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5" r:id="rId4"/>
    <p:sldId id="306" r:id="rId5"/>
    <p:sldId id="307" r:id="rId6"/>
    <p:sldId id="299" r:id="rId7"/>
    <p:sldId id="300" r:id="rId8"/>
    <p:sldId id="301" r:id="rId9"/>
    <p:sldId id="302" r:id="rId10"/>
    <p:sldId id="303" r:id="rId11"/>
    <p:sldId id="304" r:id="rId12"/>
    <p:sldId id="280" r:id="rId13"/>
  </p:sldIdLst>
  <p:sldSz cx="12192000" cy="6858000"/>
  <p:notesSz cx="6858000" cy="9144000"/>
  <p:embeddedFontLst>
    <p:embeddedFont>
      <p:font typeface="HY강B" panose="020B0600000101010101" charset="-127"/>
      <p:regular r:id="rId15"/>
    </p:embeddedFont>
    <p:embeddedFont>
      <p:font typeface="Bahnschrift SemiLight" panose="020B0502040204020203" pitchFamily="34" charset="0"/>
      <p:regular r:id="rId16"/>
    </p:embeddedFont>
    <p:embeddedFont>
      <p:font typeface="Bahnschrift SemiLight SemiConde" panose="020B0502040204020203" pitchFamily="34" charset="0"/>
      <p:regular r:id="rId17"/>
    </p:embeddedFont>
    <p:embeddedFont>
      <p:font typeface="Bauhaus 93" panose="04030905020B02020C02" pitchFamily="82" charset="0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88007" autoAdjust="0"/>
  </p:normalViewPr>
  <p:slideViewPr>
    <p:cSldViewPr snapToGrid="0" showGuides="1">
      <p:cViewPr varScale="1">
        <p:scale>
          <a:sx n="76" d="100"/>
          <a:sy n="76" d="100"/>
        </p:scale>
        <p:origin x="8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D6D97-FA9E-4C42-B1B3-6A7F9B2E160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780B4-8299-44AC-AD5F-0164EEEFB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7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780B4-8299-44AC-AD5F-0164EEEFB3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3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780B4-8299-44AC-AD5F-0164EEEFB3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3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780B4-8299-44AC-AD5F-0164EEEFB3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3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780B4-8299-44AC-AD5F-0164EEEFB3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739780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캡스톤</a:t>
            </a:r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디자인 </a:t>
            </a:r>
            <a:endParaRPr lang="en-US" altLang="ko-KR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4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다전공</a:t>
            </a:r>
            <a:endParaRPr lang="en-US" altLang="ko-KR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46763" y="5534580"/>
            <a:ext cx="20098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18114195   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이동규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18102539   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조영찬</a:t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19109055   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조수범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89A815-9738-9274-3307-B6DCFFA7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49" y="1864954"/>
            <a:ext cx="7581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9863F45-BAA1-3AEC-8FEB-95EAE845DE9A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7660C-5D3D-2E27-D5CB-6808E42270C6}"/>
              </a:ext>
            </a:extLst>
          </p:cNvPr>
          <p:cNvSpPr txBox="1"/>
          <p:nvPr/>
        </p:nvSpPr>
        <p:spPr>
          <a:xfrm>
            <a:off x="400050" y="715775"/>
            <a:ext cx="52460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수어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번역기 설계 사용 기술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9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3" y="809626"/>
            <a:ext cx="13546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7867" y="849640"/>
            <a:ext cx="608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Q&amp;A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379F7-0566-B7AC-B802-08737D604642}"/>
              </a:ext>
            </a:extLst>
          </p:cNvPr>
          <p:cNvSpPr txBox="1"/>
          <p:nvPr/>
        </p:nvSpPr>
        <p:spPr>
          <a:xfrm>
            <a:off x="4739658" y="2705724"/>
            <a:ext cx="2712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Q&amp;A</a:t>
            </a:r>
            <a:endParaRPr lang="en-US" altLang="ko-KR" sz="8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0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80074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26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1C72A-240B-7C6A-2089-826CDD0E9589}"/>
              </a:ext>
            </a:extLst>
          </p:cNvPr>
          <p:cNvSpPr txBox="1"/>
          <p:nvPr/>
        </p:nvSpPr>
        <p:spPr>
          <a:xfrm>
            <a:off x="400050" y="1724869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유스케이스 다이어그램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342900" indent="-342900">
              <a:buAutoNum type="arabicPeriod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342900" indent="-342900">
              <a:buAutoNum type="arabicPeriod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우선순위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pPr marL="342900" indent="-342900">
              <a:buAutoNum type="arabicPeriod"/>
            </a:pP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3.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수어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번역 설계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사용 기술 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(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딥러닝 </a:t>
            </a: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/ CNN / TTS)</a:t>
            </a:r>
          </a:p>
          <a:p>
            <a:b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</a:br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4. Q&amp;A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25695" y="2345754"/>
            <a:ext cx="7221839" cy="276971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ㄹ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756431" y="2501786"/>
            <a:ext cx="26399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한국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수어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번역기</a:t>
            </a:r>
          </a:p>
        </p:txBody>
      </p:sp>
      <p:sp>
        <p:nvSpPr>
          <p:cNvPr id="9" name="타원 8"/>
          <p:cNvSpPr/>
          <p:nvPr/>
        </p:nvSpPr>
        <p:spPr>
          <a:xfrm>
            <a:off x="961392" y="3180608"/>
            <a:ext cx="384043" cy="26955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>
            <a:stCxn id="9" idx="4"/>
          </p:cNvCxnSpPr>
          <p:nvPr/>
        </p:nvCxnSpPr>
        <p:spPr>
          <a:xfrm>
            <a:off x="1153413" y="3450164"/>
            <a:ext cx="0" cy="432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53413" y="3857457"/>
            <a:ext cx="288032" cy="312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65381" y="3859517"/>
            <a:ext cx="288032" cy="3100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24933" y="3643234"/>
            <a:ext cx="10561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0921208" y="3229662"/>
            <a:ext cx="384043" cy="26955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4" idx="4"/>
          </p:cNvCxnSpPr>
          <p:nvPr/>
        </p:nvCxnSpPr>
        <p:spPr>
          <a:xfrm>
            <a:off x="11113229" y="3499218"/>
            <a:ext cx="0" cy="43204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113229" y="3906511"/>
            <a:ext cx="288032" cy="3121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0825197" y="3908571"/>
            <a:ext cx="288032" cy="31008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585171" y="3643234"/>
            <a:ext cx="1056117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4185982" y="3297050"/>
            <a:ext cx="273016" cy="1347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966582" y="3315386"/>
            <a:ext cx="273016" cy="1347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754226" y="3309435"/>
            <a:ext cx="273016" cy="1347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521210" y="3369812"/>
            <a:ext cx="1209204" cy="1296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8" idx="6"/>
          </p:cNvCxnSpPr>
          <p:nvPr/>
        </p:nvCxnSpPr>
        <p:spPr>
          <a:xfrm flipV="1">
            <a:off x="9552806" y="3361335"/>
            <a:ext cx="1162409" cy="847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0" idx="2"/>
          </p:cNvCxnSpPr>
          <p:nvPr/>
        </p:nvCxnSpPr>
        <p:spPr>
          <a:xfrm flipH="1" flipV="1">
            <a:off x="1521209" y="3753277"/>
            <a:ext cx="2906101" cy="7416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9" idx="6"/>
          </p:cNvCxnSpPr>
          <p:nvPr/>
        </p:nvCxnSpPr>
        <p:spPr>
          <a:xfrm flipH="1">
            <a:off x="7702216" y="3796931"/>
            <a:ext cx="2882955" cy="69794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730413" y="3014666"/>
            <a:ext cx="1313461" cy="700576"/>
          </a:xfrm>
          <a:prstGeom prst="ellips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HY강B" pitchFamily="18" charset="-127"/>
                <a:ea typeface="HY강B" pitchFamily="18" charset="-127"/>
              </a:rPr>
              <a:t>수어 번역 버튼 클릭</a:t>
            </a:r>
          </a:p>
        </p:txBody>
      </p:sp>
      <p:sp>
        <p:nvSpPr>
          <p:cNvPr id="28" name="타원 27"/>
          <p:cNvSpPr/>
          <p:nvPr/>
        </p:nvSpPr>
        <p:spPr>
          <a:xfrm>
            <a:off x="8148983" y="2986349"/>
            <a:ext cx="1403823" cy="766929"/>
          </a:xfrm>
          <a:prstGeom prst="ellips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50">
                <a:latin typeface="HY강B" pitchFamily="18" charset="-127"/>
                <a:ea typeface="HY강B" pitchFamily="18" charset="-127"/>
              </a:rPr>
              <a:t>번역된 내용</a:t>
            </a:r>
            <a:endParaRPr lang="en-US" altLang="ko-KR" sz="65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sz="650">
                <a:latin typeface="HY강B" pitchFamily="18" charset="-127"/>
                <a:ea typeface="HY강B" pitchFamily="18" charset="-127"/>
              </a:rPr>
              <a:t>TTS</a:t>
            </a:r>
            <a:r>
              <a:rPr lang="ko-KR" altLang="en-US" sz="650">
                <a:latin typeface="HY강B" pitchFamily="18" charset="-127"/>
                <a:ea typeface="HY강B" pitchFamily="18" charset="-127"/>
              </a:rPr>
              <a:t>와 텍스트로</a:t>
            </a:r>
            <a:endParaRPr lang="en-US" altLang="ko-KR" sz="65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650">
                <a:latin typeface="HY강B" pitchFamily="18" charset="-127"/>
                <a:ea typeface="HY강B" pitchFamily="18" charset="-127"/>
              </a:rPr>
              <a:t>출력</a:t>
            </a:r>
            <a:endParaRPr lang="en-US" altLang="ko-KR" sz="65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64620" y="4115418"/>
            <a:ext cx="1337596" cy="758918"/>
          </a:xfrm>
          <a:prstGeom prst="ellips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latin typeface="HY강B" pitchFamily="18" charset="-127"/>
                <a:ea typeface="HY강B" pitchFamily="18" charset="-127"/>
              </a:rPr>
              <a:t>지정된 답변</a:t>
            </a:r>
            <a:endParaRPr lang="en-US" altLang="ko-KR" sz="70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700">
                <a:latin typeface="HY강B" pitchFamily="18" charset="-127"/>
                <a:ea typeface="HY강B" pitchFamily="18" charset="-127"/>
              </a:rPr>
              <a:t>버튼 선택</a:t>
            </a:r>
            <a:endParaRPr lang="ko-KR" altLang="en-US" sz="7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27310" y="4078416"/>
            <a:ext cx="1404803" cy="832921"/>
          </a:xfrm>
          <a:prstGeom prst="ellips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HY강B" pitchFamily="18" charset="-127"/>
                <a:ea typeface="HY강B" pitchFamily="18" charset="-127"/>
              </a:rPr>
              <a:t>수어 내용을 수어로 출력</a:t>
            </a:r>
          </a:p>
        </p:txBody>
      </p:sp>
      <p:sp>
        <p:nvSpPr>
          <p:cNvPr id="31" name="타원 30"/>
          <p:cNvSpPr/>
          <p:nvPr/>
        </p:nvSpPr>
        <p:spPr>
          <a:xfrm>
            <a:off x="6364620" y="3020406"/>
            <a:ext cx="1257767" cy="712836"/>
          </a:xfrm>
          <a:prstGeom prst="ellips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HY강B" pitchFamily="18" charset="-127"/>
                <a:ea typeface="HY강B" pitchFamily="18" charset="-127"/>
              </a:rPr>
              <a:t>수어 번역 </a:t>
            </a:r>
          </a:p>
        </p:txBody>
      </p:sp>
      <p:sp>
        <p:nvSpPr>
          <p:cNvPr id="32" name="타원 31"/>
          <p:cNvSpPr/>
          <p:nvPr/>
        </p:nvSpPr>
        <p:spPr>
          <a:xfrm>
            <a:off x="4563817" y="3009016"/>
            <a:ext cx="1268296" cy="721594"/>
          </a:xfrm>
          <a:prstGeom prst="ellips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HY강B" pitchFamily="18" charset="-127"/>
                <a:ea typeface="HY강B" pitchFamily="18" charset="-127"/>
              </a:rPr>
              <a:t>수어 인식</a:t>
            </a:r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5966582" y="4427487"/>
            <a:ext cx="273016" cy="1347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24933" y="81194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유스케이스 다이어그램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259" y="422908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수어</a:t>
            </a:r>
            <a:r>
              <a:rPr lang="ko-KR" altLang="en-US" sz="1400">
                <a:latin typeface="HY강B" pitchFamily="18" charset="-127"/>
                <a:ea typeface="HY강B" pitchFamily="18" charset="-127"/>
              </a:rPr>
              <a:t> 사용자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52631" y="438297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한국어</a:t>
            </a:r>
            <a:r>
              <a:rPr lang="ko-KR" altLang="en-US" sz="140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89028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96296" y="2741849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수어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단말기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4808" y="2741849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한국어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단말기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972560" y="3251220"/>
            <a:ext cx="20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997168" y="35277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9416" y="24343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수어</a:t>
            </a:r>
            <a:r>
              <a:rPr lang="ko-KR" altLang="en-US" dirty="0"/>
              <a:t> 내용 전달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7541" y="2789208"/>
            <a:ext cx="182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수어</a:t>
            </a:r>
            <a:r>
              <a:rPr lang="en-US" altLang="ko-KR"/>
              <a:t>-&gt;</a:t>
            </a:r>
            <a:r>
              <a:rPr lang="ko-KR" altLang="en-US">
                <a:solidFill>
                  <a:srgbClr val="0070C0"/>
                </a:solidFill>
              </a:rPr>
              <a:t>한국어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2063" y="3513445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지정된 답변</a:t>
            </a:r>
            <a:endParaRPr lang="en-US" altLang="ko-KR" dirty="0"/>
          </a:p>
          <a:p>
            <a:pPr algn="ctr"/>
            <a:r>
              <a:rPr lang="ko-KR" altLang="en-US" dirty="0"/>
              <a:t>전송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4933" y="81194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유스케이스 다이어그램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06E88F-0AAA-9049-2AEA-249825D4FBA7}"/>
              </a:ext>
            </a:extLst>
          </p:cNvPr>
          <p:cNvSpPr/>
          <p:nvPr/>
        </p:nvSpPr>
        <p:spPr>
          <a:xfrm>
            <a:off x="6716445" y="3365500"/>
            <a:ext cx="390853" cy="3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97C60CB-5C10-5F79-B5CD-A9D239972AF7}"/>
              </a:ext>
            </a:extLst>
          </p:cNvPr>
          <p:cNvCxnSpPr>
            <a:cxnSpLocks/>
          </p:cNvCxnSpPr>
          <p:nvPr/>
        </p:nvCxnSpPr>
        <p:spPr>
          <a:xfrm flipH="1">
            <a:off x="4972560" y="3429000"/>
            <a:ext cx="1990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0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1C72A-240B-7C6A-2089-826CDD0E9589}"/>
              </a:ext>
            </a:extLst>
          </p:cNvPr>
          <p:cNvSpPr txBox="1"/>
          <p:nvPr/>
        </p:nvSpPr>
        <p:spPr>
          <a:xfrm>
            <a:off x="304801" y="80153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2.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  <a:t>우선순위</a:t>
            </a:r>
            <a:endParaRPr lang="en-US" altLang="ko-KR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  <a:p>
            <a:br>
              <a:rPr lang="en-US" altLang="ko-KR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/>
              </a:rPr>
            </a:b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4269" y="1921130"/>
            <a:ext cx="91934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HY강B" pitchFamily="18" charset="-127"/>
                <a:ea typeface="HY강B" pitchFamily="18" charset="-127"/>
              </a:rPr>
              <a:t>기능우선 순위 </a:t>
            </a:r>
            <a:endParaRPr lang="en-US" altLang="ko-KR">
              <a:latin typeface="HY강B" pitchFamily="18" charset="-127"/>
              <a:ea typeface="HY강B" pitchFamily="18" charset="-127"/>
            </a:endParaRPr>
          </a:p>
          <a:p>
            <a:endParaRPr lang="en-US" altLang="ko-KR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수어</a:t>
            </a:r>
            <a:r>
              <a:rPr lang="ko-KR" altLang="en-US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한국어</a:t>
            </a:r>
            <a:r>
              <a:rPr lang="ko-KR" altLang="en-US">
                <a:latin typeface="HY강B" pitchFamily="18" charset="-127"/>
                <a:ea typeface="HY강B" pitchFamily="18" charset="-127"/>
              </a:rPr>
              <a:t> 번역 </a:t>
            </a:r>
            <a:endParaRPr lang="en-US" altLang="ko-KR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HY강B" pitchFamily="18" charset="-127"/>
                <a:ea typeface="HY강B" pitchFamily="18" charset="-127"/>
              </a:rPr>
              <a:t>지정된 </a:t>
            </a:r>
            <a:r>
              <a:rPr lang="ko-KR" altLang="en-US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한국어</a:t>
            </a:r>
            <a:r>
              <a:rPr lang="ko-KR" altLang="en-US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수어</a:t>
            </a:r>
            <a:r>
              <a:rPr lang="ko-KR" altLang="en-US">
                <a:latin typeface="HY강B" pitchFamily="18" charset="-127"/>
                <a:ea typeface="HY강B" pitchFamily="18" charset="-127"/>
              </a:rPr>
              <a:t>로 번역 </a:t>
            </a:r>
            <a:endParaRPr lang="en-US" altLang="ko-KR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HY강B" pitchFamily="18" charset="-127"/>
                <a:ea typeface="HY강B" pitchFamily="18" charset="-127"/>
              </a:rPr>
              <a:t>문장 </a:t>
            </a:r>
            <a:r>
              <a:rPr lang="ko-KR" altLang="en-US">
                <a:solidFill>
                  <a:srgbClr val="FFC000"/>
                </a:solidFill>
                <a:latin typeface="HY강B" pitchFamily="18" charset="-127"/>
                <a:ea typeface="HY강B" pitchFamily="18" charset="-127"/>
              </a:rPr>
              <a:t>음성</a:t>
            </a:r>
            <a:r>
              <a:rPr lang="ko-KR" altLang="en-US">
                <a:latin typeface="HY강B" pitchFamily="18" charset="-127"/>
                <a:ea typeface="HY강B" pitchFamily="18" charset="-127"/>
              </a:rPr>
              <a:t> 출력 </a:t>
            </a:r>
            <a:endParaRPr lang="en-US" altLang="ko-KR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HY강B" pitchFamily="18" charset="-127"/>
                <a:ea typeface="HY강B" pitchFamily="18" charset="-127"/>
              </a:rPr>
              <a:t>병원 같은 시설 </a:t>
            </a:r>
            <a:r>
              <a:rPr lang="ko-KR" altLang="en-US">
                <a:solidFill>
                  <a:srgbClr val="00B050"/>
                </a:solidFill>
                <a:latin typeface="HY강B" pitchFamily="18" charset="-127"/>
                <a:ea typeface="HY강B" pitchFamily="18" charset="-127"/>
              </a:rPr>
              <a:t>이미지</a:t>
            </a:r>
            <a:r>
              <a:rPr lang="ko-KR" altLang="en-US">
                <a:latin typeface="HY강B" pitchFamily="18" charset="-127"/>
                <a:ea typeface="HY강B" pitchFamily="18" charset="-127"/>
              </a:rPr>
              <a:t> 출력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(ex: </a:t>
            </a:r>
            <a:r>
              <a:rPr lang="ko-KR" altLang="en-US">
                <a:latin typeface="HY강B" pitchFamily="18" charset="-127"/>
                <a:ea typeface="HY강B" pitchFamily="18" charset="-127"/>
              </a:rPr>
              <a:t>응급상황 등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) - </a:t>
            </a:r>
            <a:r>
              <a:rPr lang="ko-KR" altLang="en-US">
                <a:latin typeface="HY강B" pitchFamily="18" charset="-127"/>
                <a:ea typeface="HY강B" pitchFamily="18" charset="-127"/>
              </a:rPr>
              <a:t>이미지로 간단한 양방향 소통</a:t>
            </a:r>
          </a:p>
        </p:txBody>
      </p:sp>
    </p:spTree>
    <p:extLst>
      <p:ext uri="{BB962C8B-B14F-4D97-AF65-F5344CB8AC3E}">
        <p14:creationId xmlns:p14="http://schemas.microsoft.com/office/powerpoint/2010/main" val="412608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8C586-28ED-70F0-4CDE-1DEC3B82A4CF}"/>
              </a:ext>
            </a:extLst>
          </p:cNvPr>
          <p:cNvSpPr txBox="1"/>
          <p:nvPr/>
        </p:nvSpPr>
        <p:spPr>
          <a:xfrm>
            <a:off x="7293883" y="3032010"/>
            <a:ext cx="4732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데이터 셋의 </a:t>
            </a:r>
            <a:r>
              <a:rPr lang="ko-KR" altLang="en-US" sz="18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수어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영상 활용</a:t>
            </a:r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손에 대한 키포인트 생성하여 </a:t>
            </a:r>
            <a:r>
              <a:rPr lang="ko-KR" altLang="en-US" sz="18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수어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영상을   </a:t>
            </a:r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 spc="-9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  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입력 받음</a:t>
            </a:r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93C98B-026B-1C7A-EF2F-D274AA50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0" y="2214313"/>
            <a:ext cx="6475337" cy="235039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F3EC93-AB6A-DBEC-541C-F3A0D699F901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6172-3685-5072-6722-C181F0229BF0}"/>
              </a:ext>
            </a:extLst>
          </p:cNvPr>
          <p:cNvSpPr txBox="1"/>
          <p:nvPr/>
        </p:nvSpPr>
        <p:spPr>
          <a:xfrm>
            <a:off x="400050" y="715775"/>
            <a:ext cx="52460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수어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번역기 설계 사용 기술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딥러닝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2928786" y="5223737"/>
            <a:ext cx="633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영상 내의 각 관절의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SemiLight" panose="020B0502040204020203" pitchFamily="34" charset="0"/>
                <a:ea typeface="-윤고딕310" panose="02030504000101010101"/>
              </a:rPr>
              <a:t>Key-point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를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딥러닝을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이용하여 예측</a:t>
            </a:r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5A02FD-031D-F297-784C-9E592B84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67" y="1721494"/>
            <a:ext cx="6163864" cy="34150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7E0E2F-A035-E9A5-BF6A-9AAC22EDB82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12876-CB96-1E73-655C-28C7C7B4E397}"/>
              </a:ext>
            </a:extLst>
          </p:cNvPr>
          <p:cNvSpPr txBox="1"/>
          <p:nvPr/>
        </p:nvSpPr>
        <p:spPr>
          <a:xfrm>
            <a:off x="400050" y="715775"/>
            <a:ext cx="52460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수어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번역기 설계 사용 기술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딥러닝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75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80B228D-006D-C0B0-F010-60778C98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71" y="1676448"/>
            <a:ext cx="6325055" cy="39166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8487B4-3E90-6E9C-6ED9-5B5ED3363A19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627E9-0C35-125A-6DD9-42B560F0432E}"/>
              </a:ext>
            </a:extLst>
          </p:cNvPr>
          <p:cNvSpPr txBox="1"/>
          <p:nvPr/>
        </p:nvSpPr>
        <p:spPr>
          <a:xfrm>
            <a:off x="400050" y="715775"/>
            <a:ext cx="52460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수어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번역기 설계 사용 기술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CNN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2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3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868D80-0E73-4299-9250-60B7F699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9" y="1264929"/>
            <a:ext cx="14144033" cy="6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3146A-4A66-0CFF-94BC-14265757C2A6}"/>
              </a:ext>
            </a:extLst>
          </p:cNvPr>
          <p:cNvSpPr txBox="1"/>
          <p:nvPr/>
        </p:nvSpPr>
        <p:spPr>
          <a:xfrm>
            <a:off x="6290433" y="2280243"/>
            <a:ext cx="5335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모델 학습을 할 때는 </a:t>
            </a:r>
            <a:r>
              <a:rPr lang="en-US" altLang="ko-KR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hnschrift SemiLight SemiConde" panose="020B0502040204020203" pitchFamily="34" charset="0"/>
                <a:ea typeface="-윤고딕310" panose="02030504000101010101"/>
              </a:rPr>
              <a:t>CNN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을 사용할 예정</a:t>
            </a:r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· CNN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은 이미지나 영상 데이터를 처리하는 </a:t>
            </a:r>
            <a:r>
              <a:rPr lang="en-US" altLang="ko-KR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Neural </a:t>
            </a:r>
          </a:p>
          <a:p>
            <a:r>
              <a:rPr lang="en-US" altLang="ko-KR" spc="-13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Network 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  <a:p>
            <a:r>
              <a:rPr lang="en-US" altLang="ko-KR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학습이 끝나면 실제 카메라에서 동작해보고 정확</a:t>
            </a:r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pc="-13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도 예측 분석을 진행할 예정</a:t>
            </a:r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10FFCB3-99D3-E3D3-04BC-D3F0AF4A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2" y="1788149"/>
            <a:ext cx="5202154" cy="320489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5A506-4955-A06F-1D59-83768C4FA052}"/>
              </a:ext>
            </a:extLst>
          </p:cNvPr>
          <p:cNvSpPr txBox="1"/>
          <p:nvPr/>
        </p:nvSpPr>
        <p:spPr>
          <a:xfrm>
            <a:off x="1322499" y="5103442"/>
            <a:ext cx="411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▲ 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손 </a:t>
            </a:r>
            <a:r>
              <a:rPr lang="ko-KR" altLang="en-US" sz="18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좌표값을</a:t>
            </a:r>
            <a:r>
              <a:rPr lang="ko-KR" altLang="en-US" sz="1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Bauhaus 93" panose="04030905020B02020C02" pitchFamily="82" charset="0"/>
                <a:ea typeface="-윤고딕310" panose="02030504000101010101"/>
              </a:rPr>
              <a:t> 뽑았을 때의 출력 화면</a:t>
            </a:r>
            <a:endParaRPr lang="en-US" altLang="ko-KR" sz="1800" dirty="0">
              <a:ln>
                <a:solidFill>
                  <a:schemeClr val="tx1">
                    <a:alpha val="50000"/>
                  </a:schemeClr>
                </a:solidFill>
              </a:ln>
              <a:latin typeface="Bauhaus 93" panose="04030905020B02020C02" pitchFamily="82" charset="0"/>
              <a:ea typeface="-윤고딕310" panose="0203050400010101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5F0A82-7EA3-330C-2E85-F0C2CF4C3954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6E280A-C383-0B95-B06D-81AC21CCA51C}"/>
              </a:ext>
            </a:extLst>
          </p:cNvPr>
          <p:cNvSpPr txBox="1"/>
          <p:nvPr/>
        </p:nvSpPr>
        <p:spPr>
          <a:xfrm>
            <a:off x="400050" y="715775"/>
            <a:ext cx="52460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수어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번역기 설계 사용 기술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CNN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3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226</Words>
  <Application>Microsoft Office PowerPoint</Application>
  <PresentationFormat>와이드스크린</PresentationFormat>
  <Paragraphs>76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-윤고딕310</vt:lpstr>
      <vt:lpstr>Bahnschrift SemiLight</vt:lpstr>
      <vt:lpstr>HY강B</vt:lpstr>
      <vt:lpstr>Bauhaus 93</vt:lpstr>
      <vt:lpstr>-윤고딕330</vt:lpstr>
      <vt:lpstr>Bahnschrift SemiLight SemiConde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SUBEOM</dc:creator>
  <cp:lastModifiedBy>수범 조</cp:lastModifiedBy>
  <cp:revision>82</cp:revision>
  <dcterms:created xsi:type="dcterms:W3CDTF">2016-03-30T05:53:39Z</dcterms:created>
  <dcterms:modified xsi:type="dcterms:W3CDTF">2022-12-06T08:22:34Z</dcterms:modified>
</cp:coreProperties>
</file>