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84" r:id="rId2"/>
    <p:sldId id="285" r:id="rId3"/>
    <p:sldId id="286" r:id="rId4"/>
    <p:sldId id="288" r:id="rId5"/>
    <p:sldId id="287" r:id="rId6"/>
    <p:sldId id="289" r:id="rId7"/>
    <p:sldId id="290" r:id="rId8"/>
    <p:sldId id="291" r:id="rId9"/>
    <p:sldId id="283" r:id="rId10"/>
    <p:sldId id="257" r:id="rId11"/>
    <p:sldId id="258" r:id="rId12"/>
    <p:sldId id="260" r:id="rId13"/>
    <p:sldId id="259"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9" r:id="rId31"/>
    <p:sldId id="280" r:id="rId32"/>
    <p:sldId id="281" r:id="rId33"/>
    <p:sldId id="282" r:id="rId34"/>
    <p:sldId id="27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1CD92B-056C-4EED-AB1A-B1D10368DF7B}" v="17" dt="2024-04-07T18:41:38.4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4660"/>
  </p:normalViewPr>
  <p:slideViewPr>
    <p:cSldViewPr snapToGrid="0">
      <p:cViewPr>
        <p:scale>
          <a:sx n="66" d="100"/>
          <a:sy n="66" d="100"/>
        </p:scale>
        <p:origin x="78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Ghanshyam Prajapati" userId="590586f5-9b48-4ee5-b853-e470062547b5" providerId="ADAL" clId="{671CD92B-056C-4EED-AB1A-B1D10368DF7B}"/>
    <pc:docChg chg="undo redo custSel addSld delSld modSld sldOrd">
      <pc:chgData name="Abhishek Ghanshyam Prajapati" userId="590586f5-9b48-4ee5-b853-e470062547b5" providerId="ADAL" clId="{671CD92B-056C-4EED-AB1A-B1D10368DF7B}" dt="2024-04-07T18:41:48.798" v="1378"/>
      <pc:docMkLst>
        <pc:docMk/>
      </pc:docMkLst>
      <pc:sldChg chg="addSp delSp modSp del mod modAnim">
        <pc:chgData name="Abhishek Ghanshyam Prajapati" userId="590586f5-9b48-4ee5-b853-e470062547b5" providerId="ADAL" clId="{671CD92B-056C-4EED-AB1A-B1D10368DF7B}" dt="2024-04-07T10:55:00.895" v="57" actId="47"/>
        <pc:sldMkLst>
          <pc:docMk/>
          <pc:sldMk cId="3483653379" sldId="256"/>
        </pc:sldMkLst>
        <pc:spChg chg="add mod">
          <ac:chgData name="Abhishek Ghanshyam Prajapati" userId="590586f5-9b48-4ee5-b853-e470062547b5" providerId="ADAL" clId="{671CD92B-056C-4EED-AB1A-B1D10368DF7B}" dt="2024-04-07T10:54:50.842" v="54" actId="478"/>
          <ac:spMkLst>
            <pc:docMk/>
            <pc:sldMk cId="3483653379" sldId="256"/>
            <ac:spMk id="2" creationId="{85A17343-0A40-6FB9-035B-CC7DED0FF47B}"/>
          </ac:spMkLst>
        </pc:spChg>
        <pc:spChg chg="del">
          <ac:chgData name="Abhishek Ghanshyam Prajapati" userId="590586f5-9b48-4ee5-b853-e470062547b5" providerId="ADAL" clId="{671CD92B-056C-4EED-AB1A-B1D10368DF7B}" dt="2024-04-07T10:54:50.842" v="54" actId="478"/>
          <ac:spMkLst>
            <pc:docMk/>
            <pc:sldMk cId="3483653379" sldId="256"/>
            <ac:spMk id="5" creationId="{DC496856-3F75-E735-B6D7-FBB199911357}"/>
          </ac:spMkLst>
        </pc:spChg>
        <pc:picChg chg="del">
          <ac:chgData name="Abhishek Ghanshyam Prajapati" userId="590586f5-9b48-4ee5-b853-e470062547b5" providerId="ADAL" clId="{671CD92B-056C-4EED-AB1A-B1D10368DF7B}" dt="2024-04-07T10:54:47.522" v="52" actId="478"/>
          <ac:picMkLst>
            <pc:docMk/>
            <pc:sldMk cId="3483653379" sldId="256"/>
            <ac:picMk id="7" creationId="{F59D9303-46C5-D8FD-F27C-9FC153FA6E33}"/>
          </ac:picMkLst>
        </pc:picChg>
        <pc:picChg chg="del">
          <ac:chgData name="Abhishek Ghanshyam Prajapati" userId="590586f5-9b48-4ee5-b853-e470062547b5" providerId="ADAL" clId="{671CD92B-056C-4EED-AB1A-B1D10368DF7B}" dt="2024-04-07T10:54:48.741" v="53" actId="478"/>
          <ac:picMkLst>
            <pc:docMk/>
            <pc:sldMk cId="3483653379" sldId="256"/>
            <ac:picMk id="10" creationId="{F32DD7C0-CE5D-7AF6-AFF7-62E66CAAC00C}"/>
          </ac:picMkLst>
        </pc:picChg>
      </pc:sldChg>
      <pc:sldChg chg="addSp delSp modSp add mod">
        <pc:chgData name="Abhishek Ghanshyam Prajapati" userId="590586f5-9b48-4ee5-b853-e470062547b5" providerId="ADAL" clId="{671CD92B-056C-4EED-AB1A-B1D10368DF7B}" dt="2024-04-02T18:00:53.336" v="43" actId="478"/>
        <pc:sldMkLst>
          <pc:docMk/>
          <pc:sldMk cId="326469301" sldId="275"/>
        </pc:sldMkLst>
        <pc:spChg chg="mod">
          <ac:chgData name="Abhishek Ghanshyam Prajapati" userId="590586f5-9b48-4ee5-b853-e470062547b5" providerId="ADAL" clId="{671CD92B-056C-4EED-AB1A-B1D10368DF7B}" dt="2024-04-02T18:00:50.885" v="42" actId="20577"/>
          <ac:spMkLst>
            <pc:docMk/>
            <pc:sldMk cId="326469301" sldId="275"/>
            <ac:spMk id="2" creationId="{5D3AE67A-E306-E031-57B6-1592F7829FE8}"/>
          </ac:spMkLst>
        </pc:spChg>
        <pc:spChg chg="del mod">
          <ac:chgData name="Abhishek Ghanshyam Prajapati" userId="590586f5-9b48-4ee5-b853-e470062547b5" providerId="ADAL" clId="{671CD92B-056C-4EED-AB1A-B1D10368DF7B}" dt="2024-04-02T18:00:23.454" v="2" actId="22"/>
          <ac:spMkLst>
            <pc:docMk/>
            <pc:sldMk cId="326469301" sldId="275"/>
            <ac:spMk id="3" creationId="{1B6F24FE-B0A1-454D-32C0-FA0262689558}"/>
          </ac:spMkLst>
        </pc:spChg>
        <pc:spChg chg="add mod">
          <ac:chgData name="Abhishek Ghanshyam Prajapati" userId="590586f5-9b48-4ee5-b853-e470062547b5" providerId="ADAL" clId="{671CD92B-056C-4EED-AB1A-B1D10368DF7B}" dt="2024-04-02T18:00:53.336" v="43" actId="478"/>
          <ac:spMkLst>
            <pc:docMk/>
            <pc:sldMk cId="326469301" sldId="275"/>
            <ac:spMk id="7" creationId="{5B8613D7-3803-D4B8-AEAE-F6C560E4C42B}"/>
          </ac:spMkLst>
        </pc:spChg>
        <pc:picChg chg="add del mod ord">
          <ac:chgData name="Abhishek Ghanshyam Prajapati" userId="590586f5-9b48-4ee5-b853-e470062547b5" providerId="ADAL" clId="{671CD92B-056C-4EED-AB1A-B1D10368DF7B}" dt="2024-04-02T18:00:53.336" v="43" actId="478"/>
          <ac:picMkLst>
            <pc:docMk/>
            <pc:sldMk cId="326469301" sldId="275"/>
            <ac:picMk id="5" creationId="{8188CD59-AAC8-30DA-415F-71E0D99F2483}"/>
          </ac:picMkLst>
        </pc:picChg>
      </pc:sldChg>
      <pc:sldChg chg="addSp delSp modSp add mod">
        <pc:chgData name="Abhishek Ghanshyam Prajapati" userId="590586f5-9b48-4ee5-b853-e470062547b5" providerId="ADAL" clId="{671CD92B-056C-4EED-AB1A-B1D10368DF7B}" dt="2024-04-02T18:00:58.586" v="45" actId="478"/>
        <pc:sldMkLst>
          <pc:docMk/>
          <pc:sldMk cId="168128383" sldId="276"/>
        </pc:sldMkLst>
        <pc:spChg chg="mod">
          <ac:chgData name="Abhishek Ghanshyam Prajapati" userId="590586f5-9b48-4ee5-b853-e470062547b5" providerId="ADAL" clId="{671CD92B-056C-4EED-AB1A-B1D10368DF7B}" dt="2024-04-02T18:00:56.949" v="44" actId="20577"/>
          <ac:spMkLst>
            <pc:docMk/>
            <pc:sldMk cId="168128383" sldId="276"/>
            <ac:spMk id="2" creationId="{5D3AE67A-E306-E031-57B6-1592F7829FE8}"/>
          </ac:spMkLst>
        </pc:spChg>
        <pc:spChg chg="add mod">
          <ac:chgData name="Abhishek Ghanshyam Prajapati" userId="590586f5-9b48-4ee5-b853-e470062547b5" providerId="ADAL" clId="{671CD92B-056C-4EED-AB1A-B1D10368DF7B}" dt="2024-04-02T18:00:58.586" v="45" actId="478"/>
          <ac:spMkLst>
            <pc:docMk/>
            <pc:sldMk cId="168128383" sldId="276"/>
            <ac:spMk id="4" creationId="{44296AE9-0311-2C0C-08DC-7EA453770D34}"/>
          </ac:spMkLst>
        </pc:spChg>
        <pc:picChg chg="del">
          <ac:chgData name="Abhishek Ghanshyam Prajapati" userId="590586f5-9b48-4ee5-b853-e470062547b5" providerId="ADAL" clId="{671CD92B-056C-4EED-AB1A-B1D10368DF7B}" dt="2024-04-02T18:00:58.586" v="45" actId="478"/>
          <ac:picMkLst>
            <pc:docMk/>
            <pc:sldMk cId="168128383" sldId="276"/>
            <ac:picMk id="5" creationId="{8188CD59-AAC8-30DA-415F-71E0D99F2483}"/>
          </ac:picMkLst>
        </pc:picChg>
      </pc:sldChg>
      <pc:sldChg chg="add del">
        <pc:chgData name="Abhishek Ghanshyam Prajapati" userId="590586f5-9b48-4ee5-b853-e470062547b5" providerId="ADAL" clId="{671CD92B-056C-4EED-AB1A-B1D10368DF7B}" dt="2024-04-02T18:01:00.590" v="46" actId="47"/>
        <pc:sldMkLst>
          <pc:docMk/>
          <pc:sldMk cId="2354942390" sldId="277"/>
        </pc:sldMkLst>
      </pc:sldChg>
      <pc:sldChg chg="add">
        <pc:chgData name="Abhishek Ghanshyam Prajapati" userId="590586f5-9b48-4ee5-b853-e470062547b5" providerId="ADAL" clId="{671CD92B-056C-4EED-AB1A-B1D10368DF7B}" dt="2024-04-02T18:00:44.989" v="31" actId="2890"/>
        <pc:sldMkLst>
          <pc:docMk/>
          <pc:sldMk cId="2264478183" sldId="278"/>
        </pc:sldMkLst>
      </pc:sldChg>
      <pc:sldChg chg="add">
        <pc:chgData name="Abhishek Ghanshyam Prajapati" userId="590586f5-9b48-4ee5-b853-e470062547b5" providerId="ADAL" clId="{671CD92B-056C-4EED-AB1A-B1D10368DF7B}" dt="2024-04-02T18:01:03.036" v="47" actId="2890"/>
        <pc:sldMkLst>
          <pc:docMk/>
          <pc:sldMk cId="475533341" sldId="279"/>
        </pc:sldMkLst>
      </pc:sldChg>
      <pc:sldChg chg="add">
        <pc:chgData name="Abhishek Ghanshyam Prajapati" userId="590586f5-9b48-4ee5-b853-e470062547b5" providerId="ADAL" clId="{671CD92B-056C-4EED-AB1A-B1D10368DF7B}" dt="2024-04-02T18:01:03.224" v="48" actId="2890"/>
        <pc:sldMkLst>
          <pc:docMk/>
          <pc:sldMk cId="2174222059" sldId="280"/>
        </pc:sldMkLst>
      </pc:sldChg>
      <pc:sldChg chg="add">
        <pc:chgData name="Abhishek Ghanshyam Prajapati" userId="590586f5-9b48-4ee5-b853-e470062547b5" providerId="ADAL" clId="{671CD92B-056C-4EED-AB1A-B1D10368DF7B}" dt="2024-04-02T18:01:03.366" v="49" actId="2890"/>
        <pc:sldMkLst>
          <pc:docMk/>
          <pc:sldMk cId="1367262788" sldId="281"/>
        </pc:sldMkLst>
      </pc:sldChg>
      <pc:sldChg chg="add">
        <pc:chgData name="Abhishek Ghanshyam Prajapati" userId="590586f5-9b48-4ee5-b853-e470062547b5" providerId="ADAL" clId="{671CD92B-056C-4EED-AB1A-B1D10368DF7B}" dt="2024-04-02T18:01:03.492" v="50" actId="2890"/>
        <pc:sldMkLst>
          <pc:docMk/>
          <pc:sldMk cId="2138886138" sldId="282"/>
        </pc:sldMkLst>
      </pc:sldChg>
      <pc:sldChg chg="add">
        <pc:chgData name="Abhishek Ghanshyam Prajapati" userId="590586f5-9b48-4ee5-b853-e470062547b5" providerId="ADAL" clId="{671CD92B-056C-4EED-AB1A-B1D10368DF7B}" dt="2024-04-07T10:54:45.228" v="51" actId="2890"/>
        <pc:sldMkLst>
          <pc:docMk/>
          <pc:sldMk cId="1141033452" sldId="283"/>
        </pc:sldMkLst>
      </pc:sldChg>
      <pc:sldChg chg="addSp delSp modSp add mod setBg delDesignElem">
        <pc:chgData name="Abhishek Ghanshyam Prajapati" userId="590586f5-9b48-4ee5-b853-e470062547b5" providerId="ADAL" clId="{671CD92B-056C-4EED-AB1A-B1D10368DF7B}" dt="2024-04-07T10:58:41.132" v="343" actId="21"/>
        <pc:sldMkLst>
          <pc:docMk/>
          <pc:sldMk cId="1953358943" sldId="284"/>
        </pc:sldMkLst>
        <pc:spChg chg="mod">
          <ac:chgData name="Abhishek Ghanshyam Prajapati" userId="590586f5-9b48-4ee5-b853-e470062547b5" providerId="ADAL" clId="{671CD92B-056C-4EED-AB1A-B1D10368DF7B}" dt="2024-04-07T10:56:46.671" v="271" actId="26606"/>
          <ac:spMkLst>
            <pc:docMk/>
            <pc:sldMk cId="1953358943" sldId="284"/>
            <ac:spMk id="2" creationId="{9BC0C497-B97D-4850-B52B-F2ECFA30F6D5}"/>
          </ac:spMkLst>
        </pc:spChg>
        <pc:spChg chg="mod">
          <ac:chgData name="Abhishek Ghanshyam Prajapati" userId="590586f5-9b48-4ee5-b853-e470062547b5" providerId="ADAL" clId="{671CD92B-056C-4EED-AB1A-B1D10368DF7B}" dt="2024-04-07T10:58:41.132" v="343" actId="21"/>
          <ac:spMkLst>
            <pc:docMk/>
            <pc:sldMk cId="1953358943" sldId="284"/>
            <ac:spMk id="13" creationId="{19EAD688-4EF6-D068-EE88-037EA43F1F95}"/>
          </ac:spMkLst>
        </pc:spChg>
        <pc:spChg chg="del">
          <ac:chgData name="Abhishek Ghanshyam Prajapati" userId="590586f5-9b48-4ee5-b853-e470062547b5" providerId="ADAL" clId="{671CD92B-056C-4EED-AB1A-B1D10368DF7B}" dt="2024-04-07T10:54:57.870" v="56"/>
          <ac:spMkLst>
            <pc:docMk/>
            <pc:sldMk cId="1953358943" sldId="284"/>
            <ac:spMk id="51" creationId="{9A6C2C86-63BF-47D5-AA3F-905111A238E2}"/>
          </ac:spMkLst>
        </pc:spChg>
        <pc:picChg chg="add del">
          <ac:chgData name="Abhishek Ghanshyam Prajapati" userId="590586f5-9b48-4ee5-b853-e470062547b5" providerId="ADAL" clId="{671CD92B-056C-4EED-AB1A-B1D10368DF7B}" dt="2024-04-07T10:56:46.600" v="270" actId="26606"/>
          <ac:picMkLst>
            <pc:docMk/>
            <pc:sldMk cId="1953358943" sldId="284"/>
            <ac:picMk id="15" creationId="{A49518FE-E8F7-CE38-7811-FC112126ABA0}"/>
          </ac:picMkLst>
        </pc:picChg>
        <pc:picChg chg="add">
          <ac:chgData name="Abhishek Ghanshyam Prajapati" userId="590586f5-9b48-4ee5-b853-e470062547b5" providerId="ADAL" clId="{671CD92B-056C-4EED-AB1A-B1D10368DF7B}" dt="2024-04-07T10:56:46.671" v="271" actId="26606"/>
          <ac:picMkLst>
            <pc:docMk/>
            <pc:sldMk cId="1953358943" sldId="284"/>
            <ac:picMk id="17" creationId="{4FF4E33D-67C7-B128-51BE-F2A196C6EDC9}"/>
          </ac:picMkLst>
        </pc:picChg>
        <pc:cxnChg chg="del">
          <ac:chgData name="Abhishek Ghanshyam Prajapati" userId="590586f5-9b48-4ee5-b853-e470062547b5" providerId="ADAL" clId="{671CD92B-056C-4EED-AB1A-B1D10368DF7B}" dt="2024-04-07T10:54:57.870" v="56"/>
          <ac:cxnSpMkLst>
            <pc:docMk/>
            <pc:sldMk cId="1953358943" sldId="284"/>
            <ac:cxnSpMk id="52" creationId="{425A0768-3044-4AA9-A889-D2CAA68C517A}"/>
          </ac:cxnSpMkLst>
        </pc:cxnChg>
      </pc:sldChg>
      <pc:sldChg chg="addSp delSp modSp add mod ord setBg setClrOvrMap">
        <pc:chgData name="Abhishek Ghanshyam Prajapati" userId="590586f5-9b48-4ee5-b853-e470062547b5" providerId="ADAL" clId="{671CD92B-056C-4EED-AB1A-B1D10368DF7B}" dt="2024-04-07T18:22:00.506" v="1173" actId="20578"/>
        <pc:sldMkLst>
          <pc:docMk/>
          <pc:sldMk cId="2893205097" sldId="285"/>
        </pc:sldMkLst>
        <pc:spChg chg="mod">
          <ac:chgData name="Abhishek Ghanshyam Prajapati" userId="590586f5-9b48-4ee5-b853-e470062547b5" providerId="ADAL" clId="{671CD92B-056C-4EED-AB1A-B1D10368DF7B}" dt="2024-04-07T11:01:44.427" v="481" actId="26606"/>
          <ac:spMkLst>
            <pc:docMk/>
            <pc:sldMk cId="2893205097" sldId="285"/>
            <ac:spMk id="2" creationId="{9BC0C497-B97D-4850-B52B-F2ECFA30F6D5}"/>
          </ac:spMkLst>
        </pc:spChg>
        <pc:spChg chg="mod">
          <ac:chgData name="Abhishek Ghanshyam Prajapati" userId="590586f5-9b48-4ee5-b853-e470062547b5" providerId="ADAL" clId="{671CD92B-056C-4EED-AB1A-B1D10368DF7B}" dt="2024-04-07T11:01:51.109" v="484"/>
          <ac:spMkLst>
            <pc:docMk/>
            <pc:sldMk cId="2893205097" sldId="285"/>
            <ac:spMk id="13" creationId="{19EAD688-4EF6-D068-EE88-037EA43F1F95}"/>
          </ac:spMkLst>
        </pc:spChg>
        <pc:spChg chg="add del">
          <ac:chgData name="Abhishek Ghanshyam Prajapati" userId="590586f5-9b48-4ee5-b853-e470062547b5" providerId="ADAL" clId="{671CD92B-056C-4EED-AB1A-B1D10368DF7B}" dt="2024-04-07T11:01:44.427" v="481" actId="26606"/>
          <ac:spMkLst>
            <pc:docMk/>
            <pc:sldMk cId="2893205097" sldId="285"/>
            <ac:spMk id="22" creationId="{13766711-9004-4A0C-AFCA-7F52B72A6EBA}"/>
          </ac:spMkLst>
        </pc:spChg>
        <pc:spChg chg="add del">
          <ac:chgData name="Abhishek Ghanshyam Prajapati" userId="590586f5-9b48-4ee5-b853-e470062547b5" providerId="ADAL" clId="{671CD92B-056C-4EED-AB1A-B1D10368DF7B}" dt="2024-04-07T11:01:44.427" v="481" actId="26606"/>
          <ac:spMkLst>
            <pc:docMk/>
            <pc:sldMk cId="2893205097" sldId="285"/>
            <ac:spMk id="24" creationId="{29D87990-4B89-42C0-89D8-E13079968B1D}"/>
          </ac:spMkLst>
        </pc:spChg>
        <pc:picChg chg="mod">
          <ac:chgData name="Abhishek Ghanshyam Prajapati" userId="590586f5-9b48-4ee5-b853-e470062547b5" providerId="ADAL" clId="{671CD92B-056C-4EED-AB1A-B1D10368DF7B}" dt="2024-04-07T11:01:44.427" v="481" actId="26606"/>
          <ac:picMkLst>
            <pc:docMk/>
            <pc:sldMk cId="2893205097" sldId="285"/>
            <ac:picMk id="17" creationId="{4FF4E33D-67C7-B128-51BE-F2A196C6EDC9}"/>
          </ac:picMkLst>
        </pc:picChg>
      </pc:sldChg>
      <pc:sldChg chg="addSp delSp modSp add mod setBg">
        <pc:chgData name="Abhishek Ghanshyam Prajapati" userId="590586f5-9b48-4ee5-b853-e470062547b5" providerId="ADAL" clId="{671CD92B-056C-4EED-AB1A-B1D10368DF7B}" dt="2024-04-07T17:55:57.857" v="780" actId="20577"/>
        <pc:sldMkLst>
          <pc:docMk/>
          <pc:sldMk cId="2729059770" sldId="286"/>
        </pc:sldMkLst>
        <pc:spChg chg="mod">
          <ac:chgData name="Abhishek Ghanshyam Prajapati" userId="590586f5-9b48-4ee5-b853-e470062547b5" providerId="ADAL" clId="{671CD92B-056C-4EED-AB1A-B1D10368DF7B}" dt="2024-04-07T17:53:17.898" v="747" actId="26606"/>
          <ac:spMkLst>
            <pc:docMk/>
            <pc:sldMk cId="2729059770" sldId="286"/>
            <ac:spMk id="2" creationId="{9BC0C497-B97D-4850-B52B-F2ECFA30F6D5}"/>
          </ac:spMkLst>
        </pc:spChg>
        <pc:spChg chg="add del mod">
          <ac:chgData name="Abhishek Ghanshyam Prajapati" userId="590586f5-9b48-4ee5-b853-e470062547b5" providerId="ADAL" clId="{671CD92B-056C-4EED-AB1A-B1D10368DF7B}" dt="2024-04-07T17:52:11.858" v="742" actId="26606"/>
          <ac:spMkLst>
            <pc:docMk/>
            <pc:sldMk cId="2729059770" sldId="286"/>
            <ac:spMk id="13" creationId="{19EAD688-4EF6-D068-EE88-037EA43F1F95}"/>
          </ac:spMkLst>
        </pc:spChg>
        <pc:spChg chg="add del">
          <ac:chgData name="Abhishek Ghanshyam Prajapati" userId="590586f5-9b48-4ee5-b853-e470062547b5" providerId="ADAL" clId="{671CD92B-056C-4EED-AB1A-B1D10368DF7B}" dt="2024-04-07T17:52:11.772" v="741" actId="26606"/>
          <ac:spMkLst>
            <pc:docMk/>
            <pc:sldMk cId="2729059770" sldId="286"/>
            <ac:spMk id="23" creationId="{19EAD688-4EF6-D068-EE88-037EA43F1F95}"/>
          </ac:spMkLst>
        </pc:spChg>
        <pc:spChg chg="add mod ord">
          <ac:chgData name="Abhishek Ghanshyam Prajapati" userId="590586f5-9b48-4ee5-b853-e470062547b5" providerId="ADAL" clId="{671CD92B-056C-4EED-AB1A-B1D10368DF7B}" dt="2024-04-07T17:55:57.857" v="780" actId="20577"/>
          <ac:spMkLst>
            <pc:docMk/>
            <pc:sldMk cId="2729059770" sldId="286"/>
            <ac:spMk id="25" creationId="{19EAD688-4EF6-D068-EE88-037EA43F1F95}"/>
          </ac:spMkLst>
        </pc:spChg>
        <pc:graphicFrameChg chg="add del">
          <ac:chgData name="Abhishek Ghanshyam Prajapati" userId="590586f5-9b48-4ee5-b853-e470062547b5" providerId="ADAL" clId="{671CD92B-056C-4EED-AB1A-B1D10368DF7B}" dt="2024-04-07T17:52:10.671" v="739" actId="26606"/>
          <ac:graphicFrameMkLst>
            <pc:docMk/>
            <pc:sldMk cId="2729059770" sldId="286"/>
            <ac:graphicFrameMk id="15" creationId="{B41C333F-BCBF-E49D-5BB2-5EE2013436F0}"/>
          </ac:graphicFrameMkLst>
        </pc:graphicFrameChg>
        <pc:picChg chg="add mod">
          <ac:chgData name="Abhishek Ghanshyam Prajapati" userId="590586f5-9b48-4ee5-b853-e470062547b5" providerId="ADAL" clId="{671CD92B-056C-4EED-AB1A-B1D10368DF7B}" dt="2024-04-07T17:53:17.898" v="747" actId="26606"/>
          <ac:picMkLst>
            <pc:docMk/>
            <pc:sldMk cId="2729059770" sldId="286"/>
            <ac:picMk id="4" creationId="{F5E88A33-6281-E352-C049-D12843DDE368}"/>
          </ac:picMkLst>
        </pc:picChg>
        <pc:picChg chg="del">
          <ac:chgData name="Abhishek Ghanshyam Prajapati" userId="590586f5-9b48-4ee5-b853-e470062547b5" providerId="ADAL" clId="{671CD92B-056C-4EED-AB1A-B1D10368DF7B}" dt="2024-04-07T17:48:30.912" v="509" actId="478"/>
          <ac:picMkLst>
            <pc:docMk/>
            <pc:sldMk cId="2729059770" sldId="286"/>
            <ac:picMk id="17" creationId="{4FF4E33D-67C7-B128-51BE-F2A196C6EDC9}"/>
          </ac:picMkLst>
        </pc:picChg>
        <pc:picChg chg="add del">
          <ac:chgData name="Abhishek Ghanshyam Prajapati" userId="590586f5-9b48-4ee5-b853-e470062547b5" providerId="ADAL" clId="{671CD92B-056C-4EED-AB1A-B1D10368DF7B}" dt="2024-04-07T17:52:10.671" v="739" actId="26606"/>
          <ac:picMkLst>
            <pc:docMk/>
            <pc:sldMk cId="2729059770" sldId="286"/>
            <ac:picMk id="19" creationId="{82AABC82-C2D1-4340-A6DF-6E73DF06FCAC}"/>
          </ac:picMkLst>
        </pc:picChg>
        <pc:picChg chg="add del">
          <ac:chgData name="Abhishek Ghanshyam Prajapati" userId="590586f5-9b48-4ee5-b853-e470062547b5" providerId="ADAL" clId="{671CD92B-056C-4EED-AB1A-B1D10368DF7B}" dt="2024-04-07T17:52:11.772" v="741" actId="26606"/>
          <ac:picMkLst>
            <pc:docMk/>
            <pc:sldMk cId="2729059770" sldId="286"/>
            <ac:picMk id="21" creationId="{31B1B27B-A9C1-49D8-5E8D-57435A56D014}"/>
          </ac:picMkLst>
        </pc:picChg>
        <pc:picChg chg="add del">
          <ac:chgData name="Abhishek Ghanshyam Prajapati" userId="590586f5-9b48-4ee5-b853-e470062547b5" providerId="ADAL" clId="{671CD92B-056C-4EED-AB1A-B1D10368DF7B}" dt="2024-04-07T17:52:11.772" v="741" actId="26606"/>
          <ac:picMkLst>
            <pc:docMk/>
            <pc:sldMk cId="2729059770" sldId="286"/>
            <ac:picMk id="22" creationId="{B536FA4E-0152-4E27-91DA-0FC22D1846BB}"/>
          </ac:picMkLst>
        </pc:picChg>
        <pc:picChg chg="add del">
          <ac:chgData name="Abhishek Ghanshyam Prajapati" userId="590586f5-9b48-4ee5-b853-e470062547b5" providerId="ADAL" clId="{671CD92B-056C-4EED-AB1A-B1D10368DF7B}" dt="2024-04-07T17:53:17.898" v="747" actId="26606"/>
          <ac:picMkLst>
            <pc:docMk/>
            <pc:sldMk cId="2729059770" sldId="286"/>
            <ac:picMk id="26" creationId="{B536FA4E-0152-4E27-91DA-0FC22D1846BB}"/>
          </ac:picMkLst>
        </pc:picChg>
        <pc:picChg chg="add del">
          <ac:chgData name="Abhishek Ghanshyam Prajapati" userId="590586f5-9b48-4ee5-b853-e470062547b5" providerId="ADAL" clId="{671CD92B-056C-4EED-AB1A-B1D10368DF7B}" dt="2024-04-07T17:52:58.727" v="743" actId="478"/>
          <ac:picMkLst>
            <pc:docMk/>
            <pc:sldMk cId="2729059770" sldId="286"/>
            <ac:picMk id="27" creationId="{1E47D3EC-4598-D211-C834-D2D03A50120B}"/>
          </ac:picMkLst>
        </pc:picChg>
      </pc:sldChg>
      <pc:sldChg chg="addSp delSp modSp add mod ord setBg">
        <pc:chgData name="Abhishek Ghanshyam Prajapati" userId="590586f5-9b48-4ee5-b853-e470062547b5" providerId="ADAL" clId="{671CD92B-056C-4EED-AB1A-B1D10368DF7B}" dt="2024-04-07T18:29:07.653" v="1241" actId="313"/>
        <pc:sldMkLst>
          <pc:docMk/>
          <pc:sldMk cId="3106877955" sldId="287"/>
        </pc:sldMkLst>
        <pc:spChg chg="mod">
          <ac:chgData name="Abhishek Ghanshyam Prajapati" userId="590586f5-9b48-4ee5-b853-e470062547b5" providerId="ADAL" clId="{671CD92B-056C-4EED-AB1A-B1D10368DF7B}" dt="2024-04-07T18:28:06.128" v="1230" actId="20577"/>
          <ac:spMkLst>
            <pc:docMk/>
            <pc:sldMk cId="3106877955" sldId="287"/>
            <ac:spMk id="2" creationId="{9BC0C497-B97D-4850-B52B-F2ECFA30F6D5}"/>
          </ac:spMkLst>
        </pc:spChg>
        <pc:spChg chg="add mod">
          <ac:chgData name="Abhishek Ghanshyam Prajapati" userId="590586f5-9b48-4ee5-b853-e470062547b5" providerId="ADAL" clId="{671CD92B-056C-4EED-AB1A-B1D10368DF7B}" dt="2024-04-07T18:23:08.029" v="1188" actId="208"/>
          <ac:spMkLst>
            <pc:docMk/>
            <pc:sldMk cId="3106877955" sldId="287"/>
            <ac:spMk id="12" creationId="{C4E2546B-6CBE-392C-45B8-ACCF94CD2C35}"/>
          </ac:spMkLst>
        </pc:spChg>
        <pc:spChg chg="add del">
          <ac:chgData name="Abhishek Ghanshyam Prajapati" userId="590586f5-9b48-4ee5-b853-e470062547b5" providerId="ADAL" clId="{671CD92B-056C-4EED-AB1A-B1D10368DF7B}" dt="2024-04-07T18:23:22.154" v="1190" actId="11529"/>
          <ac:spMkLst>
            <pc:docMk/>
            <pc:sldMk cId="3106877955" sldId="287"/>
            <ac:spMk id="13" creationId="{CB07F844-BF36-9D74-E460-2AA817005B20}"/>
          </ac:spMkLst>
        </pc:spChg>
        <pc:spChg chg="add mod">
          <ac:chgData name="Abhishek Ghanshyam Prajapati" userId="590586f5-9b48-4ee5-b853-e470062547b5" providerId="ADAL" clId="{671CD92B-056C-4EED-AB1A-B1D10368DF7B}" dt="2024-04-07T18:24:04.007" v="1198" actId="14100"/>
          <ac:spMkLst>
            <pc:docMk/>
            <pc:sldMk cId="3106877955" sldId="287"/>
            <ac:spMk id="14" creationId="{B2A64ECF-5AB8-174C-B132-30A8C140E894}"/>
          </ac:spMkLst>
        </pc:spChg>
        <pc:spChg chg="add mod">
          <ac:chgData name="Abhishek Ghanshyam Prajapati" userId="590586f5-9b48-4ee5-b853-e470062547b5" providerId="ADAL" clId="{671CD92B-056C-4EED-AB1A-B1D10368DF7B}" dt="2024-04-07T18:23:44.653" v="1195" actId="1076"/>
          <ac:spMkLst>
            <pc:docMk/>
            <pc:sldMk cId="3106877955" sldId="287"/>
            <ac:spMk id="15" creationId="{3FCFAC75-385B-31A5-39C4-35542CC374BA}"/>
          </ac:spMkLst>
        </pc:spChg>
        <pc:spChg chg="add del mod">
          <ac:chgData name="Abhishek Ghanshyam Prajapati" userId="590586f5-9b48-4ee5-b853-e470062547b5" providerId="ADAL" clId="{671CD92B-056C-4EED-AB1A-B1D10368DF7B}" dt="2024-04-07T18:29:07.653" v="1241" actId="313"/>
          <ac:spMkLst>
            <pc:docMk/>
            <pc:sldMk cId="3106877955" sldId="287"/>
            <ac:spMk id="25" creationId="{19EAD688-4EF6-D068-EE88-037EA43F1F95}"/>
          </ac:spMkLst>
        </pc:spChg>
        <pc:graphicFrameChg chg="add del">
          <ac:chgData name="Abhishek Ghanshyam Prajapati" userId="590586f5-9b48-4ee5-b853-e470062547b5" providerId="ADAL" clId="{671CD92B-056C-4EED-AB1A-B1D10368DF7B}" dt="2024-04-07T18:25:44.522" v="1205" actId="26606"/>
          <ac:graphicFrameMkLst>
            <pc:docMk/>
            <pc:sldMk cId="3106877955" sldId="287"/>
            <ac:graphicFrameMk id="37" creationId="{8CF9ACEA-3D55-5DAD-3F4A-6D4ED715C6EB}"/>
          </ac:graphicFrameMkLst>
        </pc:graphicFrameChg>
        <pc:picChg chg="del">
          <ac:chgData name="Abhishek Ghanshyam Prajapati" userId="590586f5-9b48-4ee5-b853-e470062547b5" providerId="ADAL" clId="{671CD92B-056C-4EED-AB1A-B1D10368DF7B}" dt="2024-04-07T18:01:15.825" v="782" actId="478"/>
          <ac:picMkLst>
            <pc:docMk/>
            <pc:sldMk cId="3106877955" sldId="287"/>
            <ac:picMk id="4" creationId="{F5E88A33-6281-E352-C049-D12843DDE368}"/>
          </ac:picMkLst>
        </pc:picChg>
        <pc:picChg chg="add del mod ord">
          <ac:chgData name="Abhishek Ghanshyam Prajapati" userId="590586f5-9b48-4ee5-b853-e470062547b5" providerId="ADAL" clId="{671CD92B-056C-4EED-AB1A-B1D10368DF7B}" dt="2024-04-07T18:22:44.644" v="1183" actId="1076"/>
          <ac:picMkLst>
            <pc:docMk/>
            <pc:sldMk cId="3106877955" sldId="287"/>
            <ac:picMk id="5" creationId="{7BCAD12A-7482-BE40-1C38-472EFDABE7A3}"/>
          </ac:picMkLst>
        </pc:picChg>
        <pc:picChg chg="add mod">
          <ac:chgData name="Abhishek Ghanshyam Prajapati" userId="590586f5-9b48-4ee5-b853-e470062547b5" providerId="ADAL" clId="{671CD92B-056C-4EED-AB1A-B1D10368DF7B}" dt="2024-04-07T18:23:31.933" v="1192" actId="1076"/>
          <ac:picMkLst>
            <pc:docMk/>
            <pc:sldMk cId="3106877955" sldId="287"/>
            <ac:picMk id="7" creationId="{E93A63FF-9BCB-55EA-4740-8A4D243DA336}"/>
          </ac:picMkLst>
        </pc:picChg>
        <pc:picChg chg="add del">
          <ac:chgData name="Abhishek Ghanshyam Prajapati" userId="590586f5-9b48-4ee5-b853-e470062547b5" providerId="ADAL" clId="{671CD92B-056C-4EED-AB1A-B1D10368DF7B}" dt="2024-04-07T18:05:42.563" v="990" actId="26606"/>
          <ac:picMkLst>
            <pc:docMk/>
            <pc:sldMk cId="3106877955" sldId="287"/>
            <ac:picMk id="30" creationId="{B536FA4E-0152-4E27-91DA-0FC22D1846BB}"/>
          </ac:picMkLst>
        </pc:picChg>
        <pc:picChg chg="add">
          <ac:chgData name="Abhishek Ghanshyam Prajapati" userId="590586f5-9b48-4ee5-b853-e470062547b5" providerId="ADAL" clId="{671CD92B-056C-4EED-AB1A-B1D10368DF7B}" dt="2024-04-07T18:05:42.563" v="990" actId="26606"/>
          <ac:picMkLst>
            <pc:docMk/>
            <pc:sldMk cId="3106877955" sldId="287"/>
            <ac:picMk id="35" creationId="{F15A1844-5CB8-438B-B90E-EF2A51CF87B6}"/>
          </ac:picMkLst>
        </pc:picChg>
        <pc:cxnChg chg="add del">
          <ac:chgData name="Abhishek Ghanshyam Prajapati" userId="590586f5-9b48-4ee5-b853-e470062547b5" providerId="ADAL" clId="{671CD92B-056C-4EED-AB1A-B1D10368DF7B}" dt="2024-04-07T18:05:59.814" v="992" actId="11529"/>
          <ac:cxnSpMkLst>
            <pc:docMk/>
            <pc:sldMk cId="3106877955" sldId="287"/>
            <ac:cxnSpMk id="9" creationId="{B549DC51-CB93-75CF-4615-CCE6818A6741}"/>
          </ac:cxnSpMkLst>
        </pc:cxnChg>
        <pc:cxnChg chg="add del">
          <ac:chgData name="Abhishek Ghanshyam Prajapati" userId="590586f5-9b48-4ee5-b853-e470062547b5" providerId="ADAL" clId="{671CD92B-056C-4EED-AB1A-B1D10368DF7B}" dt="2024-04-07T18:22:37.767" v="1179" actId="11529"/>
          <ac:cxnSpMkLst>
            <pc:docMk/>
            <pc:sldMk cId="3106877955" sldId="287"/>
            <ac:cxnSpMk id="11" creationId="{D298F125-FDFC-44E3-1C36-5CEC822262D3}"/>
          </ac:cxnSpMkLst>
        </pc:cxnChg>
        <pc:cxnChg chg="add mod">
          <ac:chgData name="Abhishek Ghanshyam Prajapati" userId="590586f5-9b48-4ee5-b853-e470062547b5" providerId="ADAL" clId="{671CD92B-056C-4EED-AB1A-B1D10368DF7B}" dt="2024-04-07T18:27:58.886" v="1227" actId="14100"/>
          <ac:cxnSpMkLst>
            <pc:docMk/>
            <pc:sldMk cId="3106877955" sldId="287"/>
            <ac:cxnSpMk id="17" creationId="{CBEC8CD4-8DF6-3058-7427-9A5AB25E5496}"/>
          </ac:cxnSpMkLst>
        </pc:cxnChg>
        <pc:cxnChg chg="add mod">
          <ac:chgData name="Abhishek Ghanshyam Prajapati" userId="590586f5-9b48-4ee5-b853-e470062547b5" providerId="ADAL" clId="{671CD92B-056C-4EED-AB1A-B1D10368DF7B}" dt="2024-04-07T18:27:48.171" v="1226" actId="1076"/>
          <ac:cxnSpMkLst>
            <pc:docMk/>
            <pc:sldMk cId="3106877955" sldId="287"/>
            <ac:cxnSpMk id="18" creationId="{AA485F92-7797-594E-A4C4-BBD2635B0DD0}"/>
          </ac:cxnSpMkLst>
        </pc:cxnChg>
        <pc:cxnChg chg="add mod">
          <ac:chgData name="Abhishek Ghanshyam Prajapati" userId="590586f5-9b48-4ee5-b853-e470062547b5" providerId="ADAL" clId="{671CD92B-056C-4EED-AB1A-B1D10368DF7B}" dt="2024-04-07T18:28:03.814" v="1228" actId="14100"/>
          <ac:cxnSpMkLst>
            <pc:docMk/>
            <pc:sldMk cId="3106877955" sldId="287"/>
            <ac:cxnSpMk id="20" creationId="{92ACD43E-3AD0-4C7D-032A-E1EF113BDC53}"/>
          </ac:cxnSpMkLst>
        </pc:cxnChg>
      </pc:sldChg>
      <pc:sldChg chg="addSp delSp modSp add mod setBg setClrOvrMap delDesignElem">
        <pc:chgData name="Abhishek Ghanshyam Prajapati" userId="590586f5-9b48-4ee5-b853-e470062547b5" providerId="ADAL" clId="{671CD92B-056C-4EED-AB1A-B1D10368DF7B}" dt="2024-04-07T18:27:39.667" v="1225" actId="20577"/>
        <pc:sldMkLst>
          <pc:docMk/>
          <pc:sldMk cId="4011746073" sldId="288"/>
        </pc:sldMkLst>
        <pc:spChg chg="mod">
          <ac:chgData name="Abhishek Ghanshyam Prajapati" userId="590586f5-9b48-4ee5-b853-e470062547b5" providerId="ADAL" clId="{671CD92B-056C-4EED-AB1A-B1D10368DF7B}" dt="2024-04-07T18:17:34.495" v="1166" actId="26606"/>
          <ac:spMkLst>
            <pc:docMk/>
            <pc:sldMk cId="4011746073" sldId="288"/>
            <ac:spMk id="2" creationId="{9BC0C497-B97D-4850-B52B-F2ECFA30F6D5}"/>
          </ac:spMkLst>
        </pc:spChg>
        <pc:spChg chg="mod">
          <ac:chgData name="Abhishek Ghanshyam Prajapati" userId="590586f5-9b48-4ee5-b853-e470062547b5" providerId="ADAL" clId="{671CD92B-056C-4EED-AB1A-B1D10368DF7B}" dt="2024-04-07T18:27:39.667" v="1225" actId="20577"/>
          <ac:spMkLst>
            <pc:docMk/>
            <pc:sldMk cId="4011746073" sldId="288"/>
            <ac:spMk id="25" creationId="{19EAD688-4EF6-D068-EE88-037EA43F1F95}"/>
          </ac:spMkLst>
        </pc:spChg>
        <pc:spChg chg="add del">
          <ac:chgData name="Abhishek Ghanshyam Prajapati" userId="590586f5-9b48-4ee5-b853-e470062547b5" providerId="ADAL" clId="{671CD92B-056C-4EED-AB1A-B1D10368DF7B}" dt="2024-04-07T18:13:55.793" v="1092" actId="26606"/>
          <ac:spMkLst>
            <pc:docMk/>
            <pc:sldMk cId="4011746073" sldId="288"/>
            <ac:spMk id="30" creationId="{132A4578-DD2D-42E5-A30D-A61A991B8523}"/>
          </ac:spMkLst>
        </pc:spChg>
        <pc:spChg chg="add del">
          <ac:chgData name="Abhishek Ghanshyam Prajapati" userId="590586f5-9b48-4ee5-b853-e470062547b5" providerId="ADAL" clId="{671CD92B-056C-4EED-AB1A-B1D10368DF7B}" dt="2024-04-07T18:15:26.098" v="1108" actId="26606"/>
          <ac:spMkLst>
            <pc:docMk/>
            <pc:sldMk cId="4011746073" sldId="288"/>
            <ac:spMk id="39" creationId="{132A4578-DD2D-42E5-A30D-A61A991B8523}"/>
          </ac:spMkLst>
        </pc:spChg>
        <pc:spChg chg="add del">
          <ac:chgData name="Abhishek Ghanshyam Prajapati" userId="590586f5-9b48-4ee5-b853-e470062547b5" providerId="ADAL" clId="{671CD92B-056C-4EED-AB1A-B1D10368DF7B}" dt="2024-04-07T18:17:34.495" v="1166" actId="26606"/>
          <ac:spMkLst>
            <pc:docMk/>
            <pc:sldMk cId="4011746073" sldId="288"/>
            <ac:spMk id="46" creationId="{132A4578-DD2D-42E5-A30D-A61A991B8523}"/>
          </ac:spMkLst>
        </pc:spChg>
        <pc:spChg chg="add del">
          <ac:chgData name="Abhishek Ghanshyam Prajapati" userId="590586f5-9b48-4ee5-b853-e470062547b5" providerId="ADAL" clId="{671CD92B-056C-4EED-AB1A-B1D10368DF7B}" dt="2024-04-07T18:17:27.920" v="1163" actId="26606"/>
          <ac:spMkLst>
            <pc:docMk/>
            <pc:sldMk cId="4011746073" sldId="288"/>
            <ac:spMk id="53" creationId="{1C3D9BD5-A493-4B97-963D-60135D533822}"/>
          </ac:spMkLst>
        </pc:spChg>
        <pc:spChg chg="add del">
          <ac:chgData name="Abhishek Ghanshyam Prajapati" userId="590586f5-9b48-4ee5-b853-e470062547b5" providerId="ADAL" clId="{671CD92B-056C-4EED-AB1A-B1D10368DF7B}" dt="2024-04-07T18:17:27.920" v="1163" actId="26606"/>
          <ac:spMkLst>
            <pc:docMk/>
            <pc:sldMk cId="4011746073" sldId="288"/>
            <ac:spMk id="55" creationId="{1F759AF4-E342-4E60-8A32-C44A328F2F42}"/>
          </ac:spMkLst>
        </pc:spChg>
        <pc:spChg chg="add del">
          <ac:chgData name="Abhishek Ghanshyam Prajapati" userId="590586f5-9b48-4ee5-b853-e470062547b5" providerId="ADAL" clId="{671CD92B-056C-4EED-AB1A-B1D10368DF7B}" dt="2024-04-07T18:17:34.471" v="1165" actId="26606"/>
          <ac:spMkLst>
            <pc:docMk/>
            <pc:sldMk cId="4011746073" sldId="288"/>
            <ac:spMk id="59" creationId="{132A4578-DD2D-42E5-A30D-A61A991B8523}"/>
          </ac:spMkLst>
        </pc:spChg>
        <pc:spChg chg="add">
          <ac:chgData name="Abhishek Ghanshyam Prajapati" userId="590586f5-9b48-4ee5-b853-e470062547b5" providerId="ADAL" clId="{671CD92B-056C-4EED-AB1A-B1D10368DF7B}" dt="2024-04-07T18:17:34.495" v="1166" actId="26606"/>
          <ac:spMkLst>
            <pc:docMk/>
            <pc:sldMk cId="4011746073" sldId="288"/>
            <ac:spMk id="62" creationId="{2C10C105-EEB5-43F7-AA95-5DDB920D75B0}"/>
          </ac:spMkLst>
        </pc:spChg>
        <pc:picChg chg="add del">
          <ac:chgData name="Abhishek Ghanshyam Prajapati" userId="590586f5-9b48-4ee5-b853-e470062547b5" providerId="ADAL" clId="{671CD92B-056C-4EED-AB1A-B1D10368DF7B}" dt="2024-04-07T18:21:34.312" v="1168" actId="22"/>
          <ac:picMkLst>
            <pc:docMk/>
            <pc:sldMk cId="4011746073" sldId="288"/>
            <ac:picMk id="4" creationId="{CB960195-5CA1-0675-AF4A-4FE020F0EBB5}"/>
          </ac:picMkLst>
        </pc:picChg>
        <pc:picChg chg="del">
          <ac:chgData name="Abhishek Ghanshyam Prajapati" userId="590586f5-9b48-4ee5-b853-e470062547b5" providerId="ADAL" clId="{671CD92B-056C-4EED-AB1A-B1D10368DF7B}" dt="2024-04-07T18:08:53.614" v="1019" actId="478"/>
          <ac:picMkLst>
            <pc:docMk/>
            <pc:sldMk cId="4011746073" sldId="288"/>
            <ac:picMk id="5" creationId="{7BCAD12A-7482-BE40-1C38-472EFDABE7A3}"/>
          </ac:picMkLst>
        </pc:picChg>
        <pc:picChg chg="del">
          <ac:chgData name="Abhishek Ghanshyam Prajapati" userId="590586f5-9b48-4ee5-b853-e470062547b5" providerId="ADAL" clId="{671CD92B-056C-4EED-AB1A-B1D10368DF7B}" dt="2024-04-07T18:08:55.014" v="1020" actId="478"/>
          <ac:picMkLst>
            <pc:docMk/>
            <pc:sldMk cId="4011746073" sldId="288"/>
            <ac:picMk id="7" creationId="{E93A63FF-9BCB-55EA-4740-8A4D243DA336}"/>
          </ac:picMkLst>
        </pc:picChg>
        <pc:picChg chg="add del">
          <ac:chgData name="Abhishek Ghanshyam Prajapati" userId="590586f5-9b48-4ee5-b853-e470062547b5" providerId="ADAL" clId="{671CD92B-056C-4EED-AB1A-B1D10368DF7B}" dt="2024-04-07T18:13:38.906" v="1089" actId="26606"/>
          <ac:picMkLst>
            <pc:docMk/>
            <pc:sldMk cId="4011746073" sldId="288"/>
            <ac:picMk id="29" creationId="{E8E40224-C21E-D6E3-F347-31330E543452}"/>
          </ac:picMkLst>
        </pc:picChg>
        <pc:picChg chg="add del">
          <ac:chgData name="Abhishek Ghanshyam Prajapati" userId="590586f5-9b48-4ee5-b853-e470062547b5" providerId="ADAL" clId="{671CD92B-056C-4EED-AB1A-B1D10368DF7B}" dt="2024-04-07T18:13:38.906" v="1089" actId="26606"/>
          <ac:picMkLst>
            <pc:docMk/>
            <pc:sldMk cId="4011746073" sldId="288"/>
            <ac:picMk id="32" creationId="{7AEE9CAC-347C-43C2-AE87-6BC5566E6068}"/>
          </ac:picMkLst>
        </pc:picChg>
        <pc:picChg chg="add del">
          <ac:chgData name="Abhishek Ghanshyam Prajapati" userId="590586f5-9b48-4ee5-b853-e470062547b5" providerId="ADAL" clId="{671CD92B-056C-4EED-AB1A-B1D10368DF7B}" dt="2024-04-07T18:13:55.793" v="1092" actId="26606"/>
          <ac:picMkLst>
            <pc:docMk/>
            <pc:sldMk cId="4011746073" sldId="288"/>
            <ac:picMk id="34" creationId="{0A14F76F-D1CE-4226-A477-F8A3F641E7F9}"/>
          </ac:picMkLst>
        </pc:picChg>
        <pc:picChg chg="del">
          <ac:chgData name="Abhishek Ghanshyam Prajapati" userId="590586f5-9b48-4ee5-b853-e470062547b5" providerId="ADAL" clId="{671CD92B-056C-4EED-AB1A-B1D10368DF7B}" dt="2024-04-07T18:08:43.772" v="999"/>
          <ac:picMkLst>
            <pc:docMk/>
            <pc:sldMk cId="4011746073" sldId="288"/>
            <ac:picMk id="35" creationId="{F15A1844-5CB8-438B-B90E-EF2A51CF87B6}"/>
          </ac:picMkLst>
        </pc:picChg>
        <pc:picChg chg="add del">
          <ac:chgData name="Abhishek Ghanshyam Prajapati" userId="590586f5-9b48-4ee5-b853-e470062547b5" providerId="ADAL" clId="{671CD92B-056C-4EED-AB1A-B1D10368DF7B}" dt="2024-04-07T18:15:26.098" v="1108" actId="26606"/>
          <ac:picMkLst>
            <pc:docMk/>
            <pc:sldMk cId="4011746073" sldId="288"/>
            <ac:picMk id="41" creationId="{0A14F76F-D1CE-4226-A477-F8A3F641E7F9}"/>
          </ac:picMkLst>
        </pc:picChg>
        <pc:picChg chg="add del">
          <ac:chgData name="Abhishek Ghanshyam Prajapati" userId="590586f5-9b48-4ee5-b853-e470062547b5" providerId="ADAL" clId="{671CD92B-056C-4EED-AB1A-B1D10368DF7B}" dt="2024-04-07T18:17:34.495" v="1166" actId="26606"/>
          <ac:picMkLst>
            <pc:docMk/>
            <pc:sldMk cId="4011746073" sldId="288"/>
            <ac:picMk id="48" creationId="{0A14F76F-D1CE-4226-A477-F8A3F641E7F9}"/>
          </ac:picMkLst>
        </pc:picChg>
        <pc:picChg chg="add del">
          <ac:chgData name="Abhishek Ghanshyam Prajapati" userId="590586f5-9b48-4ee5-b853-e470062547b5" providerId="ADAL" clId="{671CD92B-056C-4EED-AB1A-B1D10368DF7B}" dt="2024-04-07T18:17:34.471" v="1165" actId="26606"/>
          <ac:picMkLst>
            <pc:docMk/>
            <pc:sldMk cId="4011746073" sldId="288"/>
            <ac:picMk id="60" creationId="{0A14F76F-D1CE-4226-A477-F8A3F641E7F9}"/>
          </ac:picMkLst>
        </pc:picChg>
        <pc:picChg chg="add">
          <ac:chgData name="Abhishek Ghanshyam Prajapati" userId="590586f5-9b48-4ee5-b853-e470062547b5" providerId="ADAL" clId="{671CD92B-056C-4EED-AB1A-B1D10368DF7B}" dt="2024-04-07T18:17:34.495" v="1166" actId="26606"/>
          <ac:picMkLst>
            <pc:docMk/>
            <pc:sldMk cId="4011746073" sldId="288"/>
            <ac:picMk id="63" creationId="{94BF495F-706E-4740-8918-C1F52CEA9D0B}"/>
          </ac:picMkLst>
        </pc:picChg>
        <pc:cxnChg chg="add del">
          <ac:chgData name="Abhishek Ghanshyam Prajapati" userId="590586f5-9b48-4ee5-b853-e470062547b5" providerId="ADAL" clId="{671CD92B-056C-4EED-AB1A-B1D10368DF7B}" dt="2024-04-07T18:17:27.920" v="1163" actId="26606"/>
          <ac:cxnSpMkLst>
            <pc:docMk/>
            <pc:sldMk cId="4011746073" sldId="288"/>
            <ac:cxnSpMk id="57" creationId="{A49B2805-6469-407A-A68A-BB85AC8A8596}"/>
          </ac:cxnSpMkLst>
        </pc:cxnChg>
      </pc:sldChg>
      <pc:sldChg chg="addSp delSp modSp add mod setBg setClrOvrMap delDesignElem">
        <pc:chgData name="Abhishek Ghanshyam Prajapati" userId="590586f5-9b48-4ee5-b853-e470062547b5" providerId="ADAL" clId="{671CD92B-056C-4EED-AB1A-B1D10368DF7B}" dt="2024-04-07T18:38:16.554" v="1318" actId="9405"/>
        <pc:sldMkLst>
          <pc:docMk/>
          <pc:sldMk cId="911637945" sldId="289"/>
        </pc:sldMkLst>
        <pc:spChg chg="mod">
          <ac:chgData name="Abhishek Ghanshyam Prajapati" userId="590586f5-9b48-4ee5-b853-e470062547b5" providerId="ADAL" clId="{671CD92B-056C-4EED-AB1A-B1D10368DF7B}" dt="2024-04-07T18:37:25.710" v="1308" actId="26606"/>
          <ac:spMkLst>
            <pc:docMk/>
            <pc:sldMk cId="911637945" sldId="289"/>
            <ac:spMk id="2" creationId="{9BC0C497-B97D-4850-B52B-F2ECFA30F6D5}"/>
          </ac:spMkLst>
        </pc:spChg>
        <pc:spChg chg="del">
          <ac:chgData name="Abhishek Ghanshyam Prajapati" userId="590586f5-9b48-4ee5-b853-e470062547b5" providerId="ADAL" clId="{671CD92B-056C-4EED-AB1A-B1D10368DF7B}" dt="2024-04-07T18:30:30.261" v="1249" actId="478"/>
          <ac:spMkLst>
            <pc:docMk/>
            <pc:sldMk cId="911637945" sldId="289"/>
            <ac:spMk id="12" creationId="{C4E2546B-6CBE-392C-45B8-ACCF94CD2C35}"/>
          </ac:spMkLst>
        </pc:spChg>
        <pc:spChg chg="del">
          <ac:chgData name="Abhishek Ghanshyam Prajapati" userId="590586f5-9b48-4ee5-b853-e470062547b5" providerId="ADAL" clId="{671CD92B-056C-4EED-AB1A-B1D10368DF7B}" dt="2024-04-07T18:30:38.699" v="1254" actId="478"/>
          <ac:spMkLst>
            <pc:docMk/>
            <pc:sldMk cId="911637945" sldId="289"/>
            <ac:spMk id="14" creationId="{B2A64ECF-5AB8-174C-B132-30A8C140E894}"/>
          </ac:spMkLst>
        </pc:spChg>
        <pc:spChg chg="del">
          <ac:chgData name="Abhishek Ghanshyam Prajapati" userId="590586f5-9b48-4ee5-b853-e470062547b5" providerId="ADAL" clId="{671CD92B-056C-4EED-AB1A-B1D10368DF7B}" dt="2024-04-07T18:30:37.297" v="1253" actId="478"/>
          <ac:spMkLst>
            <pc:docMk/>
            <pc:sldMk cId="911637945" sldId="289"/>
            <ac:spMk id="15" creationId="{3FCFAC75-385B-31A5-39C4-35542CC374BA}"/>
          </ac:spMkLst>
        </pc:spChg>
        <pc:spChg chg="mod">
          <ac:chgData name="Abhishek Ghanshyam Prajapati" userId="590586f5-9b48-4ee5-b853-e470062547b5" providerId="ADAL" clId="{671CD92B-056C-4EED-AB1A-B1D10368DF7B}" dt="2024-04-07T18:37:25.710" v="1308" actId="26606"/>
          <ac:spMkLst>
            <pc:docMk/>
            <pc:sldMk cId="911637945" sldId="289"/>
            <ac:spMk id="25" creationId="{19EAD688-4EF6-D068-EE88-037EA43F1F95}"/>
          </ac:spMkLst>
        </pc:spChg>
        <pc:spChg chg="add">
          <ac:chgData name="Abhishek Ghanshyam Prajapati" userId="590586f5-9b48-4ee5-b853-e470062547b5" providerId="ADAL" clId="{671CD92B-056C-4EED-AB1A-B1D10368DF7B}" dt="2024-04-07T18:37:25.710" v="1308" actId="26606"/>
          <ac:spMkLst>
            <pc:docMk/>
            <pc:sldMk cId="911637945" sldId="289"/>
            <ac:spMk id="32" creationId="{95CB840F-8E41-4CA5-B79B-25CC80AD234A}"/>
          </ac:spMkLst>
        </pc:spChg>
        <pc:picChg chg="add mod">
          <ac:chgData name="Abhishek Ghanshyam Prajapati" userId="590586f5-9b48-4ee5-b853-e470062547b5" providerId="ADAL" clId="{671CD92B-056C-4EED-AB1A-B1D10368DF7B}" dt="2024-04-07T18:38:05.677" v="1316" actId="1076"/>
          <ac:picMkLst>
            <pc:docMk/>
            <pc:sldMk cId="911637945" sldId="289"/>
            <ac:picMk id="4" creationId="{6429A925-AFBA-6FC7-C9B9-F6A2F2EE6808}"/>
          </ac:picMkLst>
        </pc:picChg>
        <pc:picChg chg="del mod">
          <ac:chgData name="Abhishek Ghanshyam Prajapati" userId="590586f5-9b48-4ee5-b853-e470062547b5" providerId="ADAL" clId="{671CD92B-056C-4EED-AB1A-B1D10368DF7B}" dt="2024-04-07T18:30:25.716" v="1247" actId="478"/>
          <ac:picMkLst>
            <pc:docMk/>
            <pc:sldMk cId="911637945" sldId="289"/>
            <ac:picMk id="5" creationId="{7BCAD12A-7482-BE40-1C38-472EFDABE7A3}"/>
          </ac:picMkLst>
        </pc:picChg>
        <pc:picChg chg="del">
          <ac:chgData name="Abhishek Ghanshyam Prajapati" userId="590586f5-9b48-4ee5-b853-e470062547b5" providerId="ADAL" clId="{671CD92B-056C-4EED-AB1A-B1D10368DF7B}" dt="2024-04-07T18:30:27.479" v="1248" actId="478"/>
          <ac:picMkLst>
            <pc:docMk/>
            <pc:sldMk cId="911637945" sldId="289"/>
            <ac:picMk id="7" creationId="{E93A63FF-9BCB-55EA-4740-8A4D243DA336}"/>
          </ac:picMkLst>
        </pc:picChg>
        <pc:picChg chg="add del mod">
          <ac:chgData name="Abhishek Ghanshyam Prajapati" userId="590586f5-9b48-4ee5-b853-e470062547b5" providerId="ADAL" clId="{671CD92B-056C-4EED-AB1A-B1D10368DF7B}" dt="2024-04-07T18:36:50.127" v="1297" actId="21"/>
          <ac:picMkLst>
            <pc:docMk/>
            <pc:sldMk cId="911637945" sldId="289"/>
            <ac:picMk id="8" creationId="{636ED823-F3CA-D272-A1EF-FC888B3A0D0D}"/>
          </ac:picMkLst>
        </pc:picChg>
        <pc:picChg chg="add del">
          <ac:chgData name="Abhishek Ghanshyam Prajapati" userId="590586f5-9b48-4ee5-b853-e470062547b5" providerId="ADAL" clId="{671CD92B-056C-4EED-AB1A-B1D10368DF7B}" dt="2024-04-07T18:37:25.710" v="1308" actId="26606"/>
          <ac:picMkLst>
            <pc:docMk/>
            <pc:sldMk cId="911637945" sldId="289"/>
            <ac:picMk id="30" creationId="{F15A1844-5CB8-438B-B90E-EF2A51CF87B6}"/>
          </ac:picMkLst>
        </pc:picChg>
        <pc:picChg chg="del">
          <ac:chgData name="Abhishek Ghanshyam Prajapati" userId="590586f5-9b48-4ee5-b853-e470062547b5" providerId="ADAL" clId="{671CD92B-056C-4EED-AB1A-B1D10368DF7B}" dt="2024-04-07T18:30:10.741" v="1244"/>
          <ac:picMkLst>
            <pc:docMk/>
            <pc:sldMk cId="911637945" sldId="289"/>
            <ac:picMk id="35" creationId="{F15A1844-5CB8-438B-B90E-EF2A51CF87B6}"/>
          </ac:picMkLst>
        </pc:picChg>
        <pc:inkChg chg="add">
          <ac:chgData name="Abhishek Ghanshyam Prajapati" userId="590586f5-9b48-4ee5-b853-e470062547b5" providerId="ADAL" clId="{671CD92B-056C-4EED-AB1A-B1D10368DF7B}" dt="2024-04-07T18:38:13.766" v="1317" actId="9405"/>
          <ac:inkMkLst>
            <pc:docMk/>
            <pc:sldMk cId="911637945" sldId="289"/>
            <ac:inkMk id="16" creationId="{7181670F-2825-B9BF-4FBF-8B6C7E4389BA}"/>
          </ac:inkMkLst>
        </pc:inkChg>
        <pc:inkChg chg="add">
          <ac:chgData name="Abhishek Ghanshyam Prajapati" userId="590586f5-9b48-4ee5-b853-e470062547b5" providerId="ADAL" clId="{671CD92B-056C-4EED-AB1A-B1D10368DF7B}" dt="2024-04-07T18:38:16.554" v="1318" actId="9405"/>
          <ac:inkMkLst>
            <pc:docMk/>
            <pc:sldMk cId="911637945" sldId="289"/>
            <ac:inkMk id="19" creationId="{4F208E5F-3B93-31A1-9DE3-FEE4C6B140D3}"/>
          </ac:inkMkLst>
        </pc:inkChg>
        <pc:cxnChg chg="add del mod">
          <ac:chgData name="Abhishek Ghanshyam Prajapati" userId="590586f5-9b48-4ee5-b853-e470062547b5" providerId="ADAL" clId="{671CD92B-056C-4EED-AB1A-B1D10368DF7B}" dt="2024-04-07T18:37:52.058" v="1314" actId="11529"/>
          <ac:cxnSpMkLst>
            <pc:docMk/>
            <pc:sldMk cId="911637945" sldId="289"/>
            <ac:cxnSpMk id="10" creationId="{7A9EC886-6B72-93E2-54B9-5059F77BD1BF}"/>
          </ac:cxnSpMkLst>
        </pc:cxnChg>
        <pc:cxnChg chg="del">
          <ac:chgData name="Abhishek Ghanshyam Prajapati" userId="590586f5-9b48-4ee5-b853-e470062547b5" providerId="ADAL" clId="{671CD92B-056C-4EED-AB1A-B1D10368DF7B}" dt="2024-04-07T18:30:31.708" v="1250" actId="478"/>
          <ac:cxnSpMkLst>
            <pc:docMk/>
            <pc:sldMk cId="911637945" sldId="289"/>
            <ac:cxnSpMk id="17" creationId="{CBEC8CD4-8DF6-3058-7427-9A5AB25E5496}"/>
          </ac:cxnSpMkLst>
        </pc:cxnChg>
        <pc:cxnChg chg="del">
          <ac:chgData name="Abhishek Ghanshyam Prajapati" userId="590586f5-9b48-4ee5-b853-e470062547b5" providerId="ADAL" clId="{671CD92B-056C-4EED-AB1A-B1D10368DF7B}" dt="2024-04-07T18:30:33.591" v="1251" actId="478"/>
          <ac:cxnSpMkLst>
            <pc:docMk/>
            <pc:sldMk cId="911637945" sldId="289"/>
            <ac:cxnSpMk id="18" creationId="{AA485F92-7797-594E-A4C4-BBD2635B0DD0}"/>
          </ac:cxnSpMkLst>
        </pc:cxnChg>
        <pc:cxnChg chg="del">
          <ac:chgData name="Abhishek Ghanshyam Prajapati" userId="590586f5-9b48-4ee5-b853-e470062547b5" providerId="ADAL" clId="{671CD92B-056C-4EED-AB1A-B1D10368DF7B}" dt="2024-04-07T18:30:35.253" v="1252" actId="478"/>
          <ac:cxnSpMkLst>
            <pc:docMk/>
            <pc:sldMk cId="911637945" sldId="289"/>
            <ac:cxnSpMk id="20" creationId="{92ACD43E-3AD0-4C7D-032A-E1EF113BDC53}"/>
          </ac:cxnSpMkLst>
        </pc:cxnChg>
      </pc:sldChg>
      <pc:sldChg chg="modSp add del mod">
        <pc:chgData name="Abhishek Ghanshyam Prajapati" userId="590586f5-9b48-4ee5-b853-e470062547b5" providerId="ADAL" clId="{671CD92B-056C-4EED-AB1A-B1D10368DF7B}" dt="2024-04-07T18:30:08.166" v="1242" actId="47"/>
        <pc:sldMkLst>
          <pc:docMk/>
          <pc:sldMk cId="1298533463" sldId="289"/>
        </pc:sldMkLst>
        <pc:spChg chg="mod">
          <ac:chgData name="Abhishek Ghanshyam Prajapati" userId="590586f5-9b48-4ee5-b853-e470062547b5" providerId="ADAL" clId="{671CD92B-056C-4EED-AB1A-B1D10368DF7B}" dt="2024-04-07T18:21:46.311" v="1170"/>
          <ac:spMkLst>
            <pc:docMk/>
            <pc:sldMk cId="1298533463" sldId="289"/>
            <ac:spMk id="2" creationId="{9BC0C497-B97D-4850-B52B-F2ECFA30F6D5}"/>
          </ac:spMkLst>
        </pc:spChg>
      </pc:sldChg>
      <pc:sldChg chg="addSp delSp modSp add mod setBg setClrOvrMap">
        <pc:chgData name="Abhishek Ghanshyam Prajapati" userId="590586f5-9b48-4ee5-b853-e470062547b5" providerId="ADAL" clId="{671CD92B-056C-4EED-AB1A-B1D10368DF7B}" dt="2024-04-07T18:38:35.570" v="1320" actId="9405"/>
        <pc:sldMkLst>
          <pc:docMk/>
          <pc:sldMk cId="2227237937" sldId="290"/>
        </pc:sldMkLst>
        <pc:spChg chg="mod">
          <ac:chgData name="Abhishek Ghanshyam Prajapati" userId="590586f5-9b48-4ee5-b853-e470062547b5" providerId="ADAL" clId="{671CD92B-056C-4EED-AB1A-B1D10368DF7B}" dt="2024-04-07T18:37:19.982" v="1307" actId="26606"/>
          <ac:spMkLst>
            <pc:docMk/>
            <pc:sldMk cId="2227237937" sldId="290"/>
            <ac:spMk id="2" creationId="{9BC0C497-B97D-4850-B52B-F2ECFA30F6D5}"/>
          </ac:spMkLst>
        </pc:spChg>
        <pc:spChg chg="mod ord">
          <ac:chgData name="Abhishek Ghanshyam Prajapati" userId="590586f5-9b48-4ee5-b853-e470062547b5" providerId="ADAL" clId="{671CD92B-056C-4EED-AB1A-B1D10368DF7B}" dt="2024-04-07T18:37:19.982" v="1307" actId="26606"/>
          <ac:spMkLst>
            <pc:docMk/>
            <pc:sldMk cId="2227237937" sldId="290"/>
            <ac:spMk id="25" creationId="{19EAD688-4EF6-D068-EE88-037EA43F1F95}"/>
          </ac:spMkLst>
        </pc:spChg>
        <pc:spChg chg="add">
          <ac:chgData name="Abhishek Ghanshyam Prajapati" userId="590586f5-9b48-4ee5-b853-e470062547b5" providerId="ADAL" clId="{671CD92B-056C-4EED-AB1A-B1D10368DF7B}" dt="2024-04-07T18:37:19.982" v="1307" actId="26606"/>
          <ac:spMkLst>
            <pc:docMk/>
            <pc:sldMk cId="2227237937" sldId="290"/>
            <ac:spMk id="27" creationId="{95CB840F-8E41-4CA5-B79B-25CC80AD234A}"/>
          </ac:spMkLst>
        </pc:spChg>
        <pc:picChg chg="add mod">
          <ac:chgData name="Abhishek Ghanshyam Prajapati" userId="590586f5-9b48-4ee5-b853-e470062547b5" providerId="ADAL" clId="{671CD92B-056C-4EED-AB1A-B1D10368DF7B}" dt="2024-04-07T18:37:19.982" v="1307" actId="26606"/>
          <ac:picMkLst>
            <pc:docMk/>
            <pc:sldMk cId="2227237937" sldId="290"/>
            <ac:picMk id="3" creationId="{881FD402-2EF2-0F15-05A5-956B795E1C95}"/>
          </ac:picMkLst>
        </pc:picChg>
        <pc:picChg chg="add del">
          <ac:chgData name="Abhishek Ghanshyam Prajapati" userId="590586f5-9b48-4ee5-b853-e470062547b5" providerId="ADAL" clId="{671CD92B-056C-4EED-AB1A-B1D10368DF7B}" dt="2024-04-07T18:37:04.974" v="1302" actId="26606"/>
          <ac:picMkLst>
            <pc:docMk/>
            <pc:sldMk cId="2227237937" sldId="290"/>
            <ac:picMk id="30" creationId="{5405F23C-C82E-4181-95EA-321F3D891A40}"/>
          </ac:picMkLst>
        </pc:picChg>
        <pc:inkChg chg="add del">
          <ac:chgData name="Abhishek Ghanshyam Prajapati" userId="590586f5-9b48-4ee5-b853-e470062547b5" providerId="ADAL" clId="{671CD92B-056C-4EED-AB1A-B1D10368DF7B}" dt="2024-04-07T18:38:35.570" v="1320" actId="9405"/>
          <ac:inkMkLst>
            <pc:docMk/>
            <pc:sldMk cId="2227237937" sldId="290"/>
            <ac:inkMk id="4" creationId="{19F9ACBA-49AD-9A3A-70F5-58F70D17299F}"/>
          </ac:inkMkLst>
        </pc:inkChg>
      </pc:sldChg>
      <pc:sldChg chg="addSp delSp modSp add mod">
        <pc:chgData name="Abhishek Ghanshyam Prajapati" userId="590586f5-9b48-4ee5-b853-e470062547b5" providerId="ADAL" clId="{671CD92B-056C-4EED-AB1A-B1D10368DF7B}" dt="2024-04-07T18:41:48.798" v="1378"/>
        <pc:sldMkLst>
          <pc:docMk/>
          <pc:sldMk cId="2894820067" sldId="291"/>
        </pc:sldMkLst>
        <pc:spChg chg="mod">
          <ac:chgData name="Abhishek Ghanshyam Prajapati" userId="590586f5-9b48-4ee5-b853-e470062547b5" providerId="ADAL" clId="{671CD92B-056C-4EED-AB1A-B1D10368DF7B}" dt="2024-04-07T18:40:40.617" v="1355" actId="20577"/>
          <ac:spMkLst>
            <pc:docMk/>
            <pc:sldMk cId="2894820067" sldId="291"/>
            <ac:spMk id="2" creationId="{9BC0C497-B97D-4850-B52B-F2ECFA30F6D5}"/>
          </ac:spMkLst>
        </pc:spChg>
        <pc:spChg chg="add del">
          <ac:chgData name="Abhishek Ghanshyam Prajapati" userId="590586f5-9b48-4ee5-b853-e470062547b5" providerId="ADAL" clId="{671CD92B-056C-4EED-AB1A-B1D10368DF7B}" dt="2024-04-07T18:41:33.946" v="1373"/>
          <ac:spMkLst>
            <pc:docMk/>
            <pc:sldMk cId="2894820067" sldId="291"/>
            <ac:spMk id="4" creationId="{F55C3394-4C57-2433-DC09-77AA03E1E33E}"/>
          </ac:spMkLst>
        </pc:spChg>
        <pc:spChg chg="add del">
          <ac:chgData name="Abhishek Ghanshyam Prajapati" userId="590586f5-9b48-4ee5-b853-e470062547b5" providerId="ADAL" clId="{671CD92B-056C-4EED-AB1A-B1D10368DF7B}" dt="2024-04-07T18:41:38.473" v="1376"/>
          <ac:spMkLst>
            <pc:docMk/>
            <pc:sldMk cId="2894820067" sldId="291"/>
            <ac:spMk id="5" creationId="{2F90FDF1-DA97-0EB2-DE6B-122686D01E9F}"/>
          </ac:spMkLst>
        </pc:spChg>
        <pc:spChg chg="mod">
          <ac:chgData name="Abhishek Ghanshyam Prajapati" userId="590586f5-9b48-4ee5-b853-e470062547b5" providerId="ADAL" clId="{671CD92B-056C-4EED-AB1A-B1D10368DF7B}" dt="2024-04-07T18:41:48.798" v="1378"/>
          <ac:spMkLst>
            <pc:docMk/>
            <pc:sldMk cId="2894820067" sldId="291"/>
            <ac:spMk id="25" creationId="{19EAD688-4EF6-D068-EE88-037EA43F1F95}"/>
          </ac:spMkLst>
        </pc:spChg>
      </pc:sldChg>
    </pc:docChg>
  </pc:docChgLst>
  <pc:docChgLst>
    <pc:chgData name="Abhishek Ghanshyam Prajapati" userId="590586f5-9b48-4ee5-b853-e470062547b5" providerId="ADAL" clId="{E6677A79-80AD-4A66-A8FF-489D747B7378}"/>
    <pc:docChg chg="undo custSel addSld delSld modSld sldOrd">
      <pc:chgData name="Abhishek Ghanshyam Prajapati" userId="590586f5-9b48-4ee5-b853-e470062547b5" providerId="ADAL" clId="{E6677A79-80AD-4A66-A8FF-489D747B7378}" dt="2024-03-09T19:05:20.221" v="746"/>
      <pc:docMkLst>
        <pc:docMk/>
      </pc:docMkLst>
      <pc:sldChg chg="modSp mod">
        <pc:chgData name="Abhishek Ghanshyam Prajapati" userId="590586f5-9b48-4ee5-b853-e470062547b5" providerId="ADAL" clId="{E6677A79-80AD-4A66-A8FF-489D747B7378}" dt="2024-02-29T18:02:14.133" v="66"/>
        <pc:sldMkLst>
          <pc:docMk/>
          <pc:sldMk cId="2133523072" sldId="257"/>
        </pc:sldMkLst>
        <pc:spChg chg="mod">
          <ac:chgData name="Abhishek Ghanshyam Prajapati" userId="590586f5-9b48-4ee5-b853-e470062547b5" providerId="ADAL" clId="{E6677A79-80AD-4A66-A8FF-489D747B7378}" dt="2024-02-29T18:02:14.133" v="66"/>
          <ac:spMkLst>
            <pc:docMk/>
            <pc:sldMk cId="2133523072" sldId="257"/>
            <ac:spMk id="3" creationId="{DCBF2C37-9FBA-7EAB-1D88-A77C912ED7CC}"/>
          </ac:spMkLst>
        </pc:spChg>
      </pc:sldChg>
      <pc:sldChg chg="addSp delSp modSp mod setBg">
        <pc:chgData name="Abhishek Ghanshyam Prajapati" userId="590586f5-9b48-4ee5-b853-e470062547b5" providerId="ADAL" clId="{E6677A79-80AD-4A66-A8FF-489D747B7378}" dt="2024-03-09T18:39:01.841" v="646" actId="207"/>
        <pc:sldMkLst>
          <pc:docMk/>
          <pc:sldMk cId="2370759789" sldId="258"/>
        </pc:sldMkLst>
        <pc:spChg chg="mod">
          <ac:chgData name="Abhishek Ghanshyam Prajapati" userId="590586f5-9b48-4ee5-b853-e470062547b5" providerId="ADAL" clId="{E6677A79-80AD-4A66-A8FF-489D747B7378}" dt="2024-03-08T18:33:04.607" v="575" actId="26606"/>
          <ac:spMkLst>
            <pc:docMk/>
            <pc:sldMk cId="2370759789" sldId="258"/>
            <ac:spMk id="2" creationId="{9BC0C497-B97D-4850-B52B-F2ECFA30F6D5}"/>
          </ac:spMkLst>
        </pc:spChg>
        <pc:spChg chg="add del mod">
          <ac:chgData name="Abhishek Ghanshyam Prajapati" userId="590586f5-9b48-4ee5-b853-e470062547b5" providerId="ADAL" clId="{E6677A79-80AD-4A66-A8FF-489D747B7378}" dt="2024-02-29T17:32:31.343" v="49" actId="26606"/>
          <ac:spMkLst>
            <pc:docMk/>
            <pc:sldMk cId="2370759789" sldId="258"/>
            <ac:spMk id="3" creationId="{19EAD688-4EF6-D068-EE88-037EA43F1F95}"/>
          </ac:spMkLst>
        </pc:spChg>
        <pc:spChg chg="add del">
          <ac:chgData name="Abhishek Ghanshyam Prajapati" userId="590586f5-9b48-4ee5-b853-e470062547b5" providerId="ADAL" clId="{E6677A79-80AD-4A66-A8FF-489D747B7378}" dt="2024-02-29T17:29:05.745" v="7"/>
          <ac:spMkLst>
            <pc:docMk/>
            <pc:sldMk cId="2370759789" sldId="258"/>
            <ac:spMk id="4" creationId="{4E1079C2-4762-D5FD-7B52-677325CCC218}"/>
          </ac:spMkLst>
        </pc:spChg>
        <pc:spChg chg="add del">
          <ac:chgData name="Abhishek Ghanshyam Prajapati" userId="590586f5-9b48-4ee5-b853-e470062547b5" providerId="ADAL" clId="{E6677A79-80AD-4A66-A8FF-489D747B7378}" dt="2024-02-29T17:29:08.046" v="9"/>
          <ac:spMkLst>
            <pc:docMk/>
            <pc:sldMk cId="2370759789" sldId="258"/>
            <ac:spMk id="5" creationId="{8395975A-AB6F-9455-FFAA-7C17E6539985}"/>
          </ac:spMkLst>
        </pc:spChg>
        <pc:spChg chg="add del">
          <ac:chgData name="Abhishek Ghanshyam Prajapati" userId="590586f5-9b48-4ee5-b853-e470062547b5" providerId="ADAL" clId="{E6677A79-80AD-4A66-A8FF-489D747B7378}" dt="2024-02-29T17:55:51.465" v="56" actId="26606"/>
          <ac:spMkLst>
            <pc:docMk/>
            <pc:sldMk cId="2370759789" sldId="258"/>
            <ac:spMk id="8" creationId="{9A6C2C86-63BF-47D5-AA3F-905111A238E2}"/>
          </ac:spMkLst>
        </pc:spChg>
        <pc:spChg chg="add del mod">
          <ac:chgData name="Abhishek Ghanshyam Prajapati" userId="590586f5-9b48-4ee5-b853-e470062547b5" providerId="ADAL" clId="{E6677A79-80AD-4A66-A8FF-489D747B7378}" dt="2024-03-09T18:39:01.841" v="646" actId="207"/>
          <ac:spMkLst>
            <pc:docMk/>
            <pc:sldMk cId="2370759789" sldId="258"/>
            <ac:spMk id="13" creationId="{19EAD688-4EF6-D068-EE88-037EA43F1F95}"/>
          </ac:spMkLst>
        </pc:spChg>
        <pc:spChg chg="add del">
          <ac:chgData name="Abhishek Ghanshyam Prajapati" userId="590586f5-9b48-4ee5-b853-e470062547b5" providerId="ADAL" clId="{E6677A79-80AD-4A66-A8FF-489D747B7378}" dt="2024-02-29T17:56:24.663" v="60" actId="26606"/>
          <ac:spMkLst>
            <pc:docMk/>
            <pc:sldMk cId="2370759789" sldId="258"/>
            <ac:spMk id="18" creationId="{9A6C2C86-63BF-47D5-AA3F-905111A238E2}"/>
          </ac:spMkLst>
        </pc:spChg>
        <pc:spChg chg="add del">
          <ac:chgData name="Abhishek Ghanshyam Prajapati" userId="590586f5-9b48-4ee5-b853-e470062547b5" providerId="ADAL" clId="{E6677A79-80AD-4A66-A8FF-489D747B7378}" dt="2024-02-29T17:56:24.661" v="59" actId="26606"/>
          <ac:spMkLst>
            <pc:docMk/>
            <pc:sldMk cId="2370759789" sldId="258"/>
            <ac:spMk id="25" creationId="{69652D62-ECFB-408E-ABE6-155A644F433D}"/>
          </ac:spMkLst>
        </pc:spChg>
        <pc:spChg chg="add del">
          <ac:chgData name="Abhishek Ghanshyam Prajapati" userId="590586f5-9b48-4ee5-b853-e470062547b5" providerId="ADAL" clId="{E6677A79-80AD-4A66-A8FF-489D747B7378}" dt="2024-02-29T17:56:24.661" v="59" actId="26606"/>
          <ac:spMkLst>
            <pc:docMk/>
            <pc:sldMk cId="2370759789" sldId="258"/>
            <ac:spMk id="27" creationId="{C1FEA985-924B-4044-8778-32D1E7164C01}"/>
          </ac:spMkLst>
        </pc:spChg>
        <pc:spChg chg="add del">
          <ac:chgData name="Abhishek Ghanshyam Prajapati" userId="590586f5-9b48-4ee5-b853-e470062547b5" providerId="ADAL" clId="{E6677A79-80AD-4A66-A8FF-489D747B7378}" dt="2024-02-29T17:57:20.800" v="64" actId="26606"/>
          <ac:spMkLst>
            <pc:docMk/>
            <pc:sldMk cId="2370759789" sldId="258"/>
            <ac:spMk id="31" creationId="{9A6C2C86-63BF-47D5-AA3F-905111A238E2}"/>
          </ac:spMkLst>
        </pc:spChg>
        <pc:spChg chg="add del">
          <ac:chgData name="Abhishek Ghanshyam Prajapati" userId="590586f5-9b48-4ee5-b853-e470062547b5" providerId="ADAL" clId="{E6677A79-80AD-4A66-A8FF-489D747B7378}" dt="2024-03-08T18:33:04.614" v="576" actId="26606"/>
          <ac:spMkLst>
            <pc:docMk/>
            <pc:sldMk cId="2370759789" sldId="258"/>
            <ac:spMk id="37" creationId="{9A6C2C86-63BF-47D5-AA3F-905111A238E2}"/>
          </ac:spMkLst>
        </pc:spChg>
        <pc:spChg chg="add del">
          <ac:chgData name="Abhishek Ghanshyam Prajapati" userId="590586f5-9b48-4ee5-b853-e470062547b5" providerId="ADAL" clId="{E6677A79-80AD-4A66-A8FF-489D747B7378}" dt="2024-03-08T18:33:02.362" v="573" actId="26606"/>
          <ac:spMkLst>
            <pc:docMk/>
            <pc:sldMk cId="2370759789" sldId="258"/>
            <ac:spMk id="44" creationId="{9A6C2C86-63BF-47D5-AA3F-905111A238E2}"/>
          </ac:spMkLst>
        </pc:spChg>
        <pc:spChg chg="add del">
          <ac:chgData name="Abhishek Ghanshyam Prajapati" userId="590586f5-9b48-4ee5-b853-e470062547b5" providerId="ADAL" clId="{E6677A79-80AD-4A66-A8FF-489D747B7378}" dt="2024-03-08T18:33:04.607" v="575" actId="26606"/>
          <ac:spMkLst>
            <pc:docMk/>
            <pc:sldMk cId="2370759789" sldId="258"/>
            <ac:spMk id="48" creationId="{2C10C105-EEB5-43F7-AA95-5DDB920D75B0}"/>
          </ac:spMkLst>
        </pc:spChg>
        <pc:spChg chg="add">
          <ac:chgData name="Abhishek Ghanshyam Prajapati" userId="590586f5-9b48-4ee5-b853-e470062547b5" providerId="ADAL" clId="{E6677A79-80AD-4A66-A8FF-489D747B7378}" dt="2024-03-08T18:33:04.614" v="576" actId="26606"/>
          <ac:spMkLst>
            <pc:docMk/>
            <pc:sldMk cId="2370759789" sldId="258"/>
            <ac:spMk id="51" creationId="{9A6C2C86-63BF-47D5-AA3F-905111A238E2}"/>
          </ac:spMkLst>
        </pc:spChg>
        <pc:graphicFrameChg chg="add del">
          <ac:chgData name="Abhishek Ghanshyam Prajapati" userId="590586f5-9b48-4ee5-b853-e470062547b5" providerId="ADAL" clId="{E6677A79-80AD-4A66-A8FF-489D747B7378}" dt="2024-02-29T17:32:25.796" v="46" actId="26606"/>
          <ac:graphicFrameMkLst>
            <pc:docMk/>
            <pc:sldMk cId="2370759789" sldId="258"/>
            <ac:graphicFrameMk id="6" creationId="{AD7440F5-B236-7DFB-107A-BFD0E09620FE}"/>
          </ac:graphicFrameMkLst>
        </pc:graphicFrameChg>
        <pc:graphicFrameChg chg="add del">
          <ac:chgData name="Abhishek Ghanshyam Prajapati" userId="590586f5-9b48-4ee5-b853-e470062547b5" providerId="ADAL" clId="{E6677A79-80AD-4A66-A8FF-489D747B7378}" dt="2024-02-29T17:32:31.247" v="48" actId="26606"/>
          <ac:graphicFrameMkLst>
            <pc:docMk/>
            <pc:sldMk cId="2370759789" sldId="258"/>
            <ac:graphicFrameMk id="11" creationId="{BD9DF898-F442-6970-2A3F-997F52F4C678}"/>
          </ac:graphicFrameMkLst>
        </pc:graphicFrameChg>
        <pc:graphicFrameChg chg="add del">
          <ac:chgData name="Abhishek Ghanshyam Prajapati" userId="590586f5-9b48-4ee5-b853-e470062547b5" providerId="ADAL" clId="{E6677A79-80AD-4A66-A8FF-489D747B7378}" dt="2024-03-08T18:31:41.281" v="541" actId="26606"/>
          <ac:graphicFrameMkLst>
            <pc:docMk/>
            <pc:sldMk cId="2370759789" sldId="258"/>
            <ac:graphicFrameMk id="41" creationId="{BB017FB9-95B3-5B9A-15DC-96A4AD22F734}"/>
          </ac:graphicFrameMkLst>
        </pc:graphicFrameChg>
        <pc:picChg chg="add del">
          <ac:chgData name="Abhishek Ghanshyam Prajapati" userId="590586f5-9b48-4ee5-b853-e470062547b5" providerId="ADAL" clId="{E6677A79-80AD-4A66-A8FF-489D747B7378}" dt="2024-02-29T17:32:25.796" v="46" actId="26606"/>
          <ac:picMkLst>
            <pc:docMk/>
            <pc:sldMk cId="2370759789" sldId="258"/>
            <ac:picMk id="9" creationId="{82AABC82-C2D1-4340-A6DF-6E73DF06FCAC}"/>
          </ac:picMkLst>
        </pc:picChg>
        <pc:picChg chg="add del">
          <ac:chgData name="Abhishek Ghanshyam Prajapati" userId="590586f5-9b48-4ee5-b853-e470062547b5" providerId="ADAL" clId="{E6677A79-80AD-4A66-A8FF-489D747B7378}" dt="2024-03-08T18:33:04.607" v="575" actId="26606"/>
          <ac:picMkLst>
            <pc:docMk/>
            <pc:sldMk cId="2370759789" sldId="258"/>
            <ac:picMk id="49" creationId="{94BF495F-706E-4740-8918-C1F52CEA9D0B}"/>
          </ac:picMkLst>
        </pc:picChg>
        <pc:cxnChg chg="add del">
          <ac:chgData name="Abhishek Ghanshyam Prajapati" userId="590586f5-9b48-4ee5-b853-e470062547b5" providerId="ADAL" clId="{E6677A79-80AD-4A66-A8FF-489D747B7378}" dt="2024-02-29T17:55:51.465" v="56" actId="26606"/>
          <ac:cxnSpMkLst>
            <pc:docMk/>
            <pc:sldMk cId="2370759789" sldId="258"/>
            <ac:cxnSpMk id="10" creationId="{425A0768-3044-4AA9-A889-D2CAA68C517A}"/>
          </ac:cxnSpMkLst>
        </pc:cxnChg>
        <pc:cxnChg chg="add del">
          <ac:chgData name="Abhishek Ghanshyam Prajapati" userId="590586f5-9b48-4ee5-b853-e470062547b5" providerId="ADAL" clId="{E6677A79-80AD-4A66-A8FF-489D747B7378}" dt="2024-02-29T17:56:24.663" v="60" actId="26606"/>
          <ac:cxnSpMkLst>
            <pc:docMk/>
            <pc:sldMk cId="2370759789" sldId="258"/>
            <ac:cxnSpMk id="20" creationId="{425A0768-3044-4AA9-A889-D2CAA68C517A}"/>
          </ac:cxnSpMkLst>
        </pc:cxnChg>
        <pc:cxnChg chg="add del">
          <ac:chgData name="Abhishek Ghanshyam Prajapati" userId="590586f5-9b48-4ee5-b853-e470062547b5" providerId="ADAL" clId="{E6677A79-80AD-4A66-A8FF-489D747B7378}" dt="2024-02-29T17:56:24.661" v="59" actId="26606"/>
          <ac:cxnSpMkLst>
            <pc:docMk/>
            <pc:sldMk cId="2370759789" sldId="258"/>
            <ac:cxnSpMk id="29" creationId="{96C7F9CB-BCC3-4648-8DEF-07B0887D87D6}"/>
          </ac:cxnSpMkLst>
        </pc:cxnChg>
        <pc:cxnChg chg="add del">
          <ac:chgData name="Abhishek Ghanshyam Prajapati" userId="590586f5-9b48-4ee5-b853-e470062547b5" providerId="ADAL" clId="{E6677A79-80AD-4A66-A8FF-489D747B7378}" dt="2024-02-29T17:57:20.800" v="64" actId="26606"/>
          <ac:cxnSpMkLst>
            <pc:docMk/>
            <pc:sldMk cId="2370759789" sldId="258"/>
            <ac:cxnSpMk id="32" creationId="{425A0768-3044-4AA9-A889-D2CAA68C517A}"/>
          </ac:cxnSpMkLst>
        </pc:cxnChg>
        <pc:cxnChg chg="add del">
          <ac:chgData name="Abhishek Ghanshyam Prajapati" userId="590586f5-9b48-4ee5-b853-e470062547b5" providerId="ADAL" clId="{E6677A79-80AD-4A66-A8FF-489D747B7378}" dt="2024-03-08T18:33:04.614" v="576" actId="26606"/>
          <ac:cxnSpMkLst>
            <pc:docMk/>
            <pc:sldMk cId="2370759789" sldId="258"/>
            <ac:cxnSpMk id="39" creationId="{425A0768-3044-4AA9-A889-D2CAA68C517A}"/>
          </ac:cxnSpMkLst>
        </pc:cxnChg>
        <pc:cxnChg chg="add del">
          <ac:chgData name="Abhishek Ghanshyam Prajapati" userId="590586f5-9b48-4ee5-b853-e470062547b5" providerId="ADAL" clId="{E6677A79-80AD-4A66-A8FF-489D747B7378}" dt="2024-03-08T18:33:02.362" v="573" actId="26606"/>
          <ac:cxnSpMkLst>
            <pc:docMk/>
            <pc:sldMk cId="2370759789" sldId="258"/>
            <ac:cxnSpMk id="46" creationId="{425A0768-3044-4AA9-A889-D2CAA68C517A}"/>
          </ac:cxnSpMkLst>
        </pc:cxnChg>
        <pc:cxnChg chg="add">
          <ac:chgData name="Abhishek Ghanshyam Prajapati" userId="590586f5-9b48-4ee5-b853-e470062547b5" providerId="ADAL" clId="{E6677A79-80AD-4A66-A8FF-489D747B7378}" dt="2024-03-08T18:33:04.614" v="576" actId="26606"/>
          <ac:cxnSpMkLst>
            <pc:docMk/>
            <pc:sldMk cId="2370759789" sldId="258"/>
            <ac:cxnSpMk id="52" creationId="{425A0768-3044-4AA9-A889-D2CAA68C517A}"/>
          </ac:cxnSpMkLst>
        </pc:cxnChg>
      </pc:sldChg>
      <pc:sldChg chg="addSp delSp modSp new mod">
        <pc:chgData name="Abhishek Ghanshyam Prajapati" userId="590586f5-9b48-4ee5-b853-e470062547b5" providerId="ADAL" clId="{E6677A79-80AD-4A66-A8FF-489D747B7378}" dt="2024-03-08T17:03:53.071" v="114"/>
        <pc:sldMkLst>
          <pc:docMk/>
          <pc:sldMk cId="3215954191" sldId="259"/>
        </pc:sldMkLst>
        <pc:spChg chg="mod">
          <ac:chgData name="Abhishek Ghanshyam Prajapati" userId="590586f5-9b48-4ee5-b853-e470062547b5" providerId="ADAL" clId="{E6677A79-80AD-4A66-A8FF-489D747B7378}" dt="2024-02-29T18:15:15.089" v="106" actId="27636"/>
          <ac:spMkLst>
            <pc:docMk/>
            <pc:sldMk cId="3215954191" sldId="259"/>
            <ac:spMk id="2" creationId="{8CFDFE19-A959-AB2E-8C82-E09D679A06E5}"/>
          </ac:spMkLst>
        </pc:spChg>
        <pc:spChg chg="add del mod">
          <ac:chgData name="Abhishek Ghanshyam Prajapati" userId="590586f5-9b48-4ee5-b853-e470062547b5" providerId="ADAL" clId="{E6677A79-80AD-4A66-A8FF-489D747B7378}" dt="2024-03-08T17:03:53.071" v="114"/>
          <ac:spMkLst>
            <pc:docMk/>
            <pc:sldMk cId="3215954191" sldId="259"/>
            <ac:spMk id="3" creationId="{81EFB621-7112-23AE-B98A-EEA3074526F8}"/>
          </ac:spMkLst>
        </pc:spChg>
        <pc:spChg chg="add del mod">
          <ac:chgData name="Abhishek Ghanshyam Prajapati" userId="590586f5-9b48-4ee5-b853-e470062547b5" providerId="ADAL" clId="{E6677A79-80AD-4A66-A8FF-489D747B7378}" dt="2024-02-29T18:10:01.764" v="91"/>
          <ac:spMkLst>
            <pc:docMk/>
            <pc:sldMk cId="3215954191" sldId="259"/>
            <ac:spMk id="4" creationId="{8168FA0A-2D80-E382-1B53-F0A11A6BA955}"/>
          </ac:spMkLst>
        </pc:spChg>
        <pc:spChg chg="add del">
          <ac:chgData name="Abhishek Ghanshyam Prajapati" userId="590586f5-9b48-4ee5-b853-e470062547b5" providerId="ADAL" clId="{E6677A79-80AD-4A66-A8FF-489D747B7378}" dt="2024-02-29T18:14:54.884" v="98"/>
          <ac:spMkLst>
            <pc:docMk/>
            <pc:sldMk cId="3215954191" sldId="259"/>
            <ac:spMk id="5" creationId="{0CD79D51-529C-ABC6-0E3D-C57F7CACFE13}"/>
          </ac:spMkLst>
        </pc:spChg>
      </pc:sldChg>
      <pc:sldChg chg="addSp delSp modSp new mod ord setBg setClrOvrMap">
        <pc:chgData name="Abhishek Ghanshyam Prajapati" userId="590586f5-9b48-4ee5-b853-e470062547b5" providerId="ADAL" clId="{E6677A79-80AD-4A66-A8FF-489D747B7378}" dt="2024-03-08T18:32:38.667" v="563" actId="21"/>
        <pc:sldMkLst>
          <pc:docMk/>
          <pc:sldMk cId="46596832" sldId="260"/>
        </pc:sldMkLst>
        <pc:spChg chg="mod">
          <ac:chgData name="Abhishek Ghanshyam Prajapati" userId="590586f5-9b48-4ee5-b853-e470062547b5" providerId="ADAL" clId="{E6677A79-80AD-4A66-A8FF-489D747B7378}" dt="2024-03-08T17:12:01.960" v="196" actId="26606"/>
          <ac:spMkLst>
            <pc:docMk/>
            <pc:sldMk cId="46596832" sldId="260"/>
            <ac:spMk id="2" creationId="{831781BE-BFD0-CC13-8B5A-D28CAAFA0E24}"/>
          </ac:spMkLst>
        </pc:spChg>
        <pc:spChg chg="mod">
          <ac:chgData name="Abhishek Ghanshyam Prajapati" userId="590586f5-9b48-4ee5-b853-e470062547b5" providerId="ADAL" clId="{E6677A79-80AD-4A66-A8FF-489D747B7378}" dt="2024-03-08T18:32:38.667" v="563" actId="21"/>
          <ac:spMkLst>
            <pc:docMk/>
            <pc:sldMk cId="46596832" sldId="260"/>
            <ac:spMk id="3" creationId="{CB9AEA1A-CA34-382A-EEFB-F0CD32109310}"/>
          </ac:spMkLst>
        </pc:spChg>
        <pc:spChg chg="add del">
          <ac:chgData name="Abhishek Ghanshyam Prajapati" userId="590586f5-9b48-4ee5-b853-e470062547b5" providerId="ADAL" clId="{E6677A79-80AD-4A66-A8FF-489D747B7378}" dt="2024-03-08T17:09:08.155" v="172" actId="26606"/>
          <ac:spMkLst>
            <pc:docMk/>
            <pc:sldMk cId="46596832" sldId="260"/>
            <ac:spMk id="8" creationId="{9A6C2C86-63BF-47D5-AA3F-905111A238E2}"/>
          </ac:spMkLst>
        </pc:spChg>
        <pc:spChg chg="add del">
          <ac:chgData name="Abhishek Ghanshyam Prajapati" userId="590586f5-9b48-4ee5-b853-e470062547b5" providerId="ADAL" clId="{E6677A79-80AD-4A66-A8FF-489D747B7378}" dt="2024-03-08T17:09:03.148" v="169" actId="26606"/>
          <ac:spMkLst>
            <pc:docMk/>
            <pc:sldMk cId="46596832" sldId="260"/>
            <ac:spMk id="15" creationId="{9A6C2C86-63BF-47D5-AA3F-905111A238E2}"/>
          </ac:spMkLst>
        </pc:spChg>
        <pc:spChg chg="add del">
          <ac:chgData name="Abhishek Ghanshyam Prajapati" userId="590586f5-9b48-4ee5-b853-e470062547b5" providerId="ADAL" clId="{E6677A79-80AD-4A66-A8FF-489D747B7378}" dt="2024-03-08T17:09:08.152" v="171" actId="26606"/>
          <ac:spMkLst>
            <pc:docMk/>
            <pc:sldMk cId="46596832" sldId="260"/>
            <ac:spMk id="19" creationId="{7CFAC9FD-BAD6-47B4-9C11-BE23CEAC750B}"/>
          </ac:spMkLst>
        </pc:spChg>
        <pc:spChg chg="add del">
          <ac:chgData name="Abhishek Ghanshyam Prajapati" userId="590586f5-9b48-4ee5-b853-e470062547b5" providerId="ADAL" clId="{E6677A79-80AD-4A66-A8FF-489D747B7378}" dt="2024-03-08T17:09:08.152" v="171" actId="26606"/>
          <ac:spMkLst>
            <pc:docMk/>
            <pc:sldMk cId="46596832" sldId="260"/>
            <ac:spMk id="20" creationId="{45B67B9C-9B45-4084-9BB5-187071EE9A61}"/>
          </ac:spMkLst>
        </pc:spChg>
        <pc:spChg chg="add del">
          <ac:chgData name="Abhishek Ghanshyam Prajapati" userId="590586f5-9b48-4ee5-b853-e470062547b5" providerId="ADAL" clId="{E6677A79-80AD-4A66-A8FF-489D747B7378}" dt="2024-03-08T17:12:01.967" v="197" actId="26606"/>
          <ac:spMkLst>
            <pc:docMk/>
            <pc:sldMk cId="46596832" sldId="260"/>
            <ac:spMk id="22" creationId="{9A6C2C86-63BF-47D5-AA3F-905111A238E2}"/>
          </ac:spMkLst>
        </pc:spChg>
        <pc:spChg chg="add del">
          <ac:chgData name="Abhishek Ghanshyam Prajapati" userId="590586f5-9b48-4ee5-b853-e470062547b5" providerId="ADAL" clId="{E6677A79-80AD-4A66-A8FF-489D747B7378}" dt="2024-03-08T17:12:00.951" v="194" actId="26606"/>
          <ac:spMkLst>
            <pc:docMk/>
            <pc:sldMk cId="46596832" sldId="260"/>
            <ac:spMk id="28" creationId="{9A6C2C86-63BF-47D5-AA3F-905111A238E2}"/>
          </ac:spMkLst>
        </pc:spChg>
        <pc:spChg chg="add del">
          <ac:chgData name="Abhishek Ghanshyam Prajapati" userId="590586f5-9b48-4ee5-b853-e470062547b5" providerId="ADAL" clId="{E6677A79-80AD-4A66-A8FF-489D747B7378}" dt="2024-03-08T17:12:01.960" v="196" actId="26606"/>
          <ac:spMkLst>
            <pc:docMk/>
            <pc:sldMk cId="46596832" sldId="260"/>
            <ac:spMk id="32" creationId="{2C10C105-EEB5-43F7-AA95-5DDB920D75B0}"/>
          </ac:spMkLst>
        </pc:spChg>
        <pc:spChg chg="add">
          <ac:chgData name="Abhishek Ghanshyam Prajapati" userId="590586f5-9b48-4ee5-b853-e470062547b5" providerId="ADAL" clId="{E6677A79-80AD-4A66-A8FF-489D747B7378}" dt="2024-03-08T17:12:01.967" v="197" actId="26606"/>
          <ac:spMkLst>
            <pc:docMk/>
            <pc:sldMk cId="46596832" sldId="260"/>
            <ac:spMk id="35" creationId="{9A6C2C86-63BF-47D5-AA3F-905111A238E2}"/>
          </ac:spMkLst>
        </pc:spChg>
        <pc:picChg chg="add del">
          <ac:chgData name="Abhishek Ghanshyam Prajapati" userId="590586f5-9b48-4ee5-b853-e470062547b5" providerId="ADAL" clId="{E6677A79-80AD-4A66-A8FF-489D747B7378}" dt="2024-03-08T17:12:01.960" v="196" actId="26606"/>
          <ac:picMkLst>
            <pc:docMk/>
            <pc:sldMk cId="46596832" sldId="260"/>
            <ac:picMk id="33" creationId="{94BF495F-706E-4740-8918-C1F52CEA9D0B}"/>
          </ac:picMkLst>
        </pc:picChg>
        <pc:cxnChg chg="add del">
          <ac:chgData name="Abhishek Ghanshyam Prajapati" userId="590586f5-9b48-4ee5-b853-e470062547b5" providerId="ADAL" clId="{E6677A79-80AD-4A66-A8FF-489D747B7378}" dt="2024-03-08T17:09:08.155" v="172" actId="26606"/>
          <ac:cxnSpMkLst>
            <pc:docMk/>
            <pc:sldMk cId="46596832" sldId="260"/>
            <ac:cxnSpMk id="10" creationId="{425A0768-3044-4AA9-A889-D2CAA68C517A}"/>
          </ac:cxnSpMkLst>
        </pc:cxnChg>
        <pc:cxnChg chg="add del">
          <ac:chgData name="Abhishek Ghanshyam Prajapati" userId="590586f5-9b48-4ee5-b853-e470062547b5" providerId="ADAL" clId="{E6677A79-80AD-4A66-A8FF-489D747B7378}" dt="2024-03-08T17:09:03.148" v="169" actId="26606"/>
          <ac:cxnSpMkLst>
            <pc:docMk/>
            <pc:sldMk cId="46596832" sldId="260"/>
            <ac:cxnSpMk id="17" creationId="{425A0768-3044-4AA9-A889-D2CAA68C517A}"/>
          </ac:cxnSpMkLst>
        </pc:cxnChg>
        <pc:cxnChg chg="add del">
          <ac:chgData name="Abhishek Ghanshyam Prajapati" userId="590586f5-9b48-4ee5-b853-e470062547b5" providerId="ADAL" clId="{E6677A79-80AD-4A66-A8FF-489D747B7378}" dt="2024-03-08T17:12:01.967" v="197" actId="26606"/>
          <ac:cxnSpMkLst>
            <pc:docMk/>
            <pc:sldMk cId="46596832" sldId="260"/>
            <ac:cxnSpMk id="23" creationId="{425A0768-3044-4AA9-A889-D2CAA68C517A}"/>
          </ac:cxnSpMkLst>
        </pc:cxnChg>
        <pc:cxnChg chg="add del">
          <ac:chgData name="Abhishek Ghanshyam Prajapati" userId="590586f5-9b48-4ee5-b853-e470062547b5" providerId="ADAL" clId="{E6677A79-80AD-4A66-A8FF-489D747B7378}" dt="2024-03-08T17:12:00.951" v="194" actId="26606"/>
          <ac:cxnSpMkLst>
            <pc:docMk/>
            <pc:sldMk cId="46596832" sldId="260"/>
            <ac:cxnSpMk id="30" creationId="{425A0768-3044-4AA9-A889-D2CAA68C517A}"/>
          </ac:cxnSpMkLst>
        </pc:cxnChg>
        <pc:cxnChg chg="add">
          <ac:chgData name="Abhishek Ghanshyam Prajapati" userId="590586f5-9b48-4ee5-b853-e470062547b5" providerId="ADAL" clId="{E6677A79-80AD-4A66-A8FF-489D747B7378}" dt="2024-03-08T17:12:01.967" v="197" actId="26606"/>
          <ac:cxnSpMkLst>
            <pc:docMk/>
            <pc:sldMk cId="46596832" sldId="260"/>
            <ac:cxnSpMk id="36" creationId="{425A0768-3044-4AA9-A889-D2CAA68C517A}"/>
          </ac:cxnSpMkLst>
        </pc:cxnChg>
      </pc:sldChg>
      <pc:sldChg chg="addSp delSp modSp new mod setBg setClrOvrMap">
        <pc:chgData name="Abhishek Ghanshyam Prajapati" userId="590586f5-9b48-4ee5-b853-e470062547b5" providerId="ADAL" clId="{E6677A79-80AD-4A66-A8FF-489D747B7378}" dt="2024-03-08T18:14:27.890" v="374" actId="207"/>
        <pc:sldMkLst>
          <pc:docMk/>
          <pc:sldMk cId="4214548028" sldId="261"/>
        </pc:sldMkLst>
        <pc:spChg chg="mod">
          <ac:chgData name="Abhishek Ghanshyam Prajapati" userId="590586f5-9b48-4ee5-b853-e470062547b5" providerId="ADAL" clId="{E6677A79-80AD-4A66-A8FF-489D747B7378}" dt="2024-03-08T17:35:01.619" v="256" actId="26606"/>
          <ac:spMkLst>
            <pc:docMk/>
            <pc:sldMk cId="4214548028" sldId="261"/>
            <ac:spMk id="2" creationId="{4D15B33D-CB54-E40A-54EB-DA04AC5D17E6}"/>
          </ac:spMkLst>
        </pc:spChg>
        <pc:spChg chg="del">
          <ac:chgData name="Abhishek Ghanshyam Prajapati" userId="590586f5-9b48-4ee5-b853-e470062547b5" providerId="ADAL" clId="{E6677A79-80AD-4A66-A8FF-489D747B7378}" dt="2024-03-08T17:12:49.659" v="202"/>
          <ac:spMkLst>
            <pc:docMk/>
            <pc:sldMk cId="4214548028" sldId="261"/>
            <ac:spMk id="3" creationId="{06B822F6-6E8F-B8CD-0132-A2E994C08A57}"/>
          </ac:spMkLst>
        </pc:spChg>
        <pc:spChg chg="add mod">
          <ac:chgData name="Abhishek Ghanshyam Prajapati" userId="590586f5-9b48-4ee5-b853-e470062547b5" providerId="ADAL" clId="{E6677A79-80AD-4A66-A8FF-489D747B7378}" dt="2024-03-08T17:35:01.619" v="256" actId="26606"/>
          <ac:spMkLst>
            <pc:docMk/>
            <pc:sldMk cId="4214548028" sldId="261"/>
            <ac:spMk id="4" creationId="{B61B91E5-1CD9-2F53-146E-29323FCB1E5C}"/>
          </ac:spMkLst>
        </pc:spChg>
        <pc:spChg chg="mod">
          <ac:chgData name="Abhishek Ghanshyam Prajapati" userId="590586f5-9b48-4ee5-b853-e470062547b5" providerId="ADAL" clId="{E6677A79-80AD-4A66-A8FF-489D747B7378}" dt="2024-03-08T18:14:27.890" v="374" actId="207"/>
          <ac:spMkLst>
            <pc:docMk/>
            <pc:sldMk cId="4214548028" sldId="261"/>
            <ac:spMk id="7" creationId="{DDB353C6-1EC1-F5CC-6F8D-E8E55BE7FCA1}"/>
          </ac:spMkLst>
        </pc:spChg>
        <pc:spChg chg="add del">
          <ac:chgData name="Abhishek Ghanshyam Prajapati" userId="590586f5-9b48-4ee5-b853-e470062547b5" providerId="ADAL" clId="{E6677A79-80AD-4A66-A8FF-489D747B7378}" dt="2024-03-08T17:14:12.476" v="213" actId="26606"/>
          <ac:spMkLst>
            <pc:docMk/>
            <pc:sldMk cId="4214548028" sldId="261"/>
            <ac:spMk id="9" creationId="{9A6C2C86-63BF-47D5-AA3F-905111A238E2}"/>
          </ac:spMkLst>
        </pc:spChg>
        <pc:spChg chg="add del">
          <ac:chgData name="Abhishek Ghanshyam Prajapati" userId="590586f5-9b48-4ee5-b853-e470062547b5" providerId="ADAL" clId="{E6677A79-80AD-4A66-A8FF-489D747B7378}" dt="2024-03-08T17:35:01.622" v="257" actId="26606"/>
          <ac:spMkLst>
            <pc:docMk/>
            <pc:sldMk cId="4214548028" sldId="261"/>
            <ac:spMk id="16" creationId="{95CB840F-8E41-4CA5-B79B-25CC80AD234A}"/>
          </ac:spMkLst>
        </pc:spChg>
        <pc:spChg chg="add">
          <ac:chgData name="Abhishek Ghanshyam Prajapati" userId="590586f5-9b48-4ee5-b853-e470062547b5" providerId="ADAL" clId="{E6677A79-80AD-4A66-A8FF-489D747B7378}" dt="2024-03-08T17:35:01.622" v="257" actId="26606"/>
          <ac:spMkLst>
            <pc:docMk/>
            <pc:sldMk cId="4214548028" sldId="261"/>
            <ac:spMk id="23" creationId="{95CB840F-8E41-4CA5-B79B-25CC80AD234A}"/>
          </ac:spMkLst>
        </pc:spChg>
        <pc:picChg chg="add mod">
          <ac:chgData name="Abhishek Ghanshyam Prajapati" userId="590586f5-9b48-4ee5-b853-e470062547b5" providerId="ADAL" clId="{E6677A79-80AD-4A66-A8FF-489D747B7378}" dt="2024-03-08T17:35:01.619" v="256" actId="26606"/>
          <ac:picMkLst>
            <pc:docMk/>
            <pc:sldMk cId="4214548028" sldId="261"/>
            <ac:picMk id="6" creationId="{C3F591CF-4550-A3CC-8AFB-E6E947CEA571}"/>
          </ac:picMkLst>
        </pc:picChg>
        <pc:picChg chg="add del">
          <ac:chgData name="Abhishek Ghanshyam Prajapati" userId="590586f5-9b48-4ee5-b853-e470062547b5" providerId="ADAL" clId="{E6677A79-80AD-4A66-A8FF-489D747B7378}" dt="2024-03-08T17:35:01.619" v="256" actId="26606"/>
          <ac:picMkLst>
            <pc:docMk/>
            <pc:sldMk cId="4214548028" sldId="261"/>
            <ac:picMk id="21" creationId="{7AEE9CAC-347C-43C2-AE87-6BC5566E6068}"/>
          </ac:picMkLst>
        </pc:picChg>
        <pc:cxnChg chg="add del">
          <ac:chgData name="Abhishek Ghanshyam Prajapati" userId="590586f5-9b48-4ee5-b853-e470062547b5" providerId="ADAL" clId="{E6677A79-80AD-4A66-A8FF-489D747B7378}" dt="2024-03-08T17:14:12.476" v="213" actId="26606"/>
          <ac:cxnSpMkLst>
            <pc:docMk/>
            <pc:sldMk cId="4214548028" sldId="261"/>
            <ac:cxnSpMk id="11" creationId="{425A0768-3044-4AA9-A889-D2CAA68C517A}"/>
          </ac:cxnSpMkLst>
        </pc:cxnChg>
      </pc:sldChg>
      <pc:sldChg chg="addSp delSp modSp new mod setBg setClrOvrMap">
        <pc:chgData name="Abhishek Ghanshyam Prajapati" userId="590586f5-9b48-4ee5-b853-e470062547b5" providerId="ADAL" clId="{E6677A79-80AD-4A66-A8FF-489D747B7378}" dt="2024-03-08T17:35:06.040" v="258" actId="26606"/>
        <pc:sldMkLst>
          <pc:docMk/>
          <pc:sldMk cId="4036778834" sldId="262"/>
        </pc:sldMkLst>
        <pc:spChg chg="mod">
          <ac:chgData name="Abhishek Ghanshyam Prajapati" userId="590586f5-9b48-4ee5-b853-e470062547b5" providerId="ADAL" clId="{E6677A79-80AD-4A66-A8FF-489D747B7378}" dt="2024-03-08T17:35:06.040" v="258" actId="26606"/>
          <ac:spMkLst>
            <pc:docMk/>
            <pc:sldMk cId="4036778834" sldId="262"/>
            <ac:spMk id="2" creationId="{B7535004-F6F8-2BCC-7609-5440BF11796E}"/>
          </ac:spMkLst>
        </pc:spChg>
        <pc:spChg chg="mod ord">
          <ac:chgData name="Abhishek Ghanshyam Prajapati" userId="590586f5-9b48-4ee5-b853-e470062547b5" providerId="ADAL" clId="{E6677A79-80AD-4A66-A8FF-489D747B7378}" dt="2024-03-08T17:35:06.040" v="258" actId="26606"/>
          <ac:spMkLst>
            <pc:docMk/>
            <pc:sldMk cId="4036778834" sldId="262"/>
            <ac:spMk id="3" creationId="{BF72D1ED-04BD-1370-745F-524C9B7ABFC8}"/>
          </ac:spMkLst>
        </pc:spChg>
        <pc:spChg chg="add del">
          <ac:chgData name="Abhishek Ghanshyam Prajapati" userId="590586f5-9b48-4ee5-b853-e470062547b5" providerId="ADAL" clId="{E6677A79-80AD-4A66-A8FF-489D747B7378}" dt="2024-03-08T17:34:50.594" v="253" actId="26606"/>
          <ac:spMkLst>
            <pc:docMk/>
            <pc:sldMk cId="4036778834" sldId="262"/>
            <ac:spMk id="9" creationId="{95CB840F-8E41-4CA5-B79B-25CC80AD234A}"/>
          </ac:spMkLst>
        </pc:spChg>
        <pc:picChg chg="add mod ord">
          <ac:chgData name="Abhishek Ghanshyam Prajapati" userId="590586f5-9b48-4ee5-b853-e470062547b5" providerId="ADAL" clId="{E6677A79-80AD-4A66-A8FF-489D747B7378}" dt="2024-03-08T17:35:06.040" v="258" actId="26606"/>
          <ac:picMkLst>
            <pc:docMk/>
            <pc:sldMk cId="4036778834" sldId="262"/>
            <ac:picMk id="5" creationId="{13B3AA0E-3D3C-51DA-0280-6F1E5C8CE528}"/>
          </ac:picMkLst>
        </pc:picChg>
        <pc:picChg chg="add del">
          <ac:chgData name="Abhishek Ghanshyam Prajapati" userId="590586f5-9b48-4ee5-b853-e470062547b5" providerId="ADAL" clId="{E6677A79-80AD-4A66-A8FF-489D747B7378}" dt="2024-03-08T17:34:46.687" v="251" actId="26606"/>
          <ac:picMkLst>
            <pc:docMk/>
            <pc:sldMk cId="4036778834" sldId="262"/>
            <ac:picMk id="7" creationId="{7AEE9CAC-347C-43C2-AE87-6BC5566E6068}"/>
          </ac:picMkLst>
        </pc:picChg>
        <pc:picChg chg="add del">
          <ac:chgData name="Abhishek Ghanshyam Prajapati" userId="590586f5-9b48-4ee5-b853-e470062547b5" providerId="ADAL" clId="{E6677A79-80AD-4A66-A8FF-489D747B7378}" dt="2024-03-08T17:34:42.650" v="247" actId="26606"/>
          <ac:picMkLst>
            <pc:docMk/>
            <pc:sldMk cId="4036778834" sldId="262"/>
            <ac:picMk id="10" creationId="{7AEE9CAC-347C-43C2-AE87-6BC5566E6068}"/>
          </ac:picMkLst>
        </pc:picChg>
        <pc:picChg chg="add del">
          <ac:chgData name="Abhishek Ghanshyam Prajapati" userId="590586f5-9b48-4ee5-b853-e470062547b5" providerId="ADAL" clId="{E6677A79-80AD-4A66-A8FF-489D747B7378}" dt="2024-03-08T17:35:06.040" v="258" actId="26606"/>
          <ac:picMkLst>
            <pc:docMk/>
            <pc:sldMk cId="4036778834" sldId="262"/>
            <ac:picMk id="11" creationId="{7AEE9CAC-347C-43C2-AE87-6BC5566E6068}"/>
          </ac:picMkLst>
        </pc:picChg>
        <pc:picChg chg="add">
          <ac:chgData name="Abhishek Ghanshyam Prajapati" userId="590586f5-9b48-4ee5-b853-e470062547b5" providerId="ADAL" clId="{E6677A79-80AD-4A66-A8FF-489D747B7378}" dt="2024-03-08T17:35:06.040" v="258" actId="26606"/>
          <ac:picMkLst>
            <pc:docMk/>
            <pc:sldMk cId="4036778834" sldId="262"/>
            <ac:picMk id="16" creationId="{5405F23C-C82E-4181-95EA-321F3D891A40}"/>
          </ac:picMkLst>
        </pc:picChg>
      </pc:sldChg>
      <pc:sldChg chg="addSp delSp modSp new mod setBg">
        <pc:chgData name="Abhishek Ghanshyam Prajapati" userId="590586f5-9b48-4ee5-b853-e470062547b5" providerId="ADAL" clId="{E6677A79-80AD-4A66-A8FF-489D747B7378}" dt="2024-03-08T17:53:05.447" v="308"/>
        <pc:sldMkLst>
          <pc:docMk/>
          <pc:sldMk cId="4278067016" sldId="263"/>
        </pc:sldMkLst>
        <pc:spChg chg="mod">
          <ac:chgData name="Abhishek Ghanshyam Prajapati" userId="590586f5-9b48-4ee5-b853-e470062547b5" providerId="ADAL" clId="{E6677A79-80AD-4A66-A8FF-489D747B7378}" dt="2024-03-08T17:52:45.544" v="305" actId="1076"/>
          <ac:spMkLst>
            <pc:docMk/>
            <pc:sldMk cId="4278067016" sldId="263"/>
            <ac:spMk id="2" creationId="{AB3AF49B-CCFB-9E55-FB04-64D330F02174}"/>
          </ac:spMkLst>
        </pc:spChg>
        <pc:spChg chg="mod ord">
          <ac:chgData name="Abhishek Ghanshyam Prajapati" userId="590586f5-9b48-4ee5-b853-e470062547b5" providerId="ADAL" clId="{E6677A79-80AD-4A66-A8FF-489D747B7378}" dt="2024-03-08T17:52:42.183" v="303" actId="14100"/>
          <ac:spMkLst>
            <pc:docMk/>
            <pc:sldMk cId="4278067016" sldId="263"/>
            <ac:spMk id="3" creationId="{A5CA4E79-4D51-C3A4-6118-41CD03DCB63D}"/>
          </ac:spMkLst>
        </pc:spChg>
        <pc:spChg chg="add mod">
          <ac:chgData name="Abhishek Ghanshyam Prajapati" userId="590586f5-9b48-4ee5-b853-e470062547b5" providerId="ADAL" clId="{E6677A79-80AD-4A66-A8FF-489D747B7378}" dt="2024-03-08T17:52:53.602" v="306" actId="1076"/>
          <ac:spMkLst>
            <pc:docMk/>
            <pc:sldMk cId="4278067016" sldId="263"/>
            <ac:spMk id="8" creationId="{B37B4A8E-A3C8-D740-3BBA-E4D4C37580A6}"/>
          </ac:spMkLst>
        </pc:spChg>
        <pc:spChg chg="add del">
          <ac:chgData name="Abhishek Ghanshyam Prajapati" userId="590586f5-9b48-4ee5-b853-e470062547b5" providerId="ADAL" clId="{E6677A79-80AD-4A66-A8FF-489D747B7378}" dt="2024-03-08T17:53:05.447" v="308"/>
          <ac:spMkLst>
            <pc:docMk/>
            <pc:sldMk cId="4278067016" sldId="263"/>
            <ac:spMk id="9" creationId="{9BF776BF-48D8-4A56-6C39-E2FF1CACEE11}"/>
          </ac:spMkLst>
        </pc:spChg>
        <pc:spChg chg="add del">
          <ac:chgData name="Abhishek Ghanshyam Prajapati" userId="590586f5-9b48-4ee5-b853-e470062547b5" providerId="ADAL" clId="{E6677A79-80AD-4A66-A8FF-489D747B7378}" dt="2024-03-08T17:51:12.731" v="280" actId="26606"/>
          <ac:spMkLst>
            <pc:docMk/>
            <pc:sldMk cId="4278067016" sldId="263"/>
            <ac:spMk id="15" creationId="{0EF2A0DA-AE81-4A45-972E-646AC2870C2F}"/>
          </ac:spMkLst>
        </pc:spChg>
        <pc:spChg chg="add del">
          <ac:chgData name="Abhishek Ghanshyam Prajapati" userId="590586f5-9b48-4ee5-b853-e470062547b5" providerId="ADAL" clId="{E6677A79-80AD-4A66-A8FF-489D747B7378}" dt="2024-03-08T17:51:11.537" v="279" actId="26606"/>
          <ac:spMkLst>
            <pc:docMk/>
            <pc:sldMk cId="4278067016" sldId="263"/>
            <ac:spMk id="23" creationId="{37D54B6C-87D0-4C03-8335-3955179D2B5B}"/>
          </ac:spMkLst>
        </pc:spChg>
        <pc:picChg chg="add del mod ord">
          <ac:chgData name="Abhishek Ghanshyam Prajapati" userId="590586f5-9b48-4ee5-b853-e470062547b5" providerId="ADAL" clId="{E6677A79-80AD-4A66-A8FF-489D747B7378}" dt="2024-03-08T17:51:14.028" v="282" actId="22"/>
          <ac:picMkLst>
            <pc:docMk/>
            <pc:sldMk cId="4278067016" sldId="263"/>
            <ac:picMk id="5" creationId="{98B5D7EE-32B5-4930-8EF6-835B0EA75329}"/>
          </ac:picMkLst>
        </pc:picChg>
        <pc:picChg chg="add del mod ord">
          <ac:chgData name="Abhishek Ghanshyam Prajapati" userId="590586f5-9b48-4ee5-b853-e470062547b5" providerId="ADAL" clId="{E6677A79-80AD-4A66-A8FF-489D747B7378}" dt="2024-03-08T17:51:13.266" v="281" actId="22"/>
          <ac:picMkLst>
            <pc:docMk/>
            <pc:sldMk cId="4278067016" sldId="263"/>
            <ac:picMk id="7" creationId="{E924F7E0-4935-B28F-1433-B07D27FF2855}"/>
          </ac:picMkLst>
        </pc:picChg>
        <pc:picChg chg="add del">
          <ac:chgData name="Abhishek Ghanshyam Prajapati" userId="590586f5-9b48-4ee5-b853-e470062547b5" providerId="ADAL" clId="{E6677A79-80AD-4A66-A8FF-489D747B7378}" dt="2024-03-08T17:50:51.288" v="270" actId="26606"/>
          <ac:picMkLst>
            <pc:docMk/>
            <pc:sldMk cId="4278067016" sldId="263"/>
            <ac:picMk id="12" creationId="{F15A1844-5CB8-438B-B90E-EF2A51CF87B6}"/>
          </ac:picMkLst>
        </pc:picChg>
        <pc:picChg chg="add del">
          <ac:chgData name="Abhishek Ghanshyam Prajapati" userId="590586f5-9b48-4ee5-b853-e470062547b5" providerId="ADAL" clId="{E6677A79-80AD-4A66-A8FF-489D747B7378}" dt="2024-03-08T17:51:12.731" v="280" actId="26606"/>
          <ac:picMkLst>
            <pc:docMk/>
            <pc:sldMk cId="4278067016" sldId="263"/>
            <ac:picMk id="14" creationId="{B536FA4E-0152-4E27-91DA-0FC22D1846BB}"/>
          </ac:picMkLst>
        </pc:picChg>
        <pc:picChg chg="add del">
          <ac:chgData name="Abhishek Ghanshyam Prajapati" userId="590586f5-9b48-4ee5-b853-e470062547b5" providerId="ADAL" clId="{E6677A79-80AD-4A66-A8FF-489D747B7378}" dt="2024-03-08T17:51:09.039" v="277" actId="26606"/>
          <ac:picMkLst>
            <pc:docMk/>
            <pc:sldMk cId="4278067016" sldId="263"/>
            <ac:picMk id="20" creationId="{0D78F8DF-3E28-42C3-B1C8-5A591036A6EE}"/>
          </ac:picMkLst>
        </pc:picChg>
        <pc:cxnChg chg="add del">
          <ac:chgData name="Abhishek Ghanshyam Prajapati" userId="590586f5-9b48-4ee5-b853-e470062547b5" providerId="ADAL" clId="{E6677A79-80AD-4A66-A8FF-489D747B7378}" dt="2024-03-08T17:51:11.537" v="279" actId="26606"/>
          <ac:cxnSpMkLst>
            <pc:docMk/>
            <pc:sldMk cId="4278067016" sldId="263"/>
            <ac:cxnSpMk id="22" creationId="{EE272415-1661-4C35-87EC-4F1810576AD2}"/>
          </ac:cxnSpMkLst>
        </pc:cxnChg>
      </pc:sldChg>
      <pc:sldChg chg="addSp delSp modSp new mod setBg">
        <pc:chgData name="Abhishek Ghanshyam Prajapati" userId="590586f5-9b48-4ee5-b853-e470062547b5" providerId="ADAL" clId="{E6677A79-80AD-4A66-A8FF-489D747B7378}" dt="2024-03-08T18:08:04.208" v="372" actId="20577"/>
        <pc:sldMkLst>
          <pc:docMk/>
          <pc:sldMk cId="1994129264" sldId="264"/>
        </pc:sldMkLst>
        <pc:spChg chg="mod">
          <ac:chgData name="Abhishek Ghanshyam Prajapati" userId="590586f5-9b48-4ee5-b853-e470062547b5" providerId="ADAL" clId="{E6677A79-80AD-4A66-A8FF-489D747B7378}" dt="2024-03-08T18:08:04.208" v="372" actId="20577"/>
          <ac:spMkLst>
            <pc:docMk/>
            <pc:sldMk cId="1994129264" sldId="264"/>
            <ac:spMk id="2" creationId="{D03AB2D9-9DFA-F78A-6E28-448342CC5A0A}"/>
          </ac:spMkLst>
        </pc:spChg>
        <pc:spChg chg="add del mod ord">
          <ac:chgData name="Abhishek Ghanshyam Prajapati" userId="590586f5-9b48-4ee5-b853-e470062547b5" providerId="ADAL" clId="{E6677A79-80AD-4A66-A8FF-489D747B7378}" dt="2024-03-08T17:54:26.113" v="344" actId="26606"/>
          <ac:spMkLst>
            <pc:docMk/>
            <pc:sldMk cId="1994129264" sldId="264"/>
            <ac:spMk id="3" creationId="{26543E46-F8BF-1A14-99C8-378DE73253F9}"/>
          </ac:spMkLst>
        </pc:spChg>
        <pc:spChg chg="add del mod">
          <ac:chgData name="Abhishek Ghanshyam Prajapati" userId="590586f5-9b48-4ee5-b853-e470062547b5" providerId="ADAL" clId="{E6677A79-80AD-4A66-A8FF-489D747B7378}" dt="2024-03-08T17:53:21.604" v="311"/>
          <ac:spMkLst>
            <pc:docMk/>
            <pc:sldMk cId="1994129264" sldId="264"/>
            <ac:spMk id="4" creationId="{BBD160F0-F419-A082-1C1F-BFDD2CF44BD3}"/>
          </ac:spMkLst>
        </pc:spChg>
        <pc:picChg chg="add mod">
          <ac:chgData name="Abhishek Ghanshyam Prajapati" userId="590586f5-9b48-4ee5-b853-e470062547b5" providerId="ADAL" clId="{E6677A79-80AD-4A66-A8FF-489D747B7378}" dt="2024-03-08T17:54:26.113" v="344" actId="26606"/>
          <ac:picMkLst>
            <pc:docMk/>
            <pc:sldMk cId="1994129264" sldId="264"/>
            <ac:picMk id="6" creationId="{13353861-E646-57E6-2591-5F1C05A2810F}"/>
          </ac:picMkLst>
        </pc:picChg>
        <pc:picChg chg="add del">
          <ac:chgData name="Abhishek Ghanshyam Prajapati" userId="590586f5-9b48-4ee5-b853-e470062547b5" providerId="ADAL" clId="{E6677A79-80AD-4A66-A8FF-489D747B7378}" dt="2024-03-08T17:54:25.103" v="341" actId="26606"/>
          <ac:picMkLst>
            <pc:docMk/>
            <pc:sldMk cId="1994129264" sldId="264"/>
            <ac:picMk id="11" creationId="{559DF61F-9058-49C9-8F75-DC501F983B0E}"/>
          </ac:picMkLst>
        </pc:picChg>
        <pc:picChg chg="add del">
          <ac:chgData name="Abhishek Ghanshyam Prajapati" userId="590586f5-9b48-4ee5-b853-e470062547b5" providerId="ADAL" clId="{E6677A79-80AD-4A66-A8FF-489D747B7378}" dt="2024-03-08T17:54:26.063" v="343" actId="26606"/>
          <ac:picMkLst>
            <pc:docMk/>
            <pc:sldMk cId="1994129264" sldId="264"/>
            <ac:picMk id="13" creationId="{5405F23C-C82E-4181-95EA-321F3D891A40}"/>
          </ac:picMkLst>
        </pc:picChg>
        <pc:picChg chg="add">
          <ac:chgData name="Abhishek Ghanshyam Prajapati" userId="590586f5-9b48-4ee5-b853-e470062547b5" providerId="ADAL" clId="{E6677A79-80AD-4A66-A8FF-489D747B7378}" dt="2024-03-08T17:54:26.113" v="344" actId="26606"/>
          <ac:picMkLst>
            <pc:docMk/>
            <pc:sldMk cId="1994129264" sldId="264"/>
            <ac:picMk id="15" creationId="{1CF706DA-13E8-4A4F-9260-551FB8127BDD}"/>
          </ac:picMkLst>
        </pc:picChg>
      </pc:sldChg>
      <pc:sldChg chg="addSp delSp modSp new mod setBg setClrOvrMap">
        <pc:chgData name="Abhishek Ghanshyam Prajapati" userId="590586f5-9b48-4ee5-b853-e470062547b5" providerId="ADAL" clId="{E6677A79-80AD-4A66-A8FF-489D747B7378}" dt="2024-03-08T18:08:08.476" v="373" actId="20577"/>
        <pc:sldMkLst>
          <pc:docMk/>
          <pc:sldMk cId="2399910891" sldId="265"/>
        </pc:sldMkLst>
        <pc:spChg chg="add del mod">
          <ac:chgData name="Abhishek Ghanshyam Prajapati" userId="590586f5-9b48-4ee5-b853-e470062547b5" providerId="ADAL" clId="{E6677A79-80AD-4A66-A8FF-489D747B7378}" dt="2024-03-08T18:08:08.476" v="373" actId="20577"/>
          <ac:spMkLst>
            <pc:docMk/>
            <pc:sldMk cId="2399910891" sldId="265"/>
            <ac:spMk id="2" creationId="{08621823-E902-2A43-F958-473E47E6B1E6}"/>
          </ac:spMkLst>
        </pc:spChg>
        <pc:spChg chg="mod ord">
          <ac:chgData name="Abhishek Ghanshyam Prajapati" userId="590586f5-9b48-4ee5-b853-e470062547b5" providerId="ADAL" clId="{E6677A79-80AD-4A66-A8FF-489D747B7378}" dt="2024-03-08T18:07:53.699" v="371" actId="26606"/>
          <ac:spMkLst>
            <pc:docMk/>
            <pc:sldMk cId="2399910891" sldId="265"/>
            <ac:spMk id="3" creationId="{49771688-B726-AD7D-327D-7DFD4775F91A}"/>
          </ac:spMkLst>
        </pc:spChg>
        <pc:spChg chg="add del mod">
          <ac:chgData name="Abhishek Ghanshyam Prajapati" userId="590586f5-9b48-4ee5-b853-e470062547b5" providerId="ADAL" clId="{E6677A79-80AD-4A66-A8FF-489D747B7378}" dt="2024-03-08T17:54:48.494" v="347"/>
          <ac:spMkLst>
            <pc:docMk/>
            <pc:sldMk cId="2399910891" sldId="265"/>
            <ac:spMk id="4" creationId="{2906A5A5-156C-98B1-04C0-39BA16C9E00C}"/>
          </ac:spMkLst>
        </pc:spChg>
        <pc:spChg chg="add del">
          <ac:chgData name="Abhishek Ghanshyam Prajapati" userId="590586f5-9b48-4ee5-b853-e470062547b5" providerId="ADAL" clId="{E6677A79-80AD-4A66-A8FF-489D747B7378}" dt="2024-03-08T18:07:27.737" v="360" actId="26606"/>
          <ac:spMkLst>
            <pc:docMk/>
            <pc:sldMk cId="2399910891" sldId="265"/>
            <ac:spMk id="20" creationId="{95CB840F-8E41-4CA5-B79B-25CC80AD234A}"/>
          </ac:spMkLst>
        </pc:spChg>
        <pc:spChg chg="add del">
          <ac:chgData name="Abhishek Ghanshyam Prajapati" userId="590586f5-9b48-4ee5-b853-e470062547b5" providerId="ADAL" clId="{E6677A79-80AD-4A66-A8FF-489D747B7378}" dt="2024-03-08T18:07:52.591" v="368" actId="26606"/>
          <ac:spMkLst>
            <pc:docMk/>
            <pc:sldMk cId="2399910891" sldId="265"/>
            <ac:spMk id="28" creationId="{37D54B6C-87D0-4C03-8335-3955179D2B5B}"/>
          </ac:spMkLst>
        </pc:spChg>
        <pc:spChg chg="add del">
          <ac:chgData name="Abhishek Ghanshyam Prajapati" userId="590586f5-9b48-4ee5-b853-e470062547b5" providerId="ADAL" clId="{E6677A79-80AD-4A66-A8FF-489D747B7378}" dt="2024-03-08T18:07:53.692" v="370" actId="26606"/>
          <ac:spMkLst>
            <pc:docMk/>
            <pc:sldMk cId="2399910891" sldId="265"/>
            <ac:spMk id="30" creationId="{95CB840F-8E41-4CA5-B79B-25CC80AD234A}"/>
          </ac:spMkLst>
        </pc:spChg>
        <pc:picChg chg="add del mod">
          <ac:chgData name="Abhishek Ghanshyam Prajapati" userId="590586f5-9b48-4ee5-b853-e470062547b5" providerId="ADAL" clId="{E6677A79-80AD-4A66-A8FF-489D747B7378}" dt="2024-03-08T18:07:17.672" v="356" actId="478"/>
          <ac:picMkLst>
            <pc:docMk/>
            <pc:sldMk cId="2399910891" sldId="265"/>
            <ac:picMk id="6" creationId="{F521C210-EF2F-2AF9-CEFB-ED5AD0FEE607}"/>
          </ac:picMkLst>
        </pc:picChg>
        <pc:picChg chg="add mod ord">
          <ac:chgData name="Abhishek Ghanshyam Prajapati" userId="590586f5-9b48-4ee5-b853-e470062547b5" providerId="ADAL" clId="{E6677A79-80AD-4A66-A8FF-489D747B7378}" dt="2024-03-08T18:07:53.699" v="371" actId="26606"/>
          <ac:picMkLst>
            <pc:docMk/>
            <pc:sldMk cId="2399910891" sldId="265"/>
            <ac:picMk id="8" creationId="{9C7E7FA1-367F-9B01-1C95-C1BDFF1769AB}"/>
          </ac:picMkLst>
        </pc:picChg>
        <pc:picChg chg="add del">
          <ac:chgData name="Abhishek Ghanshyam Prajapati" userId="590586f5-9b48-4ee5-b853-e470062547b5" providerId="ADAL" clId="{E6677A79-80AD-4A66-A8FF-489D747B7378}" dt="2024-03-08T17:55:21.337" v="353" actId="26606"/>
          <ac:picMkLst>
            <pc:docMk/>
            <pc:sldMk cId="2399910891" sldId="265"/>
            <ac:picMk id="11" creationId="{1CF706DA-13E8-4A4F-9260-551FB8127BDD}"/>
          </ac:picMkLst>
        </pc:picChg>
        <pc:picChg chg="add del">
          <ac:chgData name="Abhishek Ghanshyam Prajapati" userId="590586f5-9b48-4ee5-b853-e470062547b5" providerId="ADAL" clId="{E6677A79-80AD-4A66-A8FF-489D747B7378}" dt="2024-03-08T18:07:53.699" v="371" actId="26606"/>
          <ac:picMkLst>
            <pc:docMk/>
            <pc:sldMk cId="2399910891" sldId="265"/>
            <ac:picMk id="13" creationId="{5405F23C-C82E-4181-95EA-321F3D891A40}"/>
          </ac:picMkLst>
        </pc:picChg>
        <pc:picChg chg="add del">
          <ac:chgData name="Abhishek Ghanshyam Prajapati" userId="590586f5-9b48-4ee5-b853-e470062547b5" providerId="ADAL" clId="{E6677A79-80AD-4A66-A8FF-489D747B7378}" dt="2024-03-08T18:07:24.818" v="358" actId="26606"/>
          <ac:picMkLst>
            <pc:docMk/>
            <pc:sldMk cId="2399910891" sldId="265"/>
            <ac:picMk id="18" creationId="{AD661026-DE64-47F1-9F88-0847B5FB3560}"/>
          </ac:picMkLst>
        </pc:picChg>
        <pc:picChg chg="add del">
          <ac:chgData name="Abhishek Ghanshyam Prajapati" userId="590586f5-9b48-4ee5-b853-e470062547b5" providerId="ADAL" clId="{E6677A79-80AD-4A66-A8FF-489D747B7378}" dt="2024-03-08T18:07:28.500" v="362" actId="26606"/>
          <ac:picMkLst>
            <pc:docMk/>
            <pc:sldMk cId="2399910891" sldId="265"/>
            <ac:picMk id="22" creationId="{AD661026-DE64-47F1-9F88-0847B5FB3560}"/>
          </ac:picMkLst>
        </pc:picChg>
        <pc:picChg chg="add del">
          <ac:chgData name="Abhishek Ghanshyam Prajapati" userId="590586f5-9b48-4ee5-b853-e470062547b5" providerId="ADAL" clId="{E6677A79-80AD-4A66-A8FF-489D747B7378}" dt="2024-03-08T18:07:29.603" v="364" actId="26606"/>
          <ac:picMkLst>
            <pc:docMk/>
            <pc:sldMk cId="2399910891" sldId="265"/>
            <ac:picMk id="24" creationId="{1CF706DA-13E8-4A4F-9260-551FB8127BDD}"/>
          </ac:picMkLst>
        </pc:picChg>
        <pc:picChg chg="add del">
          <ac:chgData name="Abhishek Ghanshyam Prajapati" userId="590586f5-9b48-4ee5-b853-e470062547b5" providerId="ADAL" clId="{E6677A79-80AD-4A66-A8FF-489D747B7378}" dt="2024-03-08T18:07:42.512" v="366" actId="26606"/>
          <ac:picMkLst>
            <pc:docMk/>
            <pc:sldMk cId="2399910891" sldId="265"/>
            <ac:picMk id="26" creationId="{AD661026-DE64-47F1-9F88-0847B5FB3560}"/>
          </ac:picMkLst>
        </pc:picChg>
        <pc:picChg chg="add">
          <ac:chgData name="Abhishek Ghanshyam Prajapati" userId="590586f5-9b48-4ee5-b853-e470062547b5" providerId="ADAL" clId="{E6677A79-80AD-4A66-A8FF-489D747B7378}" dt="2024-03-08T18:07:53.699" v="371" actId="26606"/>
          <ac:picMkLst>
            <pc:docMk/>
            <pc:sldMk cId="2399910891" sldId="265"/>
            <ac:picMk id="32" creationId="{5405F23C-C82E-4181-95EA-321F3D891A40}"/>
          </ac:picMkLst>
        </pc:picChg>
      </pc:sldChg>
      <pc:sldChg chg="addSp delSp modSp new mod setBg">
        <pc:chgData name="Abhishek Ghanshyam Prajapati" userId="590586f5-9b48-4ee5-b853-e470062547b5" providerId="ADAL" clId="{E6677A79-80AD-4A66-A8FF-489D747B7378}" dt="2024-03-08T18:21:53.237" v="397"/>
        <pc:sldMkLst>
          <pc:docMk/>
          <pc:sldMk cId="3322097083" sldId="266"/>
        </pc:sldMkLst>
        <pc:spChg chg="mod">
          <ac:chgData name="Abhishek Ghanshyam Prajapati" userId="590586f5-9b48-4ee5-b853-e470062547b5" providerId="ADAL" clId="{E6677A79-80AD-4A66-A8FF-489D747B7378}" dt="2024-03-08T18:20:49.354" v="395" actId="26606"/>
          <ac:spMkLst>
            <pc:docMk/>
            <pc:sldMk cId="3322097083" sldId="266"/>
            <ac:spMk id="2" creationId="{89C017AB-0DFA-8D4D-9733-42239D2D8FD0}"/>
          </ac:spMkLst>
        </pc:spChg>
        <pc:spChg chg="mod">
          <ac:chgData name="Abhishek Ghanshyam Prajapati" userId="590586f5-9b48-4ee5-b853-e470062547b5" providerId="ADAL" clId="{E6677A79-80AD-4A66-A8FF-489D747B7378}" dt="2024-03-08T18:20:49.354" v="395" actId="26606"/>
          <ac:spMkLst>
            <pc:docMk/>
            <pc:sldMk cId="3322097083" sldId="266"/>
            <ac:spMk id="3" creationId="{22BBEF15-5E6E-3927-231B-68B3E808B739}"/>
          </ac:spMkLst>
        </pc:spChg>
        <pc:spChg chg="add del">
          <ac:chgData name="Abhishek Ghanshyam Prajapati" userId="590586f5-9b48-4ee5-b853-e470062547b5" providerId="ADAL" clId="{E6677A79-80AD-4A66-A8FF-489D747B7378}" dt="2024-03-08T18:20:00.582" v="389"/>
          <ac:spMkLst>
            <pc:docMk/>
            <pc:sldMk cId="3322097083" sldId="266"/>
            <ac:spMk id="4" creationId="{5E57F9DD-D040-EA53-F063-69C558E8D414}"/>
          </ac:spMkLst>
        </pc:spChg>
        <pc:spChg chg="del">
          <ac:chgData name="Abhishek Ghanshyam Prajapati" userId="590586f5-9b48-4ee5-b853-e470062547b5" providerId="ADAL" clId="{E6677A79-80AD-4A66-A8FF-489D747B7378}" dt="2024-03-08T18:21:53.237" v="397"/>
          <ac:spMkLst>
            <pc:docMk/>
            <pc:sldMk cId="3322097083" sldId="266"/>
            <ac:spMk id="5" creationId="{063C7B5E-F829-7E69-C04E-095B4AFC31B5}"/>
          </ac:spMkLst>
        </pc:spChg>
        <pc:spChg chg="del">
          <ac:chgData name="Abhishek Ghanshyam Prajapati" userId="590586f5-9b48-4ee5-b853-e470062547b5" providerId="ADAL" clId="{E6677A79-80AD-4A66-A8FF-489D747B7378}" dt="2024-03-08T18:21:53.237" v="397"/>
          <ac:spMkLst>
            <pc:docMk/>
            <pc:sldMk cId="3322097083" sldId="266"/>
            <ac:spMk id="6" creationId="{DB8BDA3F-1E16-AAE2-A1B8-1BDDC7B515FF}"/>
          </ac:spMkLst>
        </pc:spChg>
        <pc:spChg chg="add">
          <ac:chgData name="Abhishek Ghanshyam Prajapati" userId="590586f5-9b48-4ee5-b853-e470062547b5" providerId="ADAL" clId="{E6677A79-80AD-4A66-A8FF-489D747B7378}" dt="2024-03-08T18:20:49.354" v="395" actId="26606"/>
          <ac:spMkLst>
            <pc:docMk/>
            <pc:sldMk cId="3322097083" sldId="266"/>
            <ac:spMk id="8" creationId="{9A6C2C86-63BF-47D5-AA3F-905111A238E2}"/>
          </ac:spMkLst>
        </pc:spChg>
        <pc:cxnChg chg="add">
          <ac:chgData name="Abhishek Ghanshyam Prajapati" userId="590586f5-9b48-4ee5-b853-e470062547b5" providerId="ADAL" clId="{E6677A79-80AD-4A66-A8FF-489D747B7378}" dt="2024-03-08T18:20:49.354" v="395" actId="26606"/>
          <ac:cxnSpMkLst>
            <pc:docMk/>
            <pc:sldMk cId="3322097083" sldId="266"/>
            <ac:cxnSpMk id="10" creationId="{425A0768-3044-4AA9-A889-D2CAA68C517A}"/>
          </ac:cxnSpMkLst>
        </pc:cxnChg>
      </pc:sldChg>
      <pc:sldChg chg="addSp delSp modSp new mod setBg">
        <pc:chgData name="Abhishek Ghanshyam Prajapati" userId="590586f5-9b48-4ee5-b853-e470062547b5" providerId="ADAL" clId="{E6677A79-80AD-4A66-A8FF-489D747B7378}" dt="2024-03-08T18:24:56.950" v="434" actId="207"/>
        <pc:sldMkLst>
          <pc:docMk/>
          <pc:sldMk cId="3825737824" sldId="267"/>
        </pc:sldMkLst>
        <pc:spChg chg="mod">
          <ac:chgData name="Abhishek Ghanshyam Prajapati" userId="590586f5-9b48-4ee5-b853-e470062547b5" providerId="ADAL" clId="{E6677A79-80AD-4A66-A8FF-489D747B7378}" dt="2024-03-08T18:23:17.846" v="419" actId="26606"/>
          <ac:spMkLst>
            <pc:docMk/>
            <pc:sldMk cId="3825737824" sldId="267"/>
            <ac:spMk id="2" creationId="{4B77D43A-EDAA-7C62-4AD1-50C6B500632C}"/>
          </ac:spMkLst>
        </pc:spChg>
        <pc:spChg chg="add del mod">
          <ac:chgData name="Abhishek Ghanshyam Prajapati" userId="590586f5-9b48-4ee5-b853-e470062547b5" providerId="ADAL" clId="{E6677A79-80AD-4A66-A8FF-489D747B7378}" dt="2024-03-08T18:23:17.846" v="419" actId="26606"/>
          <ac:spMkLst>
            <pc:docMk/>
            <pc:sldMk cId="3825737824" sldId="267"/>
            <ac:spMk id="3" creationId="{17C3F4DA-A05D-3D92-A7A2-977BE820FF4B}"/>
          </ac:spMkLst>
        </pc:spChg>
        <pc:spChg chg="add del mod">
          <ac:chgData name="Abhishek Ghanshyam Prajapati" userId="590586f5-9b48-4ee5-b853-e470062547b5" providerId="ADAL" clId="{E6677A79-80AD-4A66-A8FF-489D747B7378}" dt="2024-03-08T18:22:48.651" v="416"/>
          <ac:spMkLst>
            <pc:docMk/>
            <pc:sldMk cId="3825737824" sldId="267"/>
            <ac:spMk id="4" creationId="{F0A41BA6-5D76-5468-68E4-F8787F50527B}"/>
          </ac:spMkLst>
        </pc:spChg>
        <pc:spChg chg="add mod">
          <ac:chgData name="Abhishek Ghanshyam Prajapati" userId="590586f5-9b48-4ee5-b853-e470062547b5" providerId="ADAL" clId="{E6677A79-80AD-4A66-A8FF-489D747B7378}" dt="2024-03-08T18:24:56.950" v="434" actId="207"/>
          <ac:spMkLst>
            <pc:docMk/>
            <pc:sldMk cId="3825737824" sldId="267"/>
            <ac:spMk id="10" creationId="{A31BE680-AE0A-4E9C-631E-519268F34AB9}"/>
          </ac:spMkLst>
        </pc:spChg>
        <pc:picChg chg="add mod ord">
          <ac:chgData name="Abhishek Ghanshyam Prajapati" userId="590586f5-9b48-4ee5-b853-e470062547b5" providerId="ADAL" clId="{E6677A79-80AD-4A66-A8FF-489D747B7378}" dt="2024-03-08T18:24:07.833" v="430" actId="1076"/>
          <ac:picMkLst>
            <pc:docMk/>
            <pc:sldMk cId="3825737824" sldId="267"/>
            <ac:picMk id="6" creationId="{9F578D92-EBC6-4AAF-92EF-EAE451172E82}"/>
          </ac:picMkLst>
        </pc:picChg>
        <pc:picChg chg="add">
          <ac:chgData name="Abhishek Ghanshyam Prajapati" userId="590586f5-9b48-4ee5-b853-e470062547b5" providerId="ADAL" clId="{E6677A79-80AD-4A66-A8FF-489D747B7378}" dt="2024-03-08T18:23:17.846" v="419" actId="26606"/>
          <ac:picMkLst>
            <pc:docMk/>
            <pc:sldMk cId="3825737824" sldId="267"/>
            <ac:picMk id="11" creationId="{B536FA4E-0152-4E27-91DA-0FC22D1846BB}"/>
          </ac:picMkLst>
        </pc:picChg>
        <pc:cxnChg chg="add del mod">
          <ac:chgData name="Abhishek Ghanshyam Prajapati" userId="590586f5-9b48-4ee5-b853-e470062547b5" providerId="ADAL" clId="{E6677A79-80AD-4A66-A8FF-489D747B7378}" dt="2024-03-08T18:24:05.659" v="429" actId="11529"/>
          <ac:cxnSpMkLst>
            <pc:docMk/>
            <pc:sldMk cId="3825737824" sldId="267"/>
            <ac:cxnSpMk id="8" creationId="{686A4F5F-1783-3FB9-A6BC-B88048C46B78}"/>
          </ac:cxnSpMkLst>
        </pc:cxnChg>
      </pc:sldChg>
      <pc:sldChg chg="addSp delSp modSp new mod setBg setClrOvrMap">
        <pc:chgData name="Abhishek Ghanshyam Prajapati" userId="590586f5-9b48-4ee5-b853-e470062547b5" providerId="ADAL" clId="{E6677A79-80AD-4A66-A8FF-489D747B7378}" dt="2024-03-08T18:28:53.973" v="535" actId="6549"/>
        <pc:sldMkLst>
          <pc:docMk/>
          <pc:sldMk cId="3077048070" sldId="268"/>
        </pc:sldMkLst>
        <pc:spChg chg="mod">
          <ac:chgData name="Abhishek Ghanshyam Prajapati" userId="590586f5-9b48-4ee5-b853-e470062547b5" providerId="ADAL" clId="{E6677A79-80AD-4A66-A8FF-489D747B7378}" dt="2024-03-08T18:27:09.822" v="480" actId="26606"/>
          <ac:spMkLst>
            <pc:docMk/>
            <pc:sldMk cId="3077048070" sldId="268"/>
            <ac:spMk id="2" creationId="{6F611654-9B95-3ABB-77E3-1D6CB642BA73}"/>
          </ac:spMkLst>
        </pc:spChg>
        <pc:spChg chg="mod">
          <ac:chgData name="Abhishek Ghanshyam Prajapati" userId="590586f5-9b48-4ee5-b853-e470062547b5" providerId="ADAL" clId="{E6677A79-80AD-4A66-A8FF-489D747B7378}" dt="2024-03-08T18:28:53.973" v="535" actId="6549"/>
          <ac:spMkLst>
            <pc:docMk/>
            <pc:sldMk cId="3077048070" sldId="268"/>
            <ac:spMk id="3" creationId="{27620863-0ACB-C1C0-0C85-71636DA105ED}"/>
          </ac:spMkLst>
        </pc:spChg>
        <pc:spChg chg="add del">
          <ac:chgData name="Abhishek Ghanshyam Prajapati" userId="590586f5-9b48-4ee5-b853-e470062547b5" providerId="ADAL" clId="{E6677A79-80AD-4A66-A8FF-489D747B7378}" dt="2024-03-08T18:26:11.631" v="465"/>
          <ac:spMkLst>
            <pc:docMk/>
            <pc:sldMk cId="3077048070" sldId="268"/>
            <ac:spMk id="4" creationId="{2924B348-B4B3-7B01-1CF2-481C2DA95DB9}"/>
          </ac:spMkLst>
        </pc:spChg>
        <pc:spChg chg="add del">
          <ac:chgData name="Abhishek Ghanshyam Prajapati" userId="590586f5-9b48-4ee5-b853-e470062547b5" providerId="ADAL" clId="{E6677A79-80AD-4A66-A8FF-489D747B7378}" dt="2024-03-08T18:27:31.234" v="482" actId="11529"/>
          <ac:spMkLst>
            <pc:docMk/>
            <pc:sldMk cId="3077048070" sldId="268"/>
            <ac:spMk id="7" creationId="{310BB84A-908A-3D5F-2EE1-D037867F934B}"/>
          </ac:spMkLst>
        </pc:spChg>
        <pc:spChg chg="add mod">
          <ac:chgData name="Abhishek Ghanshyam Prajapati" userId="590586f5-9b48-4ee5-b853-e470062547b5" providerId="ADAL" clId="{E6677A79-80AD-4A66-A8FF-489D747B7378}" dt="2024-03-08T18:27:49.133" v="487" actId="207"/>
          <ac:spMkLst>
            <pc:docMk/>
            <pc:sldMk cId="3077048070" sldId="268"/>
            <ac:spMk id="8" creationId="{2A72E380-DFBA-D44E-FAA3-16CEF4DCF89B}"/>
          </ac:spMkLst>
        </pc:spChg>
        <pc:spChg chg="add del">
          <ac:chgData name="Abhishek Ghanshyam Prajapati" userId="590586f5-9b48-4ee5-b853-e470062547b5" providerId="ADAL" clId="{E6677A79-80AD-4A66-A8FF-489D747B7378}" dt="2024-03-08T18:26:55.828" v="473" actId="26606"/>
          <ac:spMkLst>
            <pc:docMk/>
            <pc:sldMk cId="3077048070" sldId="268"/>
            <ac:spMk id="13" creationId="{95CB840F-8E41-4CA5-B79B-25CC80AD234A}"/>
          </ac:spMkLst>
        </pc:spChg>
        <pc:spChg chg="add del">
          <ac:chgData name="Abhishek Ghanshyam Prajapati" userId="590586f5-9b48-4ee5-b853-e470062547b5" providerId="ADAL" clId="{E6677A79-80AD-4A66-A8FF-489D747B7378}" dt="2024-03-08T18:27:07.457" v="477" actId="26606"/>
          <ac:spMkLst>
            <pc:docMk/>
            <pc:sldMk cId="3077048070" sldId="268"/>
            <ac:spMk id="17" creationId="{37D54B6C-87D0-4C03-8335-3955179D2B5B}"/>
          </ac:spMkLst>
        </pc:spChg>
        <pc:spChg chg="add">
          <ac:chgData name="Abhishek Ghanshyam Prajapati" userId="590586f5-9b48-4ee5-b853-e470062547b5" providerId="ADAL" clId="{E6677A79-80AD-4A66-A8FF-489D747B7378}" dt="2024-03-08T18:27:09.822" v="480" actId="26606"/>
          <ac:spMkLst>
            <pc:docMk/>
            <pc:sldMk cId="3077048070" sldId="268"/>
            <ac:spMk id="21" creationId="{95CB840F-8E41-4CA5-B79B-25CC80AD234A}"/>
          </ac:spMkLst>
        </pc:spChg>
        <pc:picChg chg="add mod ord">
          <ac:chgData name="Abhishek Ghanshyam Prajapati" userId="590586f5-9b48-4ee5-b853-e470062547b5" providerId="ADAL" clId="{E6677A79-80AD-4A66-A8FF-489D747B7378}" dt="2024-03-08T18:27:33.686" v="484" actId="1076"/>
          <ac:picMkLst>
            <pc:docMk/>
            <pc:sldMk cId="3077048070" sldId="268"/>
            <ac:picMk id="6" creationId="{A188373B-6C29-2349-3B75-36B32ED677BC}"/>
          </ac:picMkLst>
        </pc:picChg>
        <pc:picChg chg="add del">
          <ac:chgData name="Abhishek Ghanshyam Prajapati" userId="590586f5-9b48-4ee5-b853-e470062547b5" providerId="ADAL" clId="{E6677A79-80AD-4A66-A8FF-489D747B7378}" dt="2024-03-08T18:26:52.472" v="471" actId="26606"/>
          <ac:picMkLst>
            <pc:docMk/>
            <pc:sldMk cId="3077048070" sldId="268"/>
            <ac:picMk id="11" creationId="{B536FA4E-0152-4E27-91DA-0FC22D1846BB}"/>
          </ac:picMkLst>
        </pc:picChg>
        <pc:picChg chg="add del">
          <ac:chgData name="Abhishek Ghanshyam Prajapati" userId="590586f5-9b48-4ee5-b853-e470062547b5" providerId="ADAL" clId="{E6677A79-80AD-4A66-A8FF-489D747B7378}" dt="2024-03-08T18:27:04.373" v="475" actId="26606"/>
          <ac:picMkLst>
            <pc:docMk/>
            <pc:sldMk cId="3077048070" sldId="268"/>
            <ac:picMk id="15" creationId="{B536FA4E-0152-4E27-91DA-0FC22D1846BB}"/>
          </ac:picMkLst>
        </pc:picChg>
        <pc:picChg chg="add del">
          <ac:chgData name="Abhishek Ghanshyam Prajapati" userId="590586f5-9b48-4ee5-b853-e470062547b5" providerId="ADAL" clId="{E6677A79-80AD-4A66-A8FF-489D747B7378}" dt="2024-03-08T18:27:09.818" v="479" actId="26606"/>
          <ac:picMkLst>
            <pc:docMk/>
            <pc:sldMk cId="3077048070" sldId="268"/>
            <ac:picMk id="19" creationId="{B536FA4E-0152-4E27-91DA-0FC22D1846BB}"/>
          </ac:picMkLst>
        </pc:picChg>
      </pc:sldChg>
      <pc:sldChg chg="addSp modSp new mod setBg">
        <pc:chgData name="Abhishek Ghanshyam Prajapati" userId="590586f5-9b48-4ee5-b853-e470062547b5" providerId="ADAL" clId="{E6677A79-80AD-4A66-A8FF-489D747B7378}" dt="2024-03-08T18:36:03.451" v="597" actId="113"/>
        <pc:sldMkLst>
          <pc:docMk/>
          <pc:sldMk cId="4113254931" sldId="269"/>
        </pc:sldMkLst>
        <pc:spChg chg="mod">
          <ac:chgData name="Abhishek Ghanshyam Prajapati" userId="590586f5-9b48-4ee5-b853-e470062547b5" providerId="ADAL" clId="{E6677A79-80AD-4A66-A8FF-489D747B7378}" dt="2024-03-08T18:35:45.271" v="593" actId="26606"/>
          <ac:spMkLst>
            <pc:docMk/>
            <pc:sldMk cId="4113254931" sldId="269"/>
            <ac:spMk id="2" creationId="{E152AB22-7AE6-BCCC-9BB7-91337553952D}"/>
          </ac:spMkLst>
        </pc:spChg>
        <pc:spChg chg="mod">
          <ac:chgData name="Abhishek Ghanshyam Prajapati" userId="590586f5-9b48-4ee5-b853-e470062547b5" providerId="ADAL" clId="{E6677A79-80AD-4A66-A8FF-489D747B7378}" dt="2024-03-08T18:36:03.451" v="597" actId="113"/>
          <ac:spMkLst>
            <pc:docMk/>
            <pc:sldMk cId="4113254931" sldId="269"/>
            <ac:spMk id="3" creationId="{580698F3-B2ED-D534-D79F-595A7E495C0E}"/>
          </ac:spMkLst>
        </pc:spChg>
        <pc:spChg chg="add">
          <ac:chgData name="Abhishek Ghanshyam Prajapati" userId="590586f5-9b48-4ee5-b853-e470062547b5" providerId="ADAL" clId="{E6677A79-80AD-4A66-A8FF-489D747B7378}" dt="2024-03-08T18:35:45.271" v="593" actId="26606"/>
          <ac:spMkLst>
            <pc:docMk/>
            <pc:sldMk cId="4113254931" sldId="269"/>
            <ac:spMk id="8" creationId="{9A6C2C86-63BF-47D5-AA3F-905111A238E2}"/>
          </ac:spMkLst>
        </pc:spChg>
        <pc:cxnChg chg="add">
          <ac:chgData name="Abhishek Ghanshyam Prajapati" userId="590586f5-9b48-4ee5-b853-e470062547b5" providerId="ADAL" clId="{E6677A79-80AD-4A66-A8FF-489D747B7378}" dt="2024-03-08T18:35:45.271" v="593" actId="26606"/>
          <ac:cxnSpMkLst>
            <pc:docMk/>
            <pc:sldMk cId="4113254931" sldId="269"/>
            <ac:cxnSpMk id="10" creationId="{425A0768-3044-4AA9-A889-D2CAA68C517A}"/>
          </ac:cxnSpMkLst>
        </pc:cxnChg>
      </pc:sldChg>
      <pc:sldChg chg="addSp delSp modSp new mod setBg setClrOvrMap">
        <pc:chgData name="Abhishek Ghanshyam Prajapati" userId="590586f5-9b48-4ee5-b853-e470062547b5" providerId="ADAL" clId="{E6677A79-80AD-4A66-A8FF-489D747B7378}" dt="2024-03-08T18:44:34.982" v="628"/>
        <pc:sldMkLst>
          <pc:docMk/>
          <pc:sldMk cId="4000096437" sldId="270"/>
        </pc:sldMkLst>
        <pc:spChg chg="mod">
          <ac:chgData name="Abhishek Ghanshyam Prajapati" userId="590586f5-9b48-4ee5-b853-e470062547b5" providerId="ADAL" clId="{E6677A79-80AD-4A66-A8FF-489D747B7378}" dt="2024-03-08T18:43:15.995" v="621" actId="26606"/>
          <ac:spMkLst>
            <pc:docMk/>
            <pc:sldMk cId="4000096437" sldId="270"/>
            <ac:spMk id="2" creationId="{BE410DF6-94D5-FB92-7CC5-6ED6C3F356CB}"/>
          </ac:spMkLst>
        </pc:spChg>
        <pc:spChg chg="del">
          <ac:chgData name="Abhishek Ghanshyam Prajapati" userId="590586f5-9b48-4ee5-b853-e470062547b5" providerId="ADAL" clId="{E6677A79-80AD-4A66-A8FF-489D747B7378}" dt="2024-03-08T18:43:10.358" v="620" actId="22"/>
          <ac:spMkLst>
            <pc:docMk/>
            <pc:sldMk cId="4000096437" sldId="270"/>
            <ac:spMk id="3" creationId="{4F4B5EB7-2D0E-A718-3389-35F44B861630}"/>
          </ac:spMkLst>
        </pc:spChg>
        <pc:spChg chg="add mod">
          <ac:chgData name="Abhishek Ghanshyam Prajapati" userId="590586f5-9b48-4ee5-b853-e470062547b5" providerId="ADAL" clId="{E6677A79-80AD-4A66-A8FF-489D747B7378}" dt="2024-03-08T18:43:52.441" v="624" actId="207"/>
          <ac:spMkLst>
            <pc:docMk/>
            <pc:sldMk cId="4000096437" sldId="270"/>
            <ac:spMk id="6" creationId="{0396693E-3B75-475F-66D9-E16CB5A75FAF}"/>
          </ac:spMkLst>
        </pc:spChg>
        <pc:spChg chg="add del mod">
          <ac:chgData name="Abhishek Ghanshyam Prajapati" userId="590586f5-9b48-4ee5-b853-e470062547b5" providerId="ADAL" clId="{E6677A79-80AD-4A66-A8FF-489D747B7378}" dt="2024-03-08T18:44:34.982" v="628"/>
          <ac:spMkLst>
            <pc:docMk/>
            <pc:sldMk cId="4000096437" sldId="270"/>
            <ac:spMk id="9" creationId="{EC61C453-52FF-D893-F490-0E6296E82653}"/>
          </ac:spMkLst>
        </pc:spChg>
        <pc:spChg chg="add">
          <ac:chgData name="Abhishek Ghanshyam Prajapati" userId="590586f5-9b48-4ee5-b853-e470062547b5" providerId="ADAL" clId="{E6677A79-80AD-4A66-A8FF-489D747B7378}" dt="2024-03-08T18:43:15.995" v="621" actId="26606"/>
          <ac:spMkLst>
            <pc:docMk/>
            <pc:sldMk cId="4000096437" sldId="270"/>
            <ac:spMk id="12" creationId="{95CB840F-8E41-4CA5-B79B-25CC80AD234A}"/>
          </ac:spMkLst>
        </pc:spChg>
        <pc:picChg chg="add mod ord">
          <ac:chgData name="Abhishek Ghanshyam Prajapati" userId="590586f5-9b48-4ee5-b853-e470062547b5" providerId="ADAL" clId="{E6677A79-80AD-4A66-A8FF-489D747B7378}" dt="2024-03-08T18:43:15.995" v="621" actId="26606"/>
          <ac:picMkLst>
            <pc:docMk/>
            <pc:sldMk cId="4000096437" sldId="270"/>
            <ac:picMk id="5" creationId="{CE70D80D-4510-2955-B66C-741309744C01}"/>
          </ac:picMkLst>
        </pc:picChg>
      </pc:sldChg>
      <pc:sldChg chg="addSp delSp modSp new mod setBg setClrOvrMap">
        <pc:chgData name="Abhishek Ghanshyam Prajapati" userId="590586f5-9b48-4ee5-b853-e470062547b5" providerId="ADAL" clId="{E6677A79-80AD-4A66-A8FF-489D747B7378}" dt="2024-03-08T18:57:34.809" v="636" actId="207"/>
        <pc:sldMkLst>
          <pc:docMk/>
          <pc:sldMk cId="616966278" sldId="271"/>
        </pc:sldMkLst>
        <pc:spChg chg="mod">
          <ac:chgData name="Abhishek Ghanshyam Prajapati" userId="590586f5-9b48-4ee5-b853-e470062547b5" providerId="ADAL" clId="{E6677A79-80AD-4A66-A8FF-489D747B7378}" dt="2024-03-08T18:57:16.585" v="633" actId="26606"/>
          <ac:spMkLst>
            <pc:docMk/>
            <pc:sldMk cId="616966278" sldId="271"/>
            <ac:spMk id="2" creationId="{5C15B594-2C78-0B90-3F6E-8B39B327849E}"/>
          </ac:spMkLst>
        </pc:spChg>
        <pc:spChg chg="del">
          <ac:chgData name="Abhishek Ghanshyam Prajapati" userId="590586f5-9b48-4ee5-b853-e470062547b5" providerId="ADAL" clId="{E6677A79-80AD-4A66-A8FF-489D747B7378}" dt="2024-03-08T18:57:12.741" v="632" actId="22"/>
          <ac:spMkLst>
            <pc:docMk/>
            <pc:sldMk cId="616966278" sldId="271"/>
            <ac:spMk id="3" creationId="{A6E90B8F-5ED6-30C5-BE38-983445702F6A}"/>
          </ac:spMkLst>
        </pc:spChg>
        <pc:spChg chg="add mod">
          <ac:chgData name="Abhishek Ghanshyam Prajapati" userId="590586f5-9b48-4ee5-b853-e470062547b5" providerId="ADAL" clId="{E6677A79-80AD-4A66-A8FF-489D747B7378}" dt="2024-03-08T18:57:34.809" v="636" actId="207"/>
          <ac:spMkLst>
            <pc:docMk/>
            <pc:sldMk cId="616966278" sldId="271"/>
            <ac:spMk id="6" creationId="{BD685335-41AE-19B2-A490-78816DD99E06}"/>
          </ac:spMkLst>
        </pc:spChg>
        <pc:spChg chg="add">
          <ac:chgData name="Abhishek Ghanshyam Prajapati" userId="590586f5-9b48-4ee5-b853-e470062547b5" providerId="ADAL" clId="{E6677A79-80AD-4A66-A8FF-489D747B7378}" dt="2024-03-08T18:57:16.585" v="633" actId="26606"/>
          <ac:spMkLst>
            <pc:docMk/>
            <pc:sldMk cId="616966278" sldId="271"/>
            <ac:spMk id="9" creationId="{393E0394-DD91-470A-978F-19F3B996DC1F}"/>
          </ac:spMkLst>
        </pc:spChg>
        <pc:spChg chg="add">
          <ac:chgData name="Abhishek Ghanshyam Prajapati" userId="590586f5-9b48-4ee5-b853-e470062547b5" providerId="ADAL" clId="{E6677A79-80AD-4A66-A8FF-489D747B7378}" dt="2024-03-08T18:57:16.585" v="633" actId="26606"/>
          <ac:spMkLst>
            <pc:docMk/>
            <pc:sldMk cId="616966278" sldId="271"/>
            <ac:spMk id="12" creationId="{95CB840F-8E41-4CA5-B79B-25CC80AD234A}"/>
          </ac:spMkLst>
        </pc:spChg>
        <pc:picChg chg="add mod ord">
          <ac:chgData name="Abhishek Ghanshyam Prajapati" userId="590586f5-9b48-4ee5-b853-e470062547b5" providerId="ADAL" clId="{E6677A79-80AD-4A66-A8FF-489D747B7378}" dt="2024-03-08T18:57:16.585" v="633" actId="26606"/>
          <ac:picMkLst>
            <pc:docMk/>
            <pc:sldMk cId="616966278" sldId="271"/>
            <ac:picMk id="5" creationId="{D29247B2-2DBA-3D6D-428A-557C1C0BF730}"/>
          </ac:picMkLst>
        </pc:picChg>
      </pc:sldChg>
      <pc:sldChg chg="addSp delSp modSp new mod setBg setClrOvrMap">
        <pc:chgData name="Abhishek Ghanshyam Prajapati" userId="590586f5-9b48-4ee5-b853-e470062547b5" providerId="ADAL" clId="{E6677A79-80AD-4A66-A8FF-489D747B7378}" dt="2024-03-09T18:46:26.617" v="681" actId="14100"/>
        <pc:sldMkLst>
          <pc:docMk/>
          <pc:sldMk cId="620014626" sldId="272"/>
        </pc:sldMkLst>
        <pc:spChg chg="mod">
          <ac:chgData name="Abhishek Ghanshyam Prajapati" userId="590586f5-9b48-4ee5-b853-e470062547b5" providerId="ADAL" clId="{E6677A79-80AD-4A66-A8FF-489D747B7378}" dt="2024-03-09T18:23:21.831" v="642" actId="26606"/>
          <ac:spMkLst>
            <pc:docMk/>
            <pc:sldMk cId="620014626" sldId="272"/>
            <ac:spMk id="2" creationId="{FA183314-EAE1-9C3E-9D2E-E10A58283FE7}"/>
          </ac:spMkLst>
        </pc:spChg>
        <pc:spChg chg="mod">
          <ac:chgData name="Abhishek Ghanshyam Prajapati" userId="590586f5-9b48-4ee5-b853-e470062547b5" providerId="ADAL" clId="{E6677A79-80AD-4A66-A8FF-489D747B7378}" dt="2024-03-09T18:45:42.744" v="669" actId="14100"/>
          <ac:spMkLst>
            <pc:docMk/>
            <pc:sldMk cId="620014626" sldId="272"/>
            <ac:spMk id="3" creationId="{97FED373-6AA0-C083-6182-8244C68B2822}"/>
          </ac:spMkLst>
        </pc:spChg>
        <pc:spChg chg="add del mod">
          <ac:chgData name="Abhishek Ghanshyam Prajapati" userId="590586f5-9b48-4ee5-b853-e470062547b5" providerId="ADAL" clId="{E6677A79-80AD-4A66-A8FF-489D747B7378}" dt="2024-03-09T18:46:26.617" v="681" actId="14100"/>
          <ac:spMkLst>
            <pc:docMk/>
            <pc:sldMk cId="620014626" sldId="272"/>
            <ac:spMk id="6" creationId="{C56FCB7A-9EDC-20DA-ED10-752F54AB80AD}"/>
          </ac:spMkLst>
        </pc:spChg>
        <pc:spChg chg="add">
          <ac:chgData name="Abhishek Ghanshyam Prajapati" userId="590586f5-9b48-4ee5-b853-e470062547b5" providerId="ADAL" clId="{E6677A79-80AD-4A66-A8FF-489D747B7378}" dt="2024-03-09T18:23:21.831" v="642" actId="26606"/>
          <ac:spMkLst>
            <pc:docMk/>
            <pc:sldMk cId="620014626" sldId="272"/>
            <ac:spMk id="10" creationId="{95CB840F-8E41-4CA5-B79B-25CC80AD234A}"/>
          </ac:spMkLst>
        </pc:spChg>
        <pc:picChg chg="add mod">
          <ac:chgData name="Abhishek Ghanshyam Prajapati" userId="590586f5-9b48-4ee5-b853-e470062547b5" providerId="ADAL" clId="{E6677A79-80AD-4A66-A8FF-489D747B7378}" dt="2024-03-09T18:46:04.928" v="676" actId="1076"/>
          <ac:picMkLst>
            <pc:docMk/>
            <pc:sldMk cId="620014626" sldId="272"/>
            <ac:picMk id="5" creationId="{4CB4BE2B-F6D0-00F1-33B9-8D7FCD509C53}"/>
          </ac:picMkLst>
        </pc:picChg>
        <pc:picChg chg="add mod">
          <ac:chgData name="Abhishek Ghanshyam Prajapati" userId="590586f5-9b48-4ee5-b853-e470062547b5" providerId="ADAL" clId="{E6677A79-80AD-4A66-A8FF-489D747B7378}" dt="2024-03-09T18:46:16.693" v="678" actId="1076"/>
          <ac:picMkLst>
            <pc:docMk/>
            <pc:sldMk cId="620014626" sldId="272"/>
            <ac:picMk id="8" creationId="{6FD0A131-E1DF-736E-5BDB-4213A659F787}"/>
          </ac:picMkLst>
        </pc:picChg>
      </pc:sldChg>
      <pc:sldChg chg="addSp delSp modSp new mod setBg">
        <pc:chgData name="Abhishek Ghanshyam Prajapati" userId="590586f5-9b48-4ee5-b853-e470062547b5" providerId="ADAL" clId="{E6677A79-80AD-4A66-A8FF-489D747B7378}" dt="2024-03-09T18:50:18.915" v="720" actId="1037"/>
        <pc:sldMkLst>
          <pc:docMk/>
          <pc:sldMk cId="1682774887" sldId="273"/>
        </pc:sldMkLst>
        <pc:spChg chg="mod">
          <ac:chgData name="Abhishek Ghanshyam Prajapati" userId="590586f5-9b48-4ee5-b853-e470062547b5" providerId="ADAL" clId="{E6677A79-80AD-4A66-A8FF-489D747B7378}" dt="2024-03-09T18:49:58.982" v="710" actId="26606"/>
          <ac:spMkLst>
            <pc:docMk/>
            <pc:sldMk cId="1682774887" sldId="273"/>
            <ac:spMk id="2" creationId="{C3758C03-B033-09E9-FBEA-2B5F75FF162E}"/>
          </ac:spMkLst>
        </pc:spChg>
        <pc:spChg chg="add del mod">
          <ac:chgData name="Abhishek Ghanshyam Prajapati" userId="590586f5-9b48-4ee5-b853-e470062547b5" providerId="ADAL" clId="{E6677A79-80AD-4A66-A8FF-489D747B7378}" dt="2024-03-09T18:49:20.283" v="694" actId="26606"/>
          <ac:spMkLst>
            <pc:docMk/>
            <pc:sldMk cId="1682774887" sldId="273"/>
            <ac:spMk id="3" creationId="{C6CFA7DE-B824-2D4C-A040-74E8ECDAEBF9}"/>
          </ac:spMkLst>
        </pc:spChg>
        <pc:spChg chg="add mod">
          <ac:chgData name="Abhishek Ghanshyam Prajapati" userId="590586f5-9b48-4ee5-b853-e470062547b5" providerId="ADAL" clId="{E6677A79-80AD-4A66-A8FF-489D747B7378}" dt="2024-03-09T18:50:09.788" v="712" actId="14100"/>
          <ac:spMkLst>
            <pc:docMk/>
            <pc:sldMk cId="1682774887" sldId="273"/>
            <ac:spMk id="11" creationId="{C6CFA7DE-B824-2D4C-A040-74E8ECDAEBF9}"/>
          </ac:spMkLst>
        </pc:spChg>
        <pc:graphicFrameChg chg="add del">
          <ac:chgData name="Abhishek Ghanshyam Prajapati" userId="590586f5-9b48-4ee5-b853-e470062547b5" providerId="ADAL" clId="{E6677A79-80AD-4A66-A8FF-489D747B7378}" dt="2024-03-09T18:49:20.232" v="693" actId="26606"/>
          <ac:graphicFrameMkLst>
            <pc:docMk/>
            <pc:sldMk cId="1682774887" sldId="273"/>
            <ac:graphicFrameMk id="5" creationId="{A0631EE6-4E33-B146-D40A-8EBD0EC13660}"/>
          </ac:graphicFrameMkLst>
        </pc:graphicFrameChg>
        <pc:picChg chg="add del">
          <ac:chgData name="Abhishek Ghanshyam Prajapati" userId="590586f5-9b48-4ee5-b853-e470062547b5" providerId="ADAL" clId="{E6677A79-80AD-4A66-A8FF-489D747B7378}" dt="2024-03-09T18:49:33.776" v="696" actId="22"/>
          <ac:picMkLst>
            <pc:docMk/>
            <pc:sldMk cId="1682774887" sldId="273"/>
            <ac:picMk id="6" creationId="{8D4210DD-479F-115E-A6B9-F8D68E09D4F2}"/>
          </ac:picMkLst>
        </pc:picChg>
        <pc:picChg chg="add del">
          <ac:chgData name="Abhishek Ghanshyam Prajapati" userId="590586f5-9b48-4ee5-b853-e470062547b5" providerId="ADAL" clId="{E6677A79-80AD-4A66-A8FF-489D747B7378}" dt="2024-03-09T18:49:46.184" v="700" actId="478"/>
          <ac:picMkLst>
            <pc:docMk/>
            <pc:sldMk cId="1682774887" sldId="273"/>
            <ac:picMk id="7" creationId="{ECAFDACC-C503-5DB6-E3A8-5CB4F7812CDB}"/>
          </ac:picMkLst>
        </pc:picChg>
        <pc:picChg chg="add del">
          <ac:chgData name="Abhishek Ghanshyam Prajapati" userId="590586f5-9b48-4ee5-b853-e470062547b5" providerId="ADAL" clId="{E6677A79-80AD-4A66-A8FF-489D747B7378}" dt="2024-03-09T18:49:20.232" v="693" actId="26606"/>
          <ac:picMkLst>
            <pc:docMk/>
            <pc:sldMk cId="1682774887" sldId="273"/>
            <ac:picMk id="9" creationId="{82AABC82-C2D1-4340-A6DF-6E73DF06FCAC}"/>
          </ac:picMkLst>
        </pc:picChg>
        <pc:picChg chg="add mod">
          <ac:chgData name="Abhishek Ghanshyam Prajapati" userId="590586f5-9b48-4ee5-b853-e470062547b5" providerId="ADAL" clId="{E6677A79-80AD-4A66-A8FF-489D747B7378}" dt="2024-03-09T18:50:18.915" v="720" actId="1037"/>
          <ac:picMkLst>
            <pc:docMk/>
            <pc:sldMk cId="1682774887" sldId="273"/>
            <ac:picMk id="10" creationId="{932C2AFA-A093-6A05-C160-670CB0C2CEC5}"/>
          </ac:picMkLst>
        </pc:picChg>
        <pc:picChg chg="add">
          <ac:chgData name="Abhishek Ghanshyam Prajapati" userId="590586f5-9b48-4ee5-b853-e470062547b5" providerId="ADAL" clId="{E6677A79-80AD-4A66-A8FF-489D747B7378}" dt="2024-03-09T18:49:58.982" v="710" actId="26606"/>
          <ac:picMkLst>
            <pc:docMk/>
            <pc:sldMk cId="1682774887" sldId="273"/>
            <ac:picMk id="13" creationId="{7AEE9CAC-347C-43C2-AE87-6BC5566E6068}"/>
          </ac:picMkLst>
        </pc:picChg>
        <pc:picChg chg="add del">
          <ac:chgData name="Abhishek Ghanshyam Prajapati" userId="590586f5-9b48-4ee5-b853-e470062547b5" providerId="ADAL" clId="{E6677A79-80AD-4A66-A8FF-489D747B7378}" dt="2024-03-09T18:49:54.004" v="705" actId="26606"/>
          <ac:picMkLst>
            <pc:docMk/>
            <pc:sldMk cId="1682774887" sldId="273"/>
            <ac:picMk id="16" creationId="{7AEE9CAC-347C-43C2-AE87-6BC5566E6068}"/>
          </ac:picMkLst>
        </pc:picChg>
        <pc:picChg chg="add del">
          <ac:chgData name="Abhishek Ghanshyam Prajapati" userId="590586f5-9b48-4ee5-b853-e470062547b5" providerId="ADAL" clId="{E6677A79-80AD-4A66-A8FF-489D747B7378}" dt="2024-03-09T18:49:56.656" v="707" actId="26606"/>
          <ac:picMkLst>
            <pc:docMk/>
            <pc:sldMk cId="1682774887" sldId="273"/>
            <ac:picMk id="18" creationId="{AD661026-DE64-47F1-9F88-0847B5FB3560}"/>
          </ac:picMkLst>
        </pc:picChg>
      </pc:sldChg>
      <pc:sldChg chg="modSp new mod">
        <pc:chgData name="Abhishek Ghanshyam Prajapati" userId="590586f5-9b48-4ee5-b853-e470062547b5" providerId="ADAL" clId="{E6677A79-80AD-4A66-A8FF-489D747B7378}" dt="2024-03-09T19:05:20.221" v="746"/>
        <pc:sldMkLst>
          <pc:docMk/>
          <pc:sldMk cId="1983017959" sldId="274"/>
        </pc:sldMkLst>
        <pc:spChg chg="mod">
          <ac:chgData name="Abhishek Ghanshyam Prajapati" userId="590586f5-9b48-4ee5-b853-e470062547b5" providerId="ADAL" clId="{E6677A79-80AD-4A66-A8FF-489D747B7378}" dt="2024-03-09T18:55:36.447" v="725" actId="20577"/>
          <ac:spMkLst>
            <pc:docMk/>
            <pc:sldMk cId="1983017959" sldId="274"/>
            <ac:spMk id="2" creationId="{5D3AE67A-E306-E031-57B6-1592F7829FE8}"/>
          </ac:spMkLst>
        </pc:spChg>
        <pc:spChg chg="mod">
          <ac:chgData name="Abhishek Ghanshyam Prajapati" userId="590586f5-9b48-4ee5-b853-e470062547b5" providerId="ADAL" clId="{E6677A79-80AD-4A66-A8FF-489D747B7378}" dt="2024-03-09T19:05:20.221" v="746"/>
          <ac:spMkLst>
            <pc:docMk/>
            <pc:sldMk cId="1983017959" sldId="274"/>
            <ac:spMk id="3" creationId="{1B6F24FE-B0A1-454D-32C0-FA0262689558}"/>
          </ac:spMkLst>
        </pc:spChg>
      </pc:sldChg>
      <pc:sldChg chg="new del">
        <pc:chgData name="Abhishek Ghanshyam Prajapati" userId="590586f5-9b48-4ee5-b853-e470062547b5" providerId="ADAL" clId="{E6677A79-80AD-4A66-A8FF-489D747B7378}" dt="2024-03-09T18:55:25.754" v="722" actId="680"/>
        <pc:sldMkLst>
          <pc:docMk/>
          <pc:sldMk cId="3234182553" sldId="274"/>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7T18:38:13.75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323 187,'2034'0,"-1858"-14,-4 0,-137 12,-1-1,0-2,39-12,-52 13,43-8,72-3,-15 3,-23 3,17-3,-19 1,-58 7,0-1,50-13,-62 11,0 0,1 1,-1 2,1 1,0 1,0 1,0 1,52 8,119 15,-37-6,-143-14,-1 1,30 11,-47-15,1 0,-1-1,0 1,0 0,1 0,-1 0,0 0,0 0,0 0,1 0,-1 1,0-1,0 0,1 0,-1 0,0 0,0 0,0 0,1 0,-1 0,0 0,0 1,0-1,1 0,-1 0,0 0,0 0,0 1,0-1,0 0,1 0,-1 0,0 1,0-1,0 0,0 0,0 1,0-1,0 0,0 0,0 0,0 1,0-1,0 0,0 0,0 1,0-1,0 0,0 0,0 1,0-1,0 0,0 0,-1 0,1 1,0-1,0 0,0 0,0 0,0 1,-1-1,1 0,0 0,0 0,0 0,0 0,-1 1,1-1,-20 8,15-6,-28 8,0-2,-1 0,-34 2,-109 3,59-6,-599 44,-2-33,697-17,1-2,-1 0,1-2,-1 0,-40-13,5-1,-1 3,-1 2,-68-5,-3-5,-55-4,-309 20,275 8,-347 13,237-4,315-10,-40 3,51-4,0 0,1 1,-1 0,0 0,1 0,-1 0,1 0,-1 0,1 1,-1-1,1 1,0 0,0-1,0 1,-3 4,4-5,1 0,-1 0,1 1,-1-1,1 0,-1 0,1 0,0 1,0-1,0 0,0 0,0 1,0-1,0 0,0 1,0-1,1 0,-1 0,0 0,1 1,-1-1,1 0,-1 0,1 0,1 2,23 27,-14-18,5 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7T18:38:16.55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0,'11'1,"0"1,0 0,0 0,-1 1,16 6,18 5,17-4,1-2,0-3,79-4,27 2,-137-1,488 18,-439-21,329 11,-203 0,-37-2,25 21,-61-6,-79-15,8 1,68 1,242-11,-358 0,1-1,-1 0,1-1,-1-1,25-9,-20 6,0 1,22-4,15 4,-1 3,108 7,-41 9,30 2,-142-15,277-2,-279 2,-1 0,1-1,0 0,0-1,12-4,-20 6,0 0,0 0,0 0,1 0,-1 0,0 0,0 0,0 0,0 0,0 0,0 0,1 0,-1 0,0 0,0 0,0 0,0 0,0 0,0 0,0-1,1 1,-1 0,0 0,0 0,0 0,0 0,0 0,0 0,0-1,0 1,0 0,0 0,0 0,0 0,0 0,0 0,0-1,0 1,0 0,0 0,0 0,0 0,0 0,0-1,0 1,0 0,0 0,0 0,0 0,0 0,0 0,0-1,0 1,0 0,-11-4,-13 0,-60 0,0 4,-87 11,3 0,-554-4,555-8,-58-11,8 0,183 12,1 1,0 2,-1 1,-35 10,40-5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D22F6E-F186-41B9-926C-2168DD5E4B5E}" type="datetimeFigureOut">
              <a:rPr lang="en-US" smtClean="0"/>
              <a:t>4/7/2024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F843D8-95D3-4229-BCA8-35E19EAA75B7}" type="slidenum">
              <a:rPr lang="en-US" smtClean="0"/>
              <a:t>‹#›</a:t>
            </a:fld>
            <a:endParaRPr lang="en-US"/>
          </a:p>
        </p:txBody>
      </p:sp>
    </p:spTree>
    <p:extLst>
      <p:ext uri="{BB962C8B-B14F-4D97-AF65-F5344CB8AC3E}">
        <p14:creationId xmlns:p14="http://schemas.microsoft.com/office/powerpoint/2010/main" val="2555757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1239E7-BD56-4E0A-8A1D-6043CF23998A}"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49BA7-E973-4561-A825-8A12FCE772C4}" type="slidenum">
              <a:rPr lang="en-US" smtClean="0"/>
              <a:t>‹#›</a:t>
            </a:fld>
            <a:endParaRPr lang="en-US"/>
          </a:p>
        </p:txBody>
      </p:sp>
    </p:spTree>
    <p:extLst>
      <p:ext uri="{BB962C8B-B14F-4D97-AF65-F5344CB8AC3E}">
        <p14:creationId xmlns:p14="http://schemas.microsoft.com/office/powerpoint/2010/main" val="2204072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1239E7-BD56-4E0A-8A1D-6043CF23998A}" type="datetimeFigureOut">
              <a:rPr lang="en-US" smtClean="0"/>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49BA7-E973-4561-A825-8A12FCE772C4}" type="slidenum">
              <a:rPr lang="en-US" smtClean="0"/>
              <a:t>‹#›</a:t>
            </a:fld>
            <a:endParaRPr lang="en-US"/>
          </a:p>
        </p:txBody>
      </p:sp>
    </p:spTree>
    <p:extLst>
      <p:ext uri="{BB962C8B-B14F-4D97-AF65-F5344CB8AC3E}">
        <p14:creationId xmlns:p14="http://schemas.microsoft.com/office/powerpoint/2010/main" val="2129425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1239E7-BD56-4E0A-8A1D-6043CF23998A}" type="datetimeFigureOut">
              <a:rPr lang="en-US" smtClean="0"/>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49BA7-E973-4561-A825-8A12FCE772C4}" type="slidenum">
              <a:rPr lang="en-US" smtClean="0"/>
              <a:t>‹#›</a:t>
            </a:fld>
            <a:endParaRPr lang="en-US"/>
          </a:p>
        </p:txBody>
      </p:sp>
    </p:spTree>
    <p:extLst>
      <p:ext uri="{BB962C8B-B14F-4D97-AF65-F5344CB8AC3E}">
        <p14:creationId xmlns:p14="http://schemas.microsoft.com/office/powerpoint/2010/main" val="702272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1239E7-BD56-4E0A-8A1D-6043CF23998A}" type="datetimeFigureOut">
              <a:rPr lang="en-US" smtClean="0"/>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49BA7-E973-4561-A825-8A12FCE772C4}"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15744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1239E7-BD56-4E0A-8A1D-6043CF23998A}" type="datetimeFigureOut">
              <a:rPr lang="en-US" smtClean="0"/>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49BA7-E973-4561-A825-8A12FCE772C4}" type="slidenum">
              <a:rPr lang="en-US" smtClean="0"/>
              <a:t>‹#›</a:t>
            </a:fld>
            <a:endParaRPr lang="en-US"/>
          </a:p>
        </p:txBody>
      </p:sp>
    </p:spTree>
    <p:extLst>
      <p:ext uri="{BB962C8B-B14F-4D97-AF65-F5344CB8AC3E}">
        <p14:creationId xmlns:p14="http://schemas.microsoft.com/office/powerpoint/2010/main" val="1764818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1239E7-BD56-4E0A-8A1D-6043CF23998A}" type="datetimeFigureOut">
              <a:rPr lang="en-US" smtClean="0"/>
              <a:t>4/7/2024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149BA7-E973-4561-A825-8A12FCE772C4}" type="slidenum">
              <a:rPr lang="en-US" smtClean="0"/>
              <a:t>‹#›</a:t>
            </a:fld>
            <a:endParaRPr lang="en-US"/>
          </a:p>
        </p:txBody>
      </p:sp>
    </p:spTree>
    <p:extLst>
      <p:ext uri="{BB962C8B-B14F-4D97-AF65-F5344CB8AC3E}">
        <p14:creationId xmlns:p14="http://schemas.microsoft.com/office/powerpoint/2010/main" val="2324928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1239E7-BD56-4E0A-8A1D-6043CF23998A}" type="datetimeFigureOut">
              <a:rPr lang="en-US" smtClean="0"/>
              <a:t>4/7/2024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149BA7-E973-4561-A825-8A12FCE772C4}" type="slidenum">
              <a:rPr lang="en-US" smtClean="0"/>
              <a:t>‹#›</a:t>
            </a:fld>
            <a:endParaRPr lang="en-US"/>
          </a:p>
        </p:txBody>
      </p:sp>
    </p:spTree>
    <p:extLst>
      <p:ext uri="{BB962C8B-B14F-4D97-AF65-F5344CB8AC3E}">
        <p14:creationId xmlns:p14="http://schemas.microsoft.com/office/powerpoint/2010/main" val="468516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1239E7-BD56-4E0A-8A1D-6043CF23998A}"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49BA7-E973-4561-A825-8A12FCE772C4}" type="slidenum">
              <a:rPr lang="en-US" smtClean="0"/>
              <a:t>‹#›</a:t>
            </a:fld>
            <a:endParaRPr lang="en-US"/>
          </a:p>
        </p:txBody>
      </p:sp>
    </p:spTree>
    <p:extLst>
      <p:ext uri="{BB962C8B-B14F-4D97-AF65-F5344CB8AC3E}">
        <p14:creationId xmlns:p14="http://schemas.microsoft.com/office/powerpoint/2010/main" val="32637919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1239E7-BD56-4E0A-8A1D-6043CF23998A}"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49BA7-E973-4561-A825-8A12FCE772C4}" type="slidenum">
              <a:rPr lang="en-US" smtClean="0"/>
              <a:t>‹#›</a:t>
            </a:fld>
            <a:endParaRPr lang="en-US"/>
          </a:p>
        </p:txBody>
      </p:sp>
    </p:spTree>
    <p:extLst>
      <p:ext uri="{BB962C8B-B14F-4D97-AF65-F5344CB8AC3E}">
        <p14:creationId xmlns:p14="http://schemas.microsoft.com/office/powerpoint/2010/main" val="1273449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1239E7-BD56-4E0A-8A1D-6043CF23998A}"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49BA7-E973-4561-A825-8A12FCE772C4}" type="slidenum">
              <a:rPr lang="en-US" smtClean="0"/>
              <a:t>‹#›</a:t>
            </a:fld>
            <a:endParaRPr lang="en-US"/>
          </a:p>
        </p:txBody>
      </p:sp>
    </p:spTree>
    <p:extLst>
      <p:ext uri="{BB962C8B-B14F-4D97-AF65-F5344CB8AC3E}">
        <p14:creationId xmlns:p14="http://schemas.microsoft.com/office/powerpoint/2010/main" val="2461014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1239E7-BD56-4E0A-8A1D-6043CF23998A}"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49BA7-E973-4561-A825-8A12FCE772C4}" type="slidenum">
              <a:rPr lang="en-US" smtClean="0"/>
              <a:t>‹#›</a:t>
            </a:fld>
            <a:endParaRPr lang="en-US"/>
          </a:p>
        </p:txBody>
      </p:sp>
    </p:spTree>
    <p:extLst>
      <p:ext uri="{BB962C8B-B14F-4D97-AF65-F5344CB8AC3E}">
        <p14:creationId xmlns:p14="http://schemas.microsoft.com/office/powerpoint/2010/main" val="804319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1239E7-BD56-4E0A-8A1D-6043CF23998A}" type="datetimeFigureOut">
              <a:rPr lang="en-US" smtClean="0"/>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49BA7-E973-4561-A825-8A12FCE772C4}" type="slidenum">
              <a:rPr lang="en-US" smtClean="0"/>
              <a:t>‹#›</a:t>
            </a:fld>
            <a:endParaRPr lang="en-US"/>
          </a:p>
        </p:txBody>
      </p:sp>
    </p:spTree>
    <p:extLst>
      <p:ext uri="{BB962C8B-B14F-4D97-AF65-F5344CB8AC3E}">
        <p14:creationId xmlns:p14="http://schemas.microsoft.com/office/powerpoint/2010/main" val="3408205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1239E7-BD56-4E0A-8A1D-6043CF23998A}" type="datetimeFigureOut">
              <a:rPr lang="en-US" smtClean="0"/>
              <a:t>4/7/2024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149BA7-E973-4561-A825-8A12FCE772C4}" type="slidenum">
              <a:rPr lang="en-US" smtClean="0"/>
              <a:t>‹#›</a:t>
            </a:fld>
            <a:endParaRPr lang="en-US"/>
          </a:p>
        </p:txBody>
      </p:sp>
    </p:spTree>
    <p:extLst>
      <p:ext uri="{BB962C8B-B14F-4D97-AF65-F5344CB8AC3E}">
        <p14:creationId xmlns:p14="http://schemas.microsoft.com/office/powerpoint/2010/main" val="1982264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1239E7-BD56-4E0A-8A1D-6043CF23998A}" type="datetimeFigureOut">
              <a:rPr lang="en-US" smtClean="0"/>
              <a:t>4/7/2024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149BA7-E973-4561-A825-8A12FCE772C4}" type="slidenum">
              <a:rPr lang="en-US" smtClean="0"/>
              <a:t>‹#›</a:t>
            </a:fld>
            <a:endParaRPr lang="en-US"/>
          </a:p>
        </p:txBody>
      </p:sp>
    </p:spTree>
    <p:extLst>
      <p:ext uri="{BB962C8B-B14F-4D97-AF65-F5344CB8AC3E}">
        <p14:creationId xmlns:p14="http://schemas.microsoft.com/office/powerpoint/2010/main" val="411840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239E7-BD56-4E0A-8A1D-6043CF23998A}" type="datetimeFigureOut">
              <a:rPr lang="en-US" smtClean="0"/>
              <a:t>4/7/2024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149BA7-E973-4561-A825-8A12FCE772C4}" type="slidenum">
              <a:rPr lang="en-US" smtClean="0"/>
              <a:t>‹#›</a:t>
            </a:fld>
            <a:endParaRPr lang="en-US"/>
          </a:p>
        </p:txBody>
      </p:sp>
    </p:spTree>
    <p:extLst>
      <p:ext uri="{BB962C8B-B14F-4D97-AF65-F5344CB8AC3E}">
        <p14:creationId xmlns:p14="http://schemas.microsoft.com/office/powerpoint/2010/main" val="932570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239E7-BD56-4E0A-8A1D-6043CF23998A}" type="datetimeFigureOut">
              <a:rPr lang="en-US" smtClean="0"/>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49BA7-E973-4561-A825-8A12FCE772C4}" type="slidenum">
              <a:rPr lang="en-US" smtClean="0"/>
              <a:t>‹#›</a:t>
            </a:fld>
            <a:endParaRPr lang="en-US"/>
          </a:p>
        </p:txBody>
      </p:sp>
    </p:spTree>
    <p:extLst>
      <p:ext uri="{BB962C8B-B14F-4D97-AF65-F5344CB8AC3E}">
        <p14:creationId xmlns:p14="http://schemas.microsoft.com/office/powerpoint/2010/main" val="4155477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239E7-BD56-4E0A-8A1D-6043CF23998A}" type="datetimeFigureOut">
              <a:rPr lang="en-US" smtClean="0"/>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49BA7-E973-4561-A825-8A12FCE772C4}" type="slidenum">
              <a:rPr lang="en-US" smtClean="0"/>
              <a:t>‹#›</a:t>
            </a:fld>
            <a:endParaRPr lang="en-US"/>
          </a:p>
        </p:txBody>
      </p:sp>
    </p:spTree>
    <p:extLst>
      <p:ext uri="{BB962C8B-B14F-4D97-AF65-F5344CB8AC3E}">
        <p14:creationId xmlns:p14="http://schemas.microsoft.com/office/powerpoint/2010/main" val="3170034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21239E7-BD56-4E0A-8A1D-6043CF23998A}" type="datetimeFigureOut">
              <a:rPr lang="en-US" smtClean="0"/>
              <a:t>4/7/2024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1149BA7-E973-4561-A825-8A12FCE772C4}" type="slidenum">
              <a:rPr lang="en-US" smtClean="0"/>
              <a:t>‹#›</a:t>
            </a:fld>
            <a:endParaRPr lang="en-US"/>
          </a:p>
        </p:txBody>
      </p:sp>
    </p:spTree>
    <p:extLst>
      <p:ext uri="{BB962C8B-B14F-4D97-AF65-F5344CB8AC3E}">
        <p14:creationId xmlns:p14="http://schemas.microsoft.com/office/powerpoint/2010/main" val="27297428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slide" Target="slide25.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ustomXml" Target="../ink/ink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0C497-B97D-4850-B52B-F2ECFA30F6D5}"/>
              </a:ext>
            </a:extLst>
          </p:cNvPr>
          <p:cNvSpPr>
            <a:spLocks noGrp="1"/>
          </p:cNvSpPr>
          <p:nvPr>
            <p:ph type="title"/>
          </p:nvPr>
        </p:nvSpPr>
        <p:spPr>
          <a:xfrm>
            <a:off x="913795" y="609600"/>
            <a:ext cx="10353762" cy="970450"/>
          </a:xfrm>
        </p:spPr>
        <p:txBody>
          <a:bodyPr>
            <a:normAutofit/>
          </a:bodyPr>
          <a:lstStyle/>
          <a:p>
            <a:r>
              <a:rPr lang="en-US">
                <a:effectLst/>
                <a:latin typeface="Söhne"/>
              </a:rPr>
              <a:t>What is React?</a:t>
            </a:r>
            <a:endParaRPr lang="en-US"/>
          </a:p>
        </p:txBody>
      </p:sp>
      <p:sp>
        <p:nvSpPr>
          <p:cNvPr id="13" name="Content Placeholder 2">
            <a:extLst>
              <a:ext uri="{FF2B5EF4-FFF2-40B4-BE49-F238E27FC236}">
                <a16:creationId xmlns:a16="http://schemas.microsoft.com/office/drawing/2014/main" id="{19EAD688-4EF6-D068-EE88-037EA43F1F95}"/>
              </a:ext>
            </a:extLst>
          </p:cNvPr>
          <p:cNvSpPr>
            <a:spLocks noGrp="1"/>
          </p:cNvSpPr>
          <p:nvPr>
            <p:ph idx="1"/>
          </p:nvPr>
        </p:nvSpPr>
        <p:spPr>
          <a:xfrm>
            <a:off x="913795" y="1732449"/>
            <a:ext cx="5546272" cy="4058751"/>
          </a:xfrm>
        </p:spPr>
        <p:txBody>
          <a:bodyPr anchor="ctr">
            <a:normAutofit/>
          </a:bodyPr>
          <a:lstStyle/>
          <a:p>
            <a:pPr>
              <a:buFont typeface="Wingdings" panose="05000000000000000000" pitchFamily="2" charset="2"/>
              <a:buChar char="q"/>
            </a:pPr>
            <a:r>
              <a:rPr lang="en-US" b="1" dirty="0">
                <a:latin typeface="Arial" panose="020B0604020202020204" pitchFamily="34" charset="0"/>
                <a:cs typeface="Arial" panose="020B0604020202020204" pitchFamily="34" charset="0"/>
              </a:rPr>
              <a:t>Developed by face book </a:t>
            </a:r>
          </a:p>
          <a:p>
            <a:pPr>
              <a:buFont typeface="Wingdings" panose="05000000000000000000" pitchFamily="2" charset="2"/>
              <a:buChar char="q"/>
            </a:pPr>
            <a:r>
              <a:rPr lang="en-US" b="1" dirty="0">
                <a:latin typeface="Arial" panose="020B0604020202020204" pitchFamily="34" charset="0"/>
                <a:cs typeface="Arial" panose="020B0604020202020204" pitchFamily="34" charset="0"/>
              </a:rPr>
              <a:t>JavaScript library created by Facebook to create UI</a:t>
            </a:r>
          </a:p>
          <a:p>
            <a:pPr>
              <a:buFont typeface="Wingdings" panose="05000000000000000000" pitchFamily="2" charset="2"/>
              <a:buChar char="q"/>
            </a:pPr>
            <a:r>
              <a:rPr lang="en-US" b="1" dirty="0">
                <a:latin typeface="Arial" panose="020B0604020202020204" pitchFamily="34" charset="0"/>
                <a:cs typeface="Arial" panose="020B0604020202020204" pitchFamily="34" charset="0"/>
              </a:rPr>
              <a:t>Use to make a single page application</a:t>
            </a:r>
          </a:p>
          <a:p>
            <a:pPr>
              <a:buFont typeface="Wingdings" panose="05000000000000000000" pitchFamily="2" charset="2"/>
              <a:buChar char="q"/>
            </a:pPr>
            <a:r>
              <a:rPr lang="en-US" b="1" dirty="0">
                <a:latin typeface="Arial" panose="020B0604020202020204" pitchFamily="34" charset="0"/>
                <a:cs typeface="Arial" panose="020B0604020202020204" pitchFamily="34" charset="0"/>
              </a:rPr>
              <a:t>It allows us to create reusable UI components</a:t>
            </a:r>
          </a:p>
        </p:txBody>
      </p:sp>
      <p:pic>
        <p:nvPicPr>
          <p:cNvPr id="17" name="Graphic 16" descr="Web Design">
            <a:extLst>
              <a:ext uri="{FF2B5EF4-FFF2-40B4-BE49-F238E27FC236}">
                <a16:creationId xmlns:a16="http://schemas.microsoft.com/office/drawing/2014/main" id="{4FF4E33D-67C7-B128-51BE-F2A196C6ED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70289" y="2132822"/>
            <a:ext cx="3258006" cy="3258006"/>
          </a:xfrm>
          <a:prstGeom prst="rect">
            <a:avLst/>
          </a:prstGeom>
        </p:spPr>
      </p:pic>
    </p:spTree>
    <p:extLst>
      <p:ext uri="{BB962C8B-B14F-4D97-AF65-F5344CB8AC3E}">
        <p14:creationId xmlns:p14="http://schemas.microsoft.com/office/powerpoint/2010/main" val="1953358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55AF-A79B-78CF-5C43-6BFA3030E502}"/>
              </a:ext>
            </a:extLst>
          </p:cNvPr>
          <p:cNvSpPr>
            <a:spLocks noGrp="1"/>
          </p:cNvSpPr>
          <p:nvPr>
            <p:ph type="title"/>
          </p:nvPr>
        </p:nvSpPr>
        <p:spPr/>
        <p:txBody>
          <a:bodyPr/>
          <a:lstStyle/>
          <a:p>
            <a:r>
              <a:rPr lang="en-US" dirty="0"/>
              <a:t>state</a:t>
            </a:r>
          </a:p>
        </p:txBody>
      </p:sp>
      <p:sp>
        <p:nvSpPr>
          <p:cNvPr id="3" name="Content Placeholder 2">
            <a:extLst>
              <a:ext uri="{FF2B5EF4-FFF2-40B4-BE49-F238E27FC236}">
                <a16:creationId xmlns:a16="http://schemas.microsoft.com/office/drawing/2014/main" id="{DCBF2C37-9FBA-7EAB-1D88-A77C912ED7CC}"/>
              </a:ext>
            </a:extLst>
          </p:cNvPr>
          <p:cNvSpPr>
            <a:spLocks noGrp="1"/>
          </p:cNvSpPr>
          <p:nvPr>
            <p:ph idx="1"/>
          </p:nvPr>
        </p:nvSpPr>
        <p:spPr/>
        <p:txBody>
          <a:bodyPr/>
          <a:lstStyle/>
          <a:p>
            <a:r>
              <a:rPr lang="en-US" b="0" i="0" dirty="0">
                <a:solidFill>
                  <a:srgbClr val="E8EAED"/>
                </a:solidFill>
                <a:effectLst/>
                <a:latin typeface="Google Sans"/>
              </a:rPr>
              <a:t>The state is </a:t>
            </a:r>
            <a:r>
              <a:rPr lang="en-US" b="0" i="0" dirty="0">
                <a:solidFill>
                  <a:srgbClr val="E2EEFF"/>
                </a:solidFill>
                <a:effectLst/>
                <a:latin typeface="Google Sans"/>
              </a:rPr>
              <a:t>a </a:t>
            </a:r>
            <a:r>
              <a:rPr lang="en-US" b="1" i="0" dirty="0">
                <a:solidFill>
                  <a:srgbClr val="E2EEFF"/>
                </a:solidFill>
                <a:effectLst/>
                <a:latin typeface="Google Sans"/>
              </a:rPr>
              <a:t>built-in React object </a:t>
            </a:r>
            <a:r>
              <a:rPr lang="en-US" b="0" i="0" dirty="0">
                <a:solidFill>
                  <a:srgbClr val="E2EEFF"/>
                </a:solidFill>
                <a:effectLst/>
                <a:latin typeface="Google Sans"/>
              </a:rPr>
              <a:t>that is </a:t>
            </a:r>
            <a:r>
              <a:rPr lang="en-US" b="1" i="0" dirty="0">
                <a:solidFill>
                  <a:srgbClr val="E2EEFF"/>
                </a:solidFill>
                <a:effectLst/>
                <a:latin typeface="Google Sans"/>
              </a:rPr>
              <a:t>used to contain data or information about </a:t>
            </a:r>
            <a:r>
              <a:rPr lang="en-US" i="0" dirty="0">
                <a:solidFill>
                  <a:srgbClr val="E2EEFF"/>
                </a:solidFill>
                <a:effectLst/>
                <a:latin typeface="Google Sans"/>
              </a:rPr>
              <a:t>the</a:t>
            </a:r>
            <a:r>
              <a:rPr lang="en-US" b="1" i="0" dirty="0">
                <a:solidFill>
                  <a:srgbClr val="E2EEFF"/>
                </a:solidFill>
                <a:effectLst/>
                <a:latin typeface="Google Sans"/>
              </a:rPr>
              <a:t> component</a:t>
            </a:r>
            <a:r>
              <a:rPr lang="en-US" b="0" i="0" dirty="0">
                <a:solidFill>
                  <a:srgbClr val="E8EAED"/>
                </a:solidFill>
                <a:effectLst/>
                <a:latin typeface="Google Sans"/>
              </a:rPr>
              <a:t>.</a:t>
            </a:r>
          </a:p>
          <a:p>
            <a:r>
              <a:rPr lang="en-US" b="0" i="0" dirty="0">
                <a:solidFill>
                  <a:srgbClr val="E8EAED"/>
                </a:solidFill>
                <a:effectLst/>
                <a:latin typeface="Google Sans"/>
              </a:rPr>
              <a:t>A component's state can change over time; </a:t>
            </a:r>
            <a:r>
              <a:rPr lang="en-US" i="0" dirty="0">
                <a:solidFill>
                  <a:srgbClr val="E8EAED"/>
                </a:solidFill>
                <a:effectLst/>
                <a:latin typeface="Google Sans"/>
              </a:rPr>
              <a:t>whenever</a:t>
            </a:r>
            <a:r>
              <a:rPr lang="en-US" b="0" i="0" dirty="0">
                <a:solidFill>
                  <a:srgbClr val="E8EAED"/>
                </a:solidFill>
                <a:effectLst/>
                <a:latin typeface="Google Sans"/>
              </a:rPr>
              <a:t> it changes, the component re-renders.</a:t>
            </a:r>
            <a:endParaRPr lang="en-US" b="0" i="0" dirty="0">
              <a:solidFill>
                <a:srgbClr val="ECECEC"/>
              </a:solidFill>
              <a:effectLst/>
              <a:latin typeface="Söhne"/>
            </a:endParaRPr>
          </a:p>
          <a:p>
            <a:r>
              <a:rPr lang="en-US" b="0" i="0" dirty="0">
                <a:solidFill>
                  <a:srgbClr val="ECECEC"/>
                </a:solidFill>
                <a:effectLst/>
                <a:latin typeface="Söhne"/>
              </a:rPr>
              <a:t>In React, the term "state" refers to an internal data storage mechanism within components.</a:t>
            </a:r>
          </a:p>
          <a:p>
            <a:r>
              <a:rPr lang="en-US" b="0" i="0" dirty="0">
                <a:solidFill>
                  <a:srgbClr val="ECECEC"/>
                </a:solidFill>
                <a:effectLst/>
                <a:latin typeface="Söhne"/>
              </a:rPr>
              <a:t>It allows components to manage and store data that can change over time</a:t>
            </a:r>
          </a:p>
          <a:p>
            <a:r>
              <a:rPr lang="en-US" b="0" i="0" dirty="0">
                <a:solidFill>
                  <a:srgbClr val="ECECEC"/>
                </a:solidFill>
                <a:effectLst/>
                <a:latin typeface="Söhne"/>
              </a:rPr>
              <a:t>State enables React components to dynamically update and render UI elements in response to user actions, data fetching, or other events.</a:t>
            </a:r>
          </a:p>
          <a:p>
            <a:r>
              <a:rPr lang="en-US" b="0" i="0" dirty="0">
                <a:solidFill>
                  <a:srgbClr val="ECECEC"/>
                </a:solidFill>
                <a:effectLst/>
                <a:latin typeface="Söhne"/>
              </a:rPr>
              <a:t>State represents the data that a component manages and can change over time, influencing the component's rendering</a:t>
            </a:r>
            <a:endParaRPr lang="en-US" dirty="0"/>
          </a:p>
        </p:txBody>
      </p:sp>
    </p:spTree>
    <p:extLst>
      <p:ext uri="{BB962C8B-B14F-4D97-AF65-F5344CB8AC3E}">
        <p14:creationId xmlns:p14="http://schemas.microsoft.com/office/powerpoint/2010/main" val="2133523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51" name="Rectangle 43">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0C497-B97D-4850-B52B-F2ECFA30F6D5}"/>
              </a:ext>
            </a:extLst>
          </p:cNvPr>
          <p:cNvSpPr>
            <a:spLocks noGrp="1"/>
          </p:cNvSpPr>
          <p:nvPr>
            <p:ph type="title"/>
          </p:nvPr>
        </p:nvSpPr>
        <p:spPr>
          <a:xfrm>
            <a:off x="834013" y="1115568"/>
            <a:ext cx="3487616" cy="4626864"/>
          </a:xfrm>
        </p:spPr>
        <p:txBody>
          <a:bodyPr>
            <a:normAutofit/>
          </a:bodyPr>
          <a:lstStyle/>
          <a:p>
            <a:pPr algn="l"/>
            <a:r>
              <a:rPr lang="en-US" sz="3600" dirty="0">
                <a:effectLst/>
                <a:latin typeface="Söhne"/>
              </a:rPr>
              <a:t>T</a:t>
            </a:r>
            <a:r>
              <a:rPr lang="en-US" sz="3600" b="0" i="0" dirty="0">
                <a:effectLst/>
                <a:latin typeface="Söhne"/>
              </a:rPr>
              <a:t>hings to learn about state</a:t>
            </a:r>
            <a:endParaRPr lang="en-US" sz="3600" dirty="0"/>
          </a:p>
        </p:txBody>
      </p:sp>
      <p:cxnSp>
        <p:nvCxnSpPr>
          <p:cNvPr id="52" name="Straight Connector 45">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19EAD688-4EF6-D068-EE88-037EA43F1F95}"/>
              </a:ext>
            </a:extLst>
          </p:cNvPr>
          <p:cNvSpPr>
            <a:spLocks noGrp="1"/>
          </p:cNvSpPr>
          <p:nvPr>
            <p:ph idx="1"/>
          </p:nvPr>
        </p:nvSpPr>
        <p:spPr>
          <a:xfrm>
            <a:off x="5105398" y="1115568"/>
            <a:ext cx="6245352" cy="4626864"/>
          </a:xfrm>
        </p:spPr>
        <p:txBody>
          <a:bodyPr anchor="ctr">
            <a:normAutofit/>
          </a:bodyPr>
          <a:lstStyle/>
          <a:p>
            <a:pPr marL="494100" indent="-457200">
              <a:lnSpc>
                <a:spcPct val="90000"/>
              </a:lnSpc>
              <a:buFont typeface="+mj-lt"/>
              <a:buAutoNum type="arabicPeriod"/>
            </a:pPr>
            <a:r>
              <a:rPr lang="en-US" sz="1100" b="1" i="0" dirty="0">
                <a:effectLst/>
                <a:latin typeface="Arial" panose="020B0604020202020204" pitchFamily="34" charset="0"/>
                <a:cs typeface="Arial" panose="020B0604020202020204" pitchFamily="34" charset="0"/>
              </a:rPr>
              <a:t>Stateful vs. Stateless Components</a:t>
            </a:r>
            <a:endParaRPr lang="en-US" sz="1100" b="1" i="0" dirty="0">
              <a:effectLst/>
              <a:latin typeface="Arial" panose="020B0604020202020204" pitchFamily="34" charset="0"/>
              <a:cs typeface="Arial" panose="020B0604020202020204" pitchFamily="34" charset="0"/>
              <a:hlinkClick r:id="" action="ppaction://noaction">
                <a:extLst>
                  <a:ext uri="{A12FA001-AC4F-418D-AE19-62706E023703}">
                    <ahyp:hlinkClr xmlns:ahyp="http://schemas.microsoft.com/office/drawing/2018/hyperlinkcolor" val="tx"/>
                  </a:ext>
                </a:extLst>
              </a:hlinkClick>
            </a:endParaRPr>
          </a:p>
          <a:p>
            <a:pPr marL="494100" indent="-457200">
              <a:lnSpc>
                <a:spcPct val="90000"/>
              </a:lnSpc>
              <a:buFont typeface="+mj-lt"/>
              <a:buAutoNum type="arabicPeriod"/>
            </a:pPr>
            <a:r>
              <a:rPr lang="en-US" sz="1100" b="1" i="0" dirty="0">
                <a:effectLst/>
                <a:latin typeface="Arial" panose="020B0604020202020204" pitchFamily="34" charset="0"/>
                <a:cs typeface="Arial" panose="020B0604020202020204" pitchFamily="34" charset="0"/>
                <a:hlinkClick r:id="" action="ppaction://noaction">
                  <a:extLst>
                    <a:ext uri="{A12FA001-AC4F-418D-AE19-62706E023703}">
                      <ahyp:hlinkClr xmlns:ahyp="http://schemas.microsoft.com/office/drawing/2018/hyperlinkcolor" val="tx"/>
                    </a:ext>
                  </a:extLst>
                </a:hlinkClick>
              </a:rPr>
              <a:t>State Initialization</a:t>
            </a:r>
            <a:endParaRPr lang="en-US" sz="1100" b="1" dirty="0">
              <a:effectLst/>
              <a:latin typeface="Arial" panose="020B0604020202020204" pitchFamily="34" charset="0"/>
              <a:cs typeface="Arial" panose="020B0604020202020204" pitchFamily="34" charset="0"/>
            </a:endParaRPr>
          </a:p>
          <a:p>
            <a:pPr marL="494100" indent="-457200">
              <a:lnSpc>
                <a:spcPct val="90000"/>
              </a:lnSpc>
              <a:buFont typeface="+mj-lt"/>
              <a:buAutoNum type="arabicPeriod"/>
            </a:pPr>
            <a:r>
              <a:rPr lang="en-US" sz="1100" b="1" dirty="0">
                <a:latin typeface="Arial" panose="020B0604020202020204" pitchFamily="34" charset="0"/>
                <a:cs typeface="Arial" panose="020B0604020202020204" pitchFamily="34" charset="0"/>
                <a:hlinkClick r:id="" action="ppaction://noaction">
                  <a:extLst>
                    <a:ext uri="{A12FA001-AC4F-418D-AE19-62706E023703}">
                      <ahyp:hlinkClr xmlns:ahyp="http://schemas.microsoft.com/office/drawing/2018/hyperlinkcolor" val="tx"/>
                    </a:ext>
                  </a:extLst>
                </a:hlinkClick>
              </a:rPr>
              <a:t>State Updates</a:t>
            </a:r>
            <a:endParaRPr lang="en-US" sz="1100" b="1" dirty="0">
              <a:latin typeface="Arial" panose="020B0604020202020204" pitchFamily="34" charset="0"/>
              <a:cs typeface="Arial" panose="020B0604020202020204" pitchFamily="34" charset="0"/>
            </a:endParaRPr>
          </a:p>
          <a:p>
            <a:pPr marL="494100" indent="-457200">
              <a:lnSpc>
                <a:spcPct val="90000"/>
              </a:lnSpc>
              <a:buFont typeface="+mj-lt"/>
              <a:buAutoNum type="arabicPeriod"/>
            </a:pPr>
            <a:r>
              <a:rPr lang="en-US" sz="1100" b="1" i="0" dirty="0">
                <a:solidFill>
                  <a:schemeClr val="tx1"/>
                </a:solidFill>
                <a:effectLst/>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Rendering Based on State</a:t>
            </a:r>
            <a:endParaRPr lang="en-US" sz="1100" b="1" dirty="0">
              <a:solidFill>
                <a:schemeClr val="tx1"/>
              </a:solidFill>
              <a:latin typeface="Arial" panose="020B0604020202020204" pitchFamily="34" charset="0"/>
              <a:cs typeface="Arial" panose="020B0604020202020204" pitchFamily="34" charset="0"/>
            </a:endParaRPr>
          </a:p>
          <a:p>
            <a:pPr marL="494100" indent="-457200">
              <a:lnSpc>
                <a:spcPct val="90000"/>
              </a:lnSpc>
              <a:buFont typeface="+mj-lt"/>
              <a:buAutoNum type="arabicPeriod"/>
            </a:pPr>
            <a:r>
              <a:rPr lang="en-US" sz="1100" b="1" dirty="0">
                <a:solidFill>
                  <a:schemeClr val="tx1"/>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State Immutability</a:t>
            </a:r>
            <a:endParaRPr lang="en-US" sz="1100" b="1" dirty="0">
              <a:solidFill>
                <a:schemeClr val="tx1"/>
              </a:solidFill>
              <a:latin typeface="Arial" panose="020B0604020202020204" pitchFamily="34" charset="0"/>
              <a:cs typeface="Arial" panose="020B0604020202020204" pitchFamily="34" charset="0"/>
            </a:endParaRPr>
          </a:p>
          <a:p>
            <a:pPr marL="494100" indent="-457200">
              <a:lnSpc>
                <a:spcPct val="90000"/>
              </a:lnSpc>
              <a:buFont typeface="+mj-lt"/>
              <a:buAutoNum type="arabicPeriod"/>
            </a:pPr>
            <a:r>
              <a:rPr lang="en-US" sz="1100" b="1" i="0" dirty="0">
                <a:effectLst/>
                <a:latin typeface="Arial" panose="020B0604020202020204" pitchFamily="34" charset="0"/>
                <a:cs typeface="Arial" panose="020B0604020202020204" pitchFamily="34" charset="0"/>
              </a:rPr>
              <a:t>Derived State</a:t>
            </a:r>
            <a:endParaRPr lang="en-US" sz="1100" b="1" dirty="0">
              <a:latin typeface="Arial" panose="020B0604020202020204" pitchFamily="34" charset="0"/>
              <a:cs typeface="Arial" panose="020B0604020202020204" pitchFamily="34" charset="0"/>
            </a:endParaRPr>
          </a:p>
          <a:p>
            <a:pPr marL="494100" indent="-457200">
              <a:lnSpc>
                <a:spcPct val="90000"/>
              </a:lnSpc>
              <a:buFont typeface="+mj-lt"/>
              <a:buAutoNum type="arabicPeriod"/>
            </a:pPr>
            <a:r>
              <a:rPr lang="en-US" sz="1100" b="1" dirty="0">
                <a:latin typeface="Arial" panose="020B0604020202020204" pitchFamily="34" charset="0"/>
                <a:cs typeface="Arial" panose="020B0604020202020204" pitchFamily="34" charset="0"/>
              </a:rPr>
              <a:t>Conditional Rendering with State</a:t>
            </a:r>
          </a:p>
          <a:p>
            <a:pPr marL="494100" indent="-457200">
              <a:lnSpc>
                <a:spcPct val="90000"/>
              </a:lnSpc>
              <a:buFont typeface="+mj-lt"/>
              <a:buAutoNum type="arabicPeriod"/>
            </a:pPr>
            <a:r>
              <a:rPr lang="en-US" sz="1100" b="1" dirty="0">
                <a:latin typeface="Arial" panose="020B0604020202020204" pitchFamily="34" charset="0"/>
                <a:cs typeface="Arial" panose="020B0604020202020204" pitchFamily="34" charset="0"/>
              </a:rPr>
              <a:t>Event Handling with State</a:t>
            </a:r>
          </a:p>
          <a:p>
            <a:pPr marL="494100" indent="-457200">
              <a:lnSpc>
                <a:spcPct val="90000"/>
              </a:lnSpc>
              <a:buFont typeface="+mj-lt"/>
              <a:buAutoNum type="arabicPeriod"/>
            </a:pPr>
            <a:r>
              <a:rPr lang="en-US" sz="1100" b="1" dirty="0">
                <a:latin typeface="Arial" panose="020B0604020202020204" pitchFamily="34" charset="0"/>
                <a:cs typeface="Arial" panose="020B0604020202020204" pitchFamily="34" charset="0"/>
              </a:rPr>
              <a:t>Passing State as Props</a:t>
            </a:r>
          </a:p>
          <a:p>
            <a:pPr marL="494100" indent="-457200">
              <a:lnSpc>
                <a:spcPct val="90000"/>
              </a:lnSpc>
              <a:buFont typeface="+mj-lt"/>
              <a:buAutoNum type="arabicPeriod"/>
            </a:pPr>
            <a:r>
              <a:rPr lang="en-US" sz="1100" b="1" dirty="0">
                <a:latin typeface="Arial" panose="020B0604020202020204" pitchFamily="34" charset="0"/>
                <a:cs typeface="Arial" panose="020B0604020202020204" pitchFamily="34" charset="0"/>
              </a:rPr>
              <a:t>Managing Form State</a:t>
            </a:r>
          </a:p>
          <a:p>
            <a:pPr marL="494100" indent="-457200">
              <a:lnSpc>
                <a:spcPct val="90000"/>
              </a:lnSpc>
              <a:buFont typeface="+mj-lt"/>
              <a:buAutoNum type="arabicPeriod"/>
            </a:pPr>
            <a:r>
              <a:rPr lang="en-US" sz="1100" b="1" dirty="0">
                <a:latin typeface="Arial" panose="020B0604020202020204" pitchFamily="34" charset="0"/>
                <a:cs typeface="Arial" panose="020B0604020202020204" pitchFamily="34" charset="0"/>
              </a:rPr>
              <a:t>Asynchronous State Updates</a:t>
            </a:r>
          </a:p>
          <a:p>
            <a:pPr marL="494100" indent="-457200">
              <a:lnSpc>
                <a:spcPct val="90000"/>
              </a:lnSpc>
              <a:buFont typeface="+mj-lt"/>
              <a:buAutoNum type="arabicPeriod"/>
            </a:pPr>
            <a:r>
              <a:rPr lang="en-US" sz="1100" b="1" dirty="0">
                <a:latin typeface="Arial" panose="020B0604020202020204" pitchFamily="34" charset="0"/>
                <a:cs typeface="Arial" panose="020B0604020202020204" pitchFamily="34" charset="0"/>
              </a:rPr>
              <a:t>Local vs. Global State</a:t>
            </a:r>
          </a:p>
          <a:p>
            <a:pPr marL="494100" indent="-457200">
              <a:lnSpc>
                <a:spcPct val="90000"/>
              </a:lnSpc>
              <a:buFont typeface="+mj-lt"/>
              <a:buAutoNum type="arabicPeriod"/>
            </a:pPr>
            <a:r>
              <a:rPr lang="en-US" sz="1100" b="1" dirty="0">
                <a:latin typeface="Arial" panose="020B0604020202020204" pitchFamily="34" charset="0"/>
                <a:cs typeface="Arial" panose="020B0604020202020204" pitchFamily="34" charset="0"/>
              </a:rPr>
              <a:t>Error Handling with State</a:t>
            </a:r>
          </a:p>
          <a:p>
            <a:pPr marL="494100" indent="-457200">
              <a:lnSpc>
                <a:spcPct val="90000"/>
              </a:lnSpc>
              <a:buFont typeface="+mj-lt"/>
              <a:buAutoNum type="arabicPeriod"/>
            </a:pPr>
            <a:r>
              <a:rPr lang="en-US" sz="1100" b="1" i="0" dirty="0">
                <a:effectLst/>
                <a:latin typeface="Arial" panose="020B0604020202020204" pitchFamily="34" charset="0"/>
                <a:cs typeface="Arial" panose="020B0604020202020204" pitchFamily="34" charset="0"/>
              </a:rPr>
              <a:t>State and Lifecycle Methods</a:t>
            </a:r>
          </a:p>
          <a:p>
            <a:pPr marL="494100" indent="-457200">
              <a:lnSpc>
                <a:spcPct val="90000"/>
              </a:lnSpc>
              <a:buFont typeface="+mj-lt"/>
              <a:buAutoNum type="arabicPeriod"/>
            </a:pPr>
            <a:r>
              <a:rPr lang="en-US" sz="1100" b="1" i="0" dirty="0">
                <a:effectLst/>
                <a:latin typeface="Arial" panose="020B0604020202020204" pitchFamily="34" charset="0"/>
                <a:cs typeface="Arial" panose="020B0604020202020204" pitchFamily="34" charset="0"/>
              </a:rPr>
              <a:t>State Management Patterns</a:t>
            </a:r>
            <a:endParaRPr lang="en-US" sz="1100" b="1" dirty="0">
              <a:latin typeface="Arial" panose="020B0604020202020204" pitchFamily="34" charset="0"/>
              <a:cs typeface="Arial" panose="020B0604020202020204" pitchFamily="34" charset="0"/>
            </a:endParaRPr>
          </a:p>
          <a:p>
            <a:pPr marL="494100" indent="-457200">
              <a:lnSpc>
                <a:spcPct val="90000"/>
              </a:lnSpc>
              <a:buFont typeface="+mj-lt"/>
              <a:buAutoNum type="arabicPeriod"/>
            </a:pPr>
            <a:r>
              <a:rPr lang="en-US" sz="1100" b="1" dirty="0">
                <a:latin typeface="Arial" panose="020B0604020202020204" pitchFamily="34" charset="0"/>
                <a:cs typeface="Arial" panose="020B0604020202020204" pitchFamily="34" charset="0"/>
              </a:rPr>
              <a:t>Performance Optimization</a:t>
            </a:r>
          </a:p>
          <a:p>
            <a:pPr marL="494100" indent="-457200">
              <a:lnSpc>
                <a:spcPct val="90000"/>
              </a:lnSpc>
              <a:buFont typeface="+mj-lt"/>
              <a:buAutoNum type="arabicPeriod"/>
            </a:pPr>
            <a:endParaRPr lang="en-US" sz="11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0759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35" name="Rectangle 2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1781BE-BFD0-CC13-8B5A-D28CAAFA0E24}"/>
              </a:ext>
            </a:extLst>
          </p:cNvPr>
          <p:cNvSpPr>
            <a:spLocks noGrp="1"/>
          </p:cNvSpPr>
          <p:nvPr>
            <p:ph type="title"/>
          </p:nvPr>
        </p:nvSpPr>
        <p:spPr>
          <a:xfrm>
            <a:off x="834013" y="1115568"/>
            <a:ext cx="3487616" cy="4626864"/>
          </a:xfrm>
        </p:spPr>
        <p:txBody>
          <a:bodyPr>
            <a:normAutofit/>
          </a:bodyPr>
          <a:lstStyle/>
          <a:p>
            <a:pPr algn="l"/>
            <a:r>
              <a:rPr lang="en-US" sz="3600" dirty="0"/>
              <a:t>Things to Learn in State</a:t>
            </a:r>
          </a:p>
        </p:txBody>
      </p:sp>
      <p:cxnSp>
        <p:nvCxnSpPr>
          <p:cNvPr id="36" name="Straight Connector 2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B9AEA1A-CA34-382A-EEFB-F0CD32109310}"/>
              </a:ext>
            </a:extLst>
          </p:cNvPr>
          <p:cNvSpPr>
            <a:spLocks noGrp="1"/>
          </p:cNvSpPr>
          <p:nvPr>
            <p:ph idx="1"/>
          </p:nvPr>
        </p:nvSpPr>
        <p:spPr>
          <a:xfrm>
            <a:off x="5105398" y="1115568"/>
            <a:ext cx="6245352" cy="4626864"/>
          </a:xfrm>
        </p:spPr>
        <p:txBody>
          <a:bodyPr anchor="ctr">
            <a:normAutofit/>
          </a:bodyPr>
          <a:lstStyle/>
          <a:p>
            <a:pPr>
              <a:lnSpc>
                <a:spcPct val="90000"/>
              </a:lnSpc>
            </a:pPr>
            <a:r>
              <a:rPr lang="en-US" sz="1400" b="1" i="0" dirty="0">
                <a:effectLst/>
                <a:latin typeface="Söhne"/>
              </a:rPr>
              <a:t>Event Handling and State Updates</a:t>
            </a:r>
          </a:p>
          <a:p>
            <a:pPr>
              <a:lnSpc>
                <a:spcPct val="90000"/>
              </a:lnSpc>
            </a:pPr>
            <a:r>
              <a:rPr lang="en-US" sz="1400" b="1" i="0" dirty="0">
                <a:effectLst/>
                <a:latin typeface="Söhne"/>
              </a:rPr>
              <a:t>State Management Fundamentals</a:t>
            </a:r>
          </a:p>
          <a:p>
            <a:pPr>
              <a:lnSpc>
                <a:spcPct val="90000"/>
              </a:lnSpc>
            </a:pPr>
            <a:r>
              <a:rPr lang="en-US" sz="1400" b="1" i="0" dirty="0">
                <a:effectLst/>
                <a:latin typeface="Söhne"/>
              </a:rPr>
              <a:t>Class Components vs. Functional Components</a:t>
            </a:r>
            <a:endParaRPr lang="en-US" sz="1400" b="1" dirty="0">
              <a:effectLst/>
              <a:latin typeface="Söhne"/>
            </a:endParaRPr>
          </a:p>
          <a:p>
            <a:pPr>
              <a:lnSpc>
                <a:spcPct val="90000"/>
              </a:lnSpc>
            </a:pPr>
            <a:r>
              <a:rPr lang="en-US" sz="1400" b="1" i="0" dirty="0">
                <a:effectLst/>
                <a:latin typeface="Söhne"/>
              </a:rPr>
              <a:t>State Initialization</a:t>
            </a:r>
          </a:p>
          <a:p>
            <a:pPr>
              <a:lnSpc>
                <a:spcPct val="90000"/>
              </a:lnSpc>
            </a:pPr>
            <a:r>
              <a:rPr lang="en-US" sz="1400" b="1" i="0" dirty="0">
                <a:effectLst/>
                <a:latin typeface="Söhne"/>
              </a:rPr>
              <a:t>Updating State</a:t>
            </a:r>
            <a:endParaRPr lang="en-US" sz="1400" b="1" dirty="0">
              <a:effectLst/>
              <a:latin typeface="Söhne"/>
            </a:endParaRPr>
          </a:p>
          <a:p>
            <a:pPr>
              <a:lnSpc>
                <a:spcPct val="90000"/>
              </a:lnSpc>
            </a:pPr>
            <a:r>
              <a:rPr lang="en-US" sz="1400" b="1" i="0" dirty="0">
                <a:effectLst/>
                <a:latin typeface="Söhne"/>
              </a:rPr>
              <a:t>State and UI Rendering</a:t>
            </a:r>
          </a:p>
          <a:p>
            <a:pPr>
              <a:lnSpc>
                <a:spcPct val="90000"/>
              </a:lnSpc>
            </a:pPr>
            <a:r>
              <a:rPr lang="en-US" sz="1400" b="1" i="0" dirty="0">
                <a:effectLst/>
                <a:latin typeface="Söhne"/>
              </a:rPr>
              <a:t>Immutable State</a:t>
            </a:r>
            <a:endParaRPr lang="en-US" sz="1400" b="1" dirty="0">
              <a:effectLst/>
              <a:latin typeface="Söhne"/>
            </a:endParaRPr>
          </a:p>
          <a:p>
            <a:pPr>
              <a:lnSpc>
                <a:spcPct val="90000"/>
              </a:lnSpc>
            </a:pPr>
            <a:r>
              <a:rPr lang="en-US" sz="1400" b="1" i="0" dirty="0">
                <a:effectLst/>
                <a:latin typeface="Söhne"/>
              </a:rPr>
              <a:t>Passing State as Props</a:t>
            </a:r>
          </a:p>
          <a:p>
            <a:pPr>
              <a:lnSpc>
                <a:spcPct val="90000"/>
              </a:lnSpc>
            </a:pPr>
            <a:r>
              <a:rPr lang="en-US" sz="1400" b="1" i="0" dirty="0">
                <a:effectLst/>
                <a:latin typeface="Söhne"/>
              </a:rPr>
              <a:t>Managing Complex State</a:t>
            </a:r>
          </a:p>
          <a:p>
            <a:pPr>
              <a:lnSpc>
                <a:spcPct val="90000"/>
              </a:lnSpc>
            </a:pPr>
            <a:r>
              <a:rPr lang="en-US" sz="1400" b="1" i="0" dirty="0">
                <a:effectLst/>
                <a:latin typeface="Söhne"/>
              </a:rPr>
              <a:t>Handling User Input</a:t>
            </a:r>
            <a:endParaRPr lang="en-US" sz="1400" b="1" dirty="0">
              <a:effectLst/>
              <a:latin typeface="Söhne"/>
            </a:endParaRPr>
          </a:p>
          <a:p>
            <a:pPr>
              <a:lnSpc>
                <a:spcPct val="90000"/>
              </a:lnSpc>
            </a:pPr>
            <a:r>
              <a:rPr lang="en-US" sz="1400" b="1" i="0" dirty="0">
                <a:effectLst/>
                <a:latin typeface="Söhne"/>
              </a:rPr>
              <a:t>Context API and State Management Libraries</a:t>
            </a:r>
          </a:p>
          <a:p>
            <a:pPr>
              <a:lnSpc>
                <a:spcPct val="90000"/>
              </a:lnSpc>
            </a:pPr>
            <a:endParaRPr lang="en-US" sz="1400" dirty="0"/>
          </a:p>
        </p:txBody>
      </p:sp>
      <p:sp>
        <p:nvSpPr>
          <p:cNvPr id="4" name="Footer Placeholder 3">
            <a:extLst>
              <a:ext uri="{FF2B5EF4-FFF2-40B4-BE49-F238E27FC236}">
                <a16:creationId xmlns:a16="http://schemas.microsoft.com/office/drawing/2014/main" id="{AD6D1A41-3FDF-2716-7C9F-A44404E82796}"/>
              </a:ext>
            </a:extLst>
          </p:cNvPr>
          <p:cNvSpPr>
            <a:spLocks noGrp="1"/>
          </p:cNvSpPr>
          <p:nvPr>
            <p:ph type="ftr" sz="quarter" idx="11"/>
          </p:nvPr>
        </p:nvSpPr>
        <p:spPr/>
        <p:txBody>
          <a:bodyPr/>
          <a:lstStyle/>
          <a:p>
            <a:r>
              <a:rPr lang="en-US"/>
              <a:t>Things to Learn in State</a:t>
            </a:r>
          </a:p>
        </p:txBody>
      </p:sp>
      <p:sp>
        <p:nvSpPr>
          <p:cNvPr id="5" name="Slide Number Placeholder 4">
            <a:extLst>
              <a:ext uri="{FF2B5EF4-FFF2-40B4-BE49-F238E27FC236}">
                <a16:creationId xmlns:a16="http://schemas.microsoft.com/office/drawing/2014/main" id="{86919F81-B7F0-8545-3314-3F4DF61D170D}"/>
              </a:ext>
            </a:extLst>
          </p:cNvPr>
          <p:cNvSpPr>
            <a:spLocks noGrp="1"/>
          </p:cNvSpPr>
          <p:nvPr>
            <p:ph type="sldNum" sz="quarter" idx="12"/>
          </p:nvPr>
        </p:nvSpPr>
        <p:spPr/>
        <p:txBody>
          <a:bodyPr/>
          <a:lstStyle/>
          <a:p>
            <a:fld id="{C1149BA7-E973-4561-A825-8A12FCE772C4}" type="slidenum">
              <a:rPr lang="en-US" smtClean="0"/>
              <a:t>12</a:t>
            </a:fld>
            <a:endParaRPr lang="en-US"/>
          </a:p>
        </p:txBody>
      </p:sp>
    </p:spTree>
    <p:extLst>
      <p:ext uri="{BB962C8B-B14F-4D97-AF65-F5344CB8AC3E}">
        <p14:creationId xmlns:p14="http://schemas.microsoft.com/office/powerpoint/2010/main" val="46596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DFE19-A959-AB2E-8C82-E09D679A06E5}"/>
              </a:ext>
            </a:extLst>
          </p:cNvPr>
          <p:cNvSpPr>
            <a:spLocks noGrp="1"/>
          </p:cNvSpPr>
          <p:nvPr>
            <p:ph type="title"/>
          </p:nvPr>
        </p:nvSpPr>
        <p:spPr/>
        <p:txBody>
          <a:bodyPr>
            <a:normAutofit/>
          </a:bodyPr>
          <a:lstStyle/>
          <a:p>
            <a:r>
              <a:rPr lang="en-US" b="0" i="0" dirty="0">
                <a:solidFill>
                  <a:srgbClr val="ECECEC"/>
                </a:solidFill>
                <a:effectLst/>
                <a:latin typeface="Söhne"/>
              </a:rPr>
              <a:t>State Initialization</a:t>
            </a:r>
            <a:endParaRPr lang="en-US" sz="2200" dirty="0"/>
          </a:p>
        </p:txBody>
      </p:sp>
      <p:sp>
        <p:nvSpPr>
          <p:cNvPr id="3" name="Content Placeholder 2">
            <a:extLst>
              <a:ext uri="{FF2B5EF4-FFF2-40B4-BE49-F238E27FC236}">
                <a16:creationId xmlns:a16="http://schemas.microsoft.com/office/drawing/2014/main" id="{81EFB621-7112-23AE-B98A-EEA3074526F8}"/>
              </a:ext>
            </a:extLst>
          </p:cNvPr>
          <p:cNvSpPr>
            <a:spLocks noGrp="1"/>
          </p:cNvSpPr>
          <p:nvPr>
            <p:ph idx="1"/>
          </p:nvPr>
        </p:nvSpPr>
        <p:spPr/>
        <p:txBody>
          <a:bodyPr/>
          <a:lstStyle/>
          <a:p>
            <a:r>
              <a:rPr lang="en-US" b="0" i="0" dirty="0">
                <a:solidFill>
                  <a:srgbClr val="ECECEC"/>
                </a:solidFill>
                <a:effectLst/>
                <a:latin typeface="Söhne"/>
              </a:rPr>
              <a:t>"state" refers to an internal data structure within a component that allows the component to manage and keep track of its own data. State represents the current state of the component, including any information that can change over time.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 functional components, state is initialized using the </a:t>
            </a:r>
            <a:r>
              <a:rPr lang="en-US" dirty="0" err="1">
                <a:latin typeface="Arial" panose="020B0604020202020204" pitchFamily="34" charset="0"/>
                <a:cs typeface="Arial" panose="020B0604020202020204" pitchFamily="34" charset="0"/>
              </a:rPr>
              <a:t>useState</a:t>
            </a:r>
            <a:r>
              <a:rPr lang="en-US" dirty="0">
                <a:latin typeface="Arial" panose="020B0604020202020204" pitchFamily="34" charset="0"/>
                <a:cs typeface="Arial" panose="020B0604020202020204" pitchFamily="34" charset="0"/>
              </a:rPr>
              <a:t> Hook.</a:t>
            </a:r>
          </a:p>
          <a:p>
            <a:r>
              <a:rPr lang="en-US" dirty="0">
                <a:latin typeface="Arial" panose="020B0604020202020204" pitchFamily="34" charset="0"/>
                <a:cs typeface="Arial" panose="020B0604020202020204" pitchFamily="34" charset="0"/>
              </a:rPr>
              <a:t>for class components within the constructor ()</a:t>
            </a:r>
          </a:p>
        </p:txBody>
      </p:sp>
      <p:sp>
        <p:nvSpPr>
          <p:cNvPr id="4" name="Footer Placeholder 3">
            <a:extLst>
              <a:ext uri="{FF2B5EF4-FFF2-40B4-BE49-F238E27FC236}">
                <a16:creationId xmlns:a16="http://schemas.microsoft.com/office/drawing/2014/main" id="{95A1D8F5-7006-A1C1-416A-8E314793156D}"/>
              </a:ext>
            </a:extLst>
          </p:cNvPr>
          <p:cNvSpPr>
            <a:spLocks noGrp="1"/>
          </p:cNvSpPr>
          <p:nvPr>
            <p:ph type="ftr" sz="quarter" idx="11"/>
          </p:nvPr>
        </p:nvSpPr>
        <p:spPr/>
        <p:txBody>
          <a:bodyPr/>
          <a:lstStyle/>
          <a:p>
            <a:r>
              <a:rPr lang="en-US"/>
              <a:t>Things to Learn in State</a:t>
            </a:r>
          </a:p>
        </p:txBody>
      </p:sp>
      <p:sp>
        <p:nvSpPr>
          <p:cNvPr id="5" name="Slide Number Placeholder 4">
            <a:extLst>
              <a:ext uri="{FF2B5EF4-FFF2-40B4-BE49-F238E27FC236}">
                <a16:creationId xmlns:a16="http://schemas.microsoft.com/office/drawing/2014/main" id="{D24E8EEF-5601-5887-66C1-493D3226DACB}"/>
              </a:ext>
            </a:extLst>
          </p:cNvPr>
          <p:cNvSpPr>
            <a:spLocks noGrp="1"/>
          </p:cNvSpPr>
          <p:nvPr>
            <p:ph type="sldNum" sz="quarter" idx="12"/>
          </p:nvPr>
        </p:nvSpPr>
        <p:spPr/>
        <p:txBody>
          <a:bodyPr/>
          <a:lstStyle/>
          <a:p>
            <a:fld id="{C1149BA7-E973-4561-A825-8A12FCE772C4}" type="slidenum">
              <a:rPr lang="en-US" smtClean="0"/>
              <a:t>13</a:t>
            </a:fld>
            <a:endParaRPr lang="en-US"/>
          </a:p>
        </p:txBody>
      </p:sp>
    </p:spTree>
    <p:extLst>
      <p:ext uri="{BB962C8B-B14F-4D97-AF65-F5344CB8AC3E}">
        <p14:creationId xmlns:p14="http://schemas.microsoft.com/office/powerpoint/2010/main" val="3215954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15B33D-CB54-E40A-54EB-DA04AC5D17E6}"/>
              </a:ext>
            </a:extLst>
          </p:cNvPr>
          <p:cNvSpPr>
            <a:spLocks noGrp="1"/>
          </p:cNvSpPr>
          <p:nvPr>
            <p:ph type="title"/>
          </p:nvPr>
        </p:nvSpPr>
        <p:spPr>
          <a:xfrm>
            <a:off x="913795" y="609600"/>
            <a:ext cx="3078749" cy="970450"/>
          </a:xfrm>
        </p:spPr>
        <p:txBody>
          <a:bodyPr anchor="b">
            <a:normAutofit/>
          </a:bodyPr>
          <a:lstStyle/>
          <a:p>
            <a:pPr algn="l">
              <a:lnSpc>
                <a:spcPct val="90000"/>
              </a:lnSpc>
            </a:pPr>
            <a:r>
              <a:rPr kumimoji="0" lang="en-US" altLang="en-US" sz="2400" b="1" i="0" u="none" strike="noStrike" cap="none" normalizeH="0" baseline="0">
                <a:ln>
                  <a:solidFill>
                    <a:srgbClr val="404040">
                      <a:alpha val="10000"/>
                    </a:srgbClr>
                  </a:solidFill>
                </a:ln>
                <a:solidFill>
                  <a:srgbClr val="DADADA"/>
                </a:solidFill>
                <a:effectLst/>
                <a:latin typeface="Söhne"/>
              </a:rPr>
              <a:t>Stateful Components</a:t>
            </a:r>
            <a:r>
              <a:rPr kumimoji="0" lang="en-US" altLang="en-US" sz="2400" b="0" i="0" u="none" strike="noStrike" cap="none" normalizeH="0" baseline="0">
                <a:ln>
                  <a:solidFill>
                    <a:srgbClr val="404040">
                      <a:alpha val="10000"/>
                    </a:srgbClr>
                  </a:solidFill>
                </a:ln>
                <a:solidFill>
                  <a:srgbClr val="DADADA"/>
                </a:solidFill>
                <a:effectLst/>
                <a:latin typeface="Söhne"/>
              </a:rPr>
              <a:t>:</a:t>
            </a:r>
            <a:br>
              <a:rPr kumimoji="0" lang="en-US" altLang="en-US" sz="2400" b="0" i="0" u="none" strike="noStrike" cap="none" normalizeH="0" baseline="0">
                <a:ln>
                  <a:solidFill>
                    <a:srgbClr val="404040">
                      <a:alpha val="10000"/>
                    </a:srgbClr>
                  </a:solidFill>
                </a:ln>
                <a:solidFill>
                  <a:srgbClr val="DADADA"/>
                </a:solidFill>
                <a:effectLst/>
              </a:rPr>
            </a:br>
            <a:endParaRPr lang="en-US" sz="2400">
              <a:ln>
                <a:solidFill>
                  <a:srgbClr val="404040">
                    <a:alpha val="10000"/>
                  </a:srgbClr>
                </a:solidFill>
              </a:ln>
              <a:solidFill>
                <a:srgbClr val="DADADA"/>
              </a:solidFill>
            </a:endParaRPr>
          </a:p>
        </p:txBody>
      </p:sp>
      <p:sp>
        <p:nvSpPr>
          <p:cNvPr id="4" name="Rectangle 1">
            <a:extLst>
              <a:ext uri="{FF2B5EF4-FFF2-40B4-BE49-F238E27FC236}">
                <a16:creationId xmlns:a16="http://schemas.microsoft.com/office/drawing/2014/main" id="{B61B91E5-1CD9-2F53-146E-29323FCB1E5C}"/>
              </a:ext>
            </a:extLst>
          </p:cNvPr>
          <p:cNvSpPr>
            <a:spLocks noGrp="1" noChangeArrowheads="1"/>
          </p:cNvSpPr>
          <p:nvPr>
            <p:ph idx="1"/>
          </p:nvPr>
        </p:nvSpPr>
        <p:spPr bwMode="auto">
          <a:xfrm>
            <a:off x="913795" y="1732449"/>
            <a:ext cx="3078749" cy="448208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198375" rIns="91440" bIns="45720" numCol="1"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Char char="•"/>
              <a:tabLst/>
            </a:pPr>
            <a:r>
              <a:rPr kumimoji="0" lang="en-US" altLang="en-US" sz="1600" b="0" i="0" u="none" strike="noStrike" cap="none" normalizeH="0" baseline="0" dirty="0">
                <a:ln>
                  <a:solidFill>
                    <a:srgbClr val="404040">
                      <a:alpha val="10000"/>
                    </a:srgbClr>
                  </a:solidFill>
                </a:ln>
                <a:solidFill>
                  <a:srgbClr val="DADADA"/>
                </a:solidFill>
                <a:effectLst/>
                <a:latin typeface="Söhne"/>
              </a:rPr>
              <a:t>Also known as Class Components</a:t>
            </a:r>
          </a:p>
          <a:p>
            <a:pPr marL="0" marR="0" lvl="0" indent="0" defTabSz="914400" rtl="0" eaLnBrk="0" fontAlgn="base" latinLnBrk="0" hangingPunct="0">
              <a:spcBef>
                <a:spcPct val="0"/>
              </a:spcBef>
              <a:spcAft>
                <a:spcPts val="600"/>
              </a:spcAft>
              <a:buClrTx/>
              <a:buSzTx/>
              <a:buFontTx/>
              <a:buChar char="•"/>
              <a:tabLst/>
            </a:pPr>
            <a:r>
              <a:rPr kumimoji="0" lang="en-US" altLang="en-US" sz="1600" b="0" i="0" u="none" strike="noStrike" cap="none" normalizeH="0" baseline="0" dirty="0">
                <a:ln>
                  <a:solidFill>
                    <a:srgbClr val="404040">
                      <a:alpha val="10000"/>
                    </a:srgbClr>
                  </a:solidFill>
                </a:ln>
                <a:solidFill>
                  <a:srgbClr val="DADADA"/>
                </a:solidFill>
                <a:effectLst/>
                <a:latin typeface="Söhne"/>
              </a:rPr>
              <a:t>stateful components can maintain and manage their own internal state.</a:t>
            </a:r>
          </a:p>
          <a:p>
            <a:pPr marL="0" marR="0" lvl="0" indent="0" defTabSz="914400" rtl="0" eaLnBrk="0" fontAlgn="base" latinLnBrk="0" hangingPunct="0">
              <a:spcBef>
                <a:spcPct val="0"/>
              </a:spcBef>
              <a:spcAft>
                <a:spcPts val="600"/>
              </a:spcAft>
              <a:buClrTx/>
              <a:buSzTx/>
              <a:buFontTx/>
              <a:buChar char="•"/>
              <a:tabLst/>
            </a:pPr>
            <a:r>
              <a:rPr kumimoji="0" lang="en-US" altLang="en-US" sz="1600" b="0" i="0" u="none" strike="noStrike" cap="none" normalizeH="0" baseline="0" dirty="0">
                <a:ln>
                  <a:solidFill>
                    <a:srgbClr val="404040">
                      <a:alpha val="10000"/>
                    </a:srgbClr>
                  </a:solidFill>
                </a:ln>
                <a:solidFill>
                  <a:srgbClr val="DADADA"/>
                </a:solidFill>
                <a:effectLst/>
                <a:latin typeface="Söhne"/>
              </a:rPr>
              <a:t>They are created using ES6 classes and extend the </a:t>
            </a:r>
            <a:r>
              <a:rPr kumimoji="0" lang="en-US" altLang="en-US" sz="1600" b="1" i="0" u="none" strike="noStrike" cap="none" normalizeH="0" baseline="0" dirty="0" err="1">
                <a:ln>
                  <a:solidFill>
                    <a:srgbClr val="404040">
                      <a:alpha val="10000"/>
                    </a:srgbClr>
                  </a:solidFill>
                </a:ln>
                <a:solidFill>
                  <a:srgbClr val="DADADA"/>
                </a:solidFill>
                <a:effectLst/>
                <a:latin typeface="Söhne Mono"/>
              </a:rPr>
              <a:t>React.Component</a:t>
            </a:r>
            <a:r>
              <a:rPr kumimoji="0" lang="en-US" altLang="en-US" sz="1600" b="0" i="0" u="none" strike="noStrike" cap="none" normalizeH="0" baseline="0" dirty="0">
                <a:ln>
                  <a:solidFill>
                    <a:srgbClr val="404040">
                      <a:alpha val="10000"/>
                    </a:srgbClr>
                  </a:solidFill>
                </a:ln>
                <a:solidFill>
                  <a:srgbClr val="DADADA"/>
                </a:solidFill>
                <a:effectLst/>
                <a:latin typeface="Söhne"/>
              </a:rPr>
              <a:t> class.</a:t>
            </a:r>
          </a:p>
          <a:p>
            <a:pPr marL="0" marR="0" lvl="0" indent="0" defTabSz="914400" rtl="0" eaLnBrk="0" fontAlgn="base" latinLnBrk="0" hangingPunct="0">
              <a:spcBef>
                <a:spcPct val="0"/>
              </a:spcBef>
              <a:spcAft>
                <a:spcPts val="600"/>
              </a:spcAft>
              <a:buClrTx/>
              <a:buSzTx/>
              <a:buFontTx/>
              <a:buChar char="•"/>
              <a:tabLst/>
            </a:pPr>
            <a:r>
              <a:rPr kumimoji="0" lang="en-US" altLang="en-US" sz="1600" b="0" i="0" u="none" strike="noStrike" cap="none" normalizeH="0" baseline="0" dirty="0">
                <a:ln>
                  <a:solidFill>
                    <a:srgbClr val="404040">
                      <a:alpha val="10000"/>
                    </a:srgbClr>
                  </a:solidFill>
                </a:ln>
                <a:solidFill>
                  <a:srgbClr val="DADADA"/>
                </a:solidFill>
                <a:effectLst/>
                <a:latin typeface="Söhne"/>
              </a:rPr>
              <a:t>Stateful components have a </a:t>
            </a:r>
            <a:r>
              <a:rPr kumimoji="0" lang="en-US" altLang="en-US" sz="1600" b="1" i="0" u="none" strike="noStrike" cap="none" normalizeH="0" baseline="0" dirty="0">
                <a:ln>
                  <a:solidFill>
                    <a:srgbClr val="404040">
                      <a:alpha val="10000"/>
                    </a:srgbClr>
                  </a:solidFill>
                </a:ln>
                <a:solidFill>
                  <a:srgbClr val="DADADA"/>
                </a:solidFill>
                <a:effectLst/>
                <a:latin typeface="Söhne Mono"/>
              </a:rPr>
              <a:t>state</a:t>
            </a:r>
            <a:r>
              <a:rPr kumimoji="0" lang="en-US" altLang="en-US" sz="1600" b="0" i="0" u="none" strike="noStrike" cap="none" normalizeH="0" baseline="0" dirty="0">
                <a:ln>
                  <a:solidFill>
                    <a:srgbClr val="404040">
                      <a:alpha val="10000"/>
                    </a:srgbClr>
                  </a:solidFill>
                </a:ln>
                <a:solidFill>
                  <a:srgbClr val="DADADA"/>
                </a:solidFill>
                <a:effectLst/>
                <a:latin typeface="Söhne"/>
              </a:rPr>
              <a:t> object which</a:t>
            </a:r>
          </a:p>
          <a:p>
            <a:pPr marL="0" marR="0" lvl="0" indent="0" defTabSz="914400" rtl="0" eaLnBrk="0" fontAlgn="base" latinLnBrk="0" hangingPunct="0">
              <a:spcBef>
                <a:spcPct val="0"/>
              </a:spcBef>
              <a:spcAft>
                <a:spcPts val="600"/>
              </a:spcAft>
              <a:buClrTx/>
              <a:buSzTx/>
              <a:buFontTx/>
              <a:buNone/>
              <a:tabLst/>
            </a:pPr>
            <a:endParaRPr kumimoji="0" lang="en-US" altLang="en-US" sz="1600" b="0" i="0" u="none" strike="noStrike" cap="none" normalizeH="0" baseline="0" dirty="0">
              <a:ln>
                <a:solidFill>
                  <a:srgbClr val="404040">
                    <a:alpha val="10000"/>
                  </a:srgbClr>
                </a:solidFill>
              </a:ln>
              <a:solidFill>
                <a:srgbClr val="DADADA"/>
              </a:solidFill>
              <a:effectLst/>
              <a:latin typeface="Arial" panose="020B0604020202020204" pitchFamily="34" charset="0"/>
            </a:endParaRPr>
          </a:p>
        </p:txBody>
      </p:sp>
      <p:pic>
        <p:nvPicPr>
          <p:cNvPr id="6" name="Picture 5">
            <a:extLst>
              <a:ext uri="{FF2B5EF4-FFF2-40B4-BE49-F238E27FC236}">
                <a16:creationId xmlns:a16="http://schemas.microsoft.com/office/drawing/2014/main" id="{C3F591CF-4550-A3CC-8AFB-E6E947CEA571}"/>
              </a:ext>
            </a:extLst>
          </p:cNvPr>
          <p:cNvPicPr>
            <a:picLocks noChangeAspect="1"/>
          </p:cNvPicPr>
          <p:nvPr/>
        </p:nvPicPr>
        <p:blipFill>
          <a:blip r:embed="rId2"/>
          <a:stretch>
            <a:fillRect/>
          </a:stretch>
        </p:blipFill>
        <p:spPr>
          <a:xfrm>
            <a:off x="5043968" y="643466"/>
            <a:ext cx="6366934" cy="5571067"/>
          </a:xfrm>
          <a:prstGeom prst="rect">
            <a:avLst/>
          </a:prstGeom>
        </p:spPr>
      </p:pic>
      <p:sp>
        <p:nvSpPr>
          <p:cNvPr id="7" name="Footer Placeholder 6">
            <a:extLst>
              <a:ext uri="{FF2B5EF4-FFF2-40B4-BE49-F238E27FC236}">
                <a16:creationId xmlns:a16="http://schemas.microsoft.com/office/drawing/2014/main" id="{DDB353C6-1EC1-F5CC-6F8D-E8E55BE7FCA1}"/>
              </a:ext>
            </a:extLst>
          </p:cNvPr>
          <p:cNvSpPr>
            <a:spLocks noGrp="1"/>
          </p:cNvSpPr>
          <p:nvPr>
            <p:ph type="ftr" sz="quarter" idx="11"/>
          </p:nvPr>
        </p:nvSpPr>
        <p:spPr/>
        <p:txBody>
          <a:bodyPr/>
          <a:lstStyle/>
          <a:p>
            <a:r>
              <a:rPr lang="en-US" dirty="0">
                <a:solidFill>
                  <a:schemeClr val="bg1"/>
                </a:solidFill>
              </a:rPr>
              <a:t>Things to Learn in State</a:t>
            </a:r>
          </a:p>
        </p:txBody>
      </p:sp>
      <p:sp>
        <p:nvSpPr>
          <p:cNvPr id="8" name="Slide Number Placeholder 7">
            <a:extLst>
              <a:ext uri="{FF2B5EF4-FFF2-40B4-BE49-F238E27FC236}">
                <a16:creationId xmlns:a16="http://schemas.microsoft.com/office/drawing/2014/main" id="{8D66DFD7-3C9F-F314-E16C-4B0C7F343FB8}"/>
              </a:ext>
            </a:extLst>
          </p:cNvPr>
          <p:cNvSpPr>
            <a:spLocks noGrp="1"/>
          </p:cNvSpPr>
          <p:nvPr>
            <p:ph type="sldNum" sz="quarter" idx="12"/>
          </p:nvPr>
        </p:nvSpPr>
        <p:spPr/>
        <p:txBody>
          <a:bodyPr/>
          <a:lstStyle/>
          <a:p>
            <a:fld id="{C1149BA7-E973-4561-A825-8A12FCE772C4}" type="slidenum">
              <a:rPr lang="en-US" smtClean="0"/>
              <a:t>14</a:t>
            </a:fld>
            <a:endParaRPr lang="en-US"/>
          </a:p>
        </p:txBody>
      </p:sp>
    </p:spTree>
    <p:extLst>
      <p:ext uri="{BB962C8B-B14F-4D97-AF65-F5344CB8AC3E}">
        <p14:creationId xmlns:p14="http://schemas.microsoft.com/office/powerpoint/2010/main" val="421454802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35004-F6F8-2BCC-7609-5440BF11796E}"/>
              </a:ext>
            </a:extLst>
          </p:cNvPr>
          <p:cNvSpPr>
            <a:spLocks noGrp="1"/>
          </p:cNvSpPr>
          <p:nvPr>
            <p:ph type="title"/>
          </p:nvPr>
        </p:nvSpPr>
        <p:spPr>
          <a:xfrm>
            <a:off x="5279472" y="609600"/>
            <a:ext cx="5844759" cy="970450"/>
          </a:xfrm>
        </p:spPr>
        <p:txBody>
          <a:bodyPr>
            <a:normAutofit/>
          </a:bodyPr>
          <a:lstStyle/>
          <a:p>
            <a:r>
              <a:rPr lang="en-US" b="1" i="0">
                <a:effectLst/>
                <a:latin typeface="Söhne"/>
              </a:rPr>
              <a:t>Stateless Components</a:t>
            </a:r>
            <a:endParaRPr lang="en-US" dirty="0"/>
          </a:p>
        </p:txBody>
      </p:sp>
      <p:pic>
        <p:nvPicPr>
          <p:cNvPr id="16" name="Picture 15">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5" name="Picture 4">
            <a:extLst>
              <a:ext uri="{FF2B5EF4-FFF2-40B4-BE49-F238E27FC236}">
                <a16:creationId xmlns:a16="http://schemas.microsoft.com/office/drawing/2014/main" id="{13B3AA0E-3D3C-51DA-0280-6F1E5C8CE528}"/>
              </a:ext>
            </a:extLst>
          </p:cNvPr>
          <p:cNvPicPr>
            <a:picLocks noChangeAspect="1"/>
          </p:cNvPicPr>
          <p:nvPr/>
        </p:nvPicPr>
        <p:blipFill>
          <a:blip r:embed="rId4"/>
          <a:stretch>
            <a:fillRect/>
          </a:stretch>
        </p:blipFill>
        <p:spPr>
          <a:xfrm>
            <a:off x="632815" y="2174337"/>
            <a:ext cx="4003193" cy="2041628"/>
          </a:xfrm>
          <a:prstGeom prst="rect">
            <a:avLst/>
          </a:prstGeom>
        </p:spPr>
      </p:pic>
      <p:sp>
        <p:nvSpPr>
          <p:cNvPr id="3" name="Content Placeholder 2">
            <a:extLst>
              <a:ext uri="{FF2B5EF4-FFF2-40B4-BE49-F238E27FC236}">
                <a16:creationId xmlns:a16="http://schemas.microsoft.com/office/drawing/2014/main" id="{BF72D1ED-04BD-1370-745F-524C9B7ABFC8}"/>
              </a:ext>
            </a:extLst>
          </p:cNvPr>
          <p:cNvSpPr>
            <a:spLocks noGrp="1"/>
          </p:cNvSpPr>
          <p:nvPr>
            <p:ph idx="1"/>
          </p:nvPr>
        </p:nvSpPr>
        <p:spPr>
          <a:xfrm>
            <a:off x="5279472" y="1828801"/>
            <a:ext cx="5844760" cy="3866048"/>
          </a:xfrm>
        </p:spPr>
        <p:txBody>
          <a:bodyPr anchor="ctr">
            <a:normAutofit/>
          </a:bodyPr>
          <a:lstStyle/>
          <a:p>
            <a:pPr>
              <a:lnSpc>
                <a:spcPct val="90000"/>
              </a:lnSpc>
              <a:buClr>
                <a:srgbClr val="2677A6"/>
              </a:buClr>
            </a:pPr>
            <a:r>
              <a:rPr lang="en-US" sz="1700" b="0" i="0">
                <a:effectLst/>
                <a:latin typeface="Söhne"/>
              </a:rPr>
              <a:t>Also known as Functional Components</a:t>
            </a:r>
          </a:p>
          <a:p>
            <a:pPr>
              <a:lnSpc>
                <a:spcPct val="90000"/>
              </a:lnSpc>
              <a:buClr>
                <a:srgbClr val="2677A6"/>
              </a:buClr>
            </a:pPr>
            <a:r>
              <a:rPr lang="en-US" sz="1700" b="0" i="0">
                <a:effectLst/>
                <a:latin typeface="Söhne"/>
              </a:rPr>
              <a:t>stateless components are pure functions that receive props as input and return JSX</a:t>
            </a:r>
          </a:p>
          <a:p>
            <a:pPr>
              <a:lnSpc>
                <a:spcPct val="90000"/>
              </a:lnSpc>
              <a:buClr>
                <a:srgbClr val="2677A6"/>
              </a:buClr>
            </a:pPr>
            <a:r>
              <a:rPr lang="en-US" sz="1700" b="0" i="0">
                <a:effectLst/>
                <a:latin typeface="Söhne"/>
              </a:rPr>
              <a:t>They do not manage their own state and are commonly used for presenting UI based solely on input props.</a:t>
            </a:r>
          </a:p>
          <a:p>
            <a:pPr>
              <a:lnSpc>
                <a:spcPct val="90000"/>
              </a:lnSpc>
              <a:buClr>
                <a:srgbClr val="2677A6"/>
              </a:buClr>
            </a:pPr>
            <a:r>
              <a:rPr lang="en-US" sz="1700" b="0" i="0">
                <a:effectLst/>
                <a:latin typeface="Söhne"/>
              </a:rPr>
              <a:t>Stateless components are simpler, more lightweight, and easier to understand compared to stateful components.</a:t>
            </a:r>
          </a:p>
          <a:p>
            <a:pPr>
              <a:lnSpc>
                <a:spcPct val="90000"/>
              </a:lnSpc>
              <a:buClr>
                <a:srgbClr val="2677A6"/>
              </a:buClr>
            </a:pPr>
            <a:r>
              <a:rPr lang="en-US" sz="1700" b="0" i="0">
                <a:effectLst/>
                <a:latin typeface="Söhne"/>
              </a:rPr>
              <a:t>They are preferred when the component doesn't need to manage state or lifecycle methods.</a:t>
            </a:r>
          </a:p>
          <a:p>
            <a:pPr marL="36900" indent="0">
              <a:lnSpc>
                <a:spcPct val="90000"/>
              </a:lnSpc>
              <a:buClr>
                <a:srgbClr val="2677A6"/>
              </a:buClr>
              <a:buNone/>
            </a:pPr>
            <a:br>
              <a:rPr lang="en-US" sz="1700"/>
            </a:br>
            <a:br>
              <a:rPr lang="en-US" sz="1700"/>
            </a:br>
            <a:br>
              <a:rPr lang="en-US" sz="1700"/>
            </a:br>
            <a:endParaRPr lang="en-US" sz="1700">
              <a:effectLst/>
              <a:latin typeface="Söhne"/>
            </a:endParaRPr>
          </a:p>
          <a:p>
            <a:pPr>
              <a:lnSpc>
                <a:spcPct val="90000"/>
              </a:lnSpc>
              <a:buClr>
                <a:srgbClr val="2677A6"/>
              </a:buClr>
            </a:pPr>
            <a:endParaRPr lang="en-US" sz="1700"/>
          </a:p>
        </p:txBody>
      </p:sp>
      <p:sp>
        <p:nvSpPr>
          <p:cNvPr id="6" name="Footer Placeholder 5">
            <a:extLst>
              <a:ext uri="{FF2B5EF4-FFF2-40B4-BE49-F238E27FC236}">
                <a16:creationId xmlns:a16="http://schemas.microsoft.com/office/drawing/2014/main" id="{369A3487-9B8E-B390-3B34-F320C415360D}"/>
              </a:ext>
            </a:extLst>
          </p:cNvPr>
          <p:cNvSpPr>
            <a:spLocks noGrp="1"/>
          </p:cNvSpPr>
          <p:nvPr>
            <p:ph type="ftr" sz="quarter" idx="11"/>
          </p:nvPr>
        </p:nvSpPr>
        <p:spPr/>
        <p:txBody>
          <a:bodyPr/>
          <a:lstStyle/>
          <a:p>
            <a:r>
              <a:rPr lang="en-US"/>
              <a:t>Things to Learn in State</a:t>
            </a:r>
          </a:p>
        </p:txBody>
      </p:sp>
      <p:sp>
        <p:nvSpPr>
          <p:cNvPr id="8" name="Slide Number Placeholder 7">
            <a:extLst>
              <a:ext uri="{FF2B5EF4-FFF2-40B4-BE49-F238E27FC236}">
                <a16:creationId xmlns:a16="http://schemas.microsoft.com/office/drawing/2014/main" id="{2D176C9F-D43E-3B6B-5DEB-48E38F356B0C}"/>
              </a:ext>
            </a:extLst>
          </p:cNvPr>
          <p:cNvSpPr>
            <a:spLocks noGrp="1"/>
          </p:cNvSpPr>
          <p:nvPr>
            <p:ph type="sldNum" sz="quarter" idx="12"/>
          </p:nvPr>
        </p:nvSpPr>
        <p:spPr/>
        <p:txBody>
          <a:bodyPr/>
          <a:lstStyle/>
          <a:p>
            <a:fld id="{C1149BA7-E973-4561-A825-8A12FCE772C4}" type="slidenum">
              <a:rPr lang="en-US" smtClean="0"/>
              <a:t>15</a:t>
            </a:fld>
            <a:endParaRPr lang="en-US"/>
          </a:p>
        </p:txBody>
      </p:sp>
    </p:spTree>
    <p:extLst>
      <p:ext uri="{BB962C8B-B14F-4D97-AF65-F5344CB8AC3E}">
        <p14:creationId xmlns:p14="http://schemas.microsoft.com/office/powerpoint/2010/main" val="4036778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AF49B-CCFB-9E55-FB04-64D330F02174}"/>
              </a:ext>
            </a:extLst>
          </p:cNvPr>
          <p:cNvSpPr>
            <a:spLocks noGrp="1"/>
          </p:cNvSpPr>
          <p:nvPr>
            <p:ph type="title"/>
          </p:nvPr>
        </p:nvSpPr>
        <p:spPr/>
        <p:txBody>
          <a:bodyPr/>
          <a:lstStyle/>
          <a:p>
            <a:r>
              <a:rPr lang="en-US" b="0" i="0" dirty="0">
                <a:solidFill>
                  <a:srgbClr val="ECECEC"/>
                </a:solidFill>
                <a:effectLst/>
                <a:latin typeface="Söhne"/>
              </a:rPr>
              <a:t>state initialization</a:t>
            </a:r>
            <a:endParaRPr lang="en-US" dirty="0"/>
          </a:p>
        </p:txBody>
      </p:sp>
      <p:sp>
        <p:nvSpPr>
          <p:cNvPr id="3" name="Content Placeholder 2">
            <a:extLst>
              <a:ext uri="{FF2B5EF4-FFF2-40B4-BE49-F238E27FC236}">
                <a16:creationId xmlns:a16="http://schemas.microsoft.com/office/drawing/2014/main" id="{A5CA4E79-4D51-C3A4-6118-41CD03DCB63D}"/>
              </a:ext>
            </a:extLst>
          </p:cNvPr>
          <p:cNvSpPr>
            <a:spLocks noGrp="1"/>
          </p:cNvSpPr>
          <p:nvPr>
            <p:ph idx="1"/>
          </p:nvPr>
        </p:nvSpPr>
        <p:spPr>
          <a:xfrm>
            <a:off x="913795" y="1752600"/>
            <a:ext cx="10353762" cy="876300"/>
          </a:xfrm>
        </p:spPr>
        <p:txBody>
          <a:bodyPr/>
          <a:lstStyle/>
          <a:p>
            <a:r>
              <a:rPr lang="en-US" b="0" i="0" dirty="0">
                <a:solidFill>
                  <a:srgbClr val="ECECEC"/>
                </a:solidFill>
                <a:effectLst/>
                <a:latin typeface="Söhne"/>
              </a:rPr>
              <a:t>state initialization can be done in two main ways: using class components or using functional components with hooks</a:t>
            </a:r>
            <a:endParaRPr lang="en-US" dirty="0"/>
          </a:p>
        </p:txBody>
      </p:sp>
      <p:sp>
        <p:nvSpPr>
          <p:cNvPr id="8" name="Content Placeholder 2">
            <a:extLst>
              <a:ext uri="{FF2B5EF4-FFF2-40B4-BE49-F238E27FC236}">
                <a16:creationId xmlns:a16="http://schemas.microsoft.com/office/drawing/2014/main" id="{B37B4A8E-A3C8-D740-3BBA-E4D4C37580A6}"/>
              </a:ext>
            </a:extLst>
          </p:cNvPr>
          <p:cNvSpPr txBox="1">
            <a:spLocks/>
          </p:cNvSpPr>
          <p:nvPr/>
        </p:nvSpPr>
        <p:spPr>
          <a:xfrm>
            <a:off x="837595" y="2732574"/>
            <a:ext cx="10353762" cy="8964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solidFill>
                  <a:srgbClr val="ECECEC"/>
                </a:solidFill>
                <a:effectLst/>
                <a:latin typeface="Söhne"/>
              </a:rPr>
              <a:t>state initialization can be done in two main ways: using class components or using functional components with hooks</a:t>
            </a:r>
            <a:endParaRPr lang="en-US" dirty="0"/>
          </a:p>
        </p:txBody>
      </p:sp>
      <p:sp>
        <p:nvSpPr>
          <p:cNvPr id="10" name="Footer Placeholder 9">
            <a:extLst>
              <a:ext uri="{FF2B5EF4-FFF2-40B4-BE49-F238E27FC236}">
                <a16:creationId xmlns:a16="http://schemas.microsoft.com/office/drawing/2014/main" id="{9F429EDA-248C-6EF9-BAD6-90792687875D}"/>
              </a:ext>
            </a:extLst>
          </p:cNvPr>
          <p:cNvSpPr>
            <a:spLocks noGrp="1"/>
          </p:cNvSpPr>
          <p:nvPr>
            <p:ph type="ftr" sz="quarter" idx="11"/>
          </p:nvPr>
        </p:nvSpPr>
        <p:spPr/>
        <p:txBody>
          <a:bodyPr/>
          <a:lstStyle/>
          <a:p>
            <a:r>
              <a:rPr lang="en-US"/>
              <a:t>Things to Learn in State</a:t>
            </a:r>
          </a:p>
        </p:txBody>
      </p:sp>
      <p:sp>
        <p:nvSpPr>
          <p:cNvPr id="11" name="Slide Number Placeholder 10">
            <a:extLst>
              <a:ext uri="{FF2B5EF4-FFF2-40B4-BE49-F238E27FC236}">
                <a16:creationId xmlns:a16="http://schemas.microsoft.com/office/drawing/2014/main" id="{A725CBD4-5AE0-E4E5-5FB8-43B233F21893}"/>
              </a:ext>
            </a:extLst>
          </p:cNvPr>
          <p:cNvSpPr>
            <a:spLocks noGrp="1"/>
          </p:cNvSpPr>
          <p:nvPr>
            <p:ph type="sldNum" sz="quarter" idx="12"/>
          </p:nvPr>
        </p:nvSpPr>
        <p:spPr/>
        <p:txBody>
          <a:bodyPr/>
          <a:lstStyle/>
          <a:p>
            <a:fld id="{C1149BA7-E973-4561-A825-8A12FCE772C4}" type="slidenum">
              <a:rPr lang="en-US" smtClean="0"/>
              <a:t>16</a:t>
            </a:fld>
            <a:endParaRPr lang="en-US"/>
          </a:p>
        </p:txBody>
      </p:sp>
    </p:spTree>
    <p:extLst>
      <p:ext uri="{BB962C8B-B14F-4D97-AF65-F5344CB8AC3E}">
        <p14:creationId xmlns:p14="http://schemas.microsoft.com/office/powerpoint/2010/main" val="4278067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B2D9-9DFA-F78A-6E28-448342CC5A0A}"/>
              </a:ext>
            </a:extLst>
          </p:cNvPr>
          <p:cNvSpPr>
            <a:spLocks noGrp="1"/>
          </p:cNvSpPr>
          <p:nvPr>
            <p:ph type="title"/>
          </p:nvPr>
        </p:nvSpPr>
        <p:spPr>
          <a:xfrm>
            <a:off x="913795" y="609600"/>
            <a:ext cx="5978072" cy="970450"/>
          </a:xfrm>
        </p:spPr>
        <p:txBody>
          <a:bodyPr>
            <a:normAutofit/>
          </a:bodyPr>
          <a:lstStyle/>
          <a:p>
            <a:pPr>
              <a:lnSpc>
                <a:spcPct val="90000"/>
              </a:lnSpc>
            </a:pPr>
            <a:r>
              <a:rPr lang="en-US" sz="3100" b="0" dirty="0">
                <a:effectLst/>
                <a:latin typeface="Consolas" panose="020B0609020204030204" pitchFamily="49" charset="0"/>
              </a:rPr>
              <a:t>class components </a:t>
            </a:r>
            <a:br>
              <a:rPr lang="en-US" sz="3100" b="0" dirty="0">
                <a:effectLst/>
                <a:latin typeface="Consolas" panose="020B0609020204030204" pitchFamily="49" charset="0"/>
              </a:rPr>
            </a:br>
            <a:r>
              <a:rPr lang="en-US" sz="3100" b="0" dirty="0">
                <a:effectLst/>
                <a:latin typeface="Consolas" panose="020B0609020204030204" pitchFamily="49" charset="0"/>
              </a:rPr>
              <a:t>(</a:t>
            </a:r>
            <a:r>
              <a:rPr lang="en-US" sz="3100" b="0" i="0" dirty="0">
                <a:effectLst/>
                <a:latin typeface="Söhne"/>
              </a:rPr>
              <a:t>Initializing State</a:t>
            </a:r>
            <a:r>
              <a:rPr lang="en-US" sz="3100" b="0" dirty="0">
                <a:effectLst/>
                <a:latin typeface="Consolas" panose="020B0609020204030204" pitchFamily="49" charset="0"/>
              </a:rPr>
              <a:t>)</a:t>
            </a:r>
            <a:endParaRPr lang="en-US" sz="3100" dirty="0"/>
          </a:p>
        </p:txBody>
      </p:sp>
      <p:sp>
        <p:nvSpPr>
          <p:cNvPr id="3" name="Content Placeholder 2">
            <a:extLst>
              <a:ext uri="{FF2B5EF4-FFF2-40B4-BE49-F238E27FC236}">
                <a16:creationId xmlns:a16="http://schemas.microsoft.com/office/drawing/2014/main" id="{26543E46-F8BF-1A14-99C8-378DE73253F9}"/>
              </a:ext>
            </a:extLst>
          </p:cNvPr>
          <p:cNvSpPr>
            <a:spLocks noGrp="1"/>
          </p:cNvSpPr>
          <p:nvPr>
            <p:ph idx="1"/>
          </p:nvPr>
        </p:nvSpPr>
        <p:spPr>
          <a:xfrm>
            <a:off x="913795" y="1828801"/>
            <a:ext cx="5978072" cy="3866048"/>
          </a:xfrm>
        </p:spPr>
        <p:txBody>
          <a:bodyPr anchor="ctr">
            <a:normAutofit/>
          </a:bodyPr>
          <a:lstStyle/>
          <a:p>
            <a:pPr>
              <a:buClr>
                <a:srgbClr val="22668E"/>
              </a:buClr>
            </a:pPr>
            <a:br>
              <a:rPr lang="en-US" b="0">
                <a:effectLst/>
                <a:latin typeface="Consolas" panose="020B0609020204030204" pitchFamily="49" charset="0"/>
              </a:rPr>
            </a:br>
            <a:r>
              <a:rPr lang="en-US" b="0">
                <a:effectLst/>
                <a:latin typeface="Consolas" panose="020B0609020204030204" pitchFamily="49" charset="0"/>
              </a:rPr>
              <a:t>In class components, state is initialized within the constructor using </a:t>
            </a:r>
            <a:r>
              <a:rPr lang="en-US" b="0" err="1">
                <a:effectLst/>
                <a:latin typeface="Consolas" panose="020B0609020204030204" pitchFamily="49" charset="0"/>
              </a:rPr>
              <a:t>this.state</a:t>
            </a:r>
            <a:r>
              <a:rPr lang="en-US" b="0">
                <a:effectLst/>
                <a:latin typeface="Consolas" panose="020B0609020204030204" pitchFamily="49" charset="0"/>
              </a:rPr>
              <a:t>:</a:t>
            </a:r>
          </a:p>
          <a:p>
            <a:pPr>
              <a:buClr>
                <a:srgbClr val="22668E"/>
              </a:buClr>
            </a:pPr>
            <a:endParaRPr lang="en-US"/>
          </a:p>
        </p:txBody>
      </p:sp>
      <p:pic>
        <p:nvPicPr>
          <p:cNvPr id="15" name="Picture 10">
            <a:extLst>
              <a:ext uri="{FF2B5EF4-FFF2-40B4-BE49-F238E27FC236}">
                <a16:creationId xmlns:a16="http://schemas.microsoft.com/office/drawing/2014/main" id="{1CF706DA-13E8-4A4F-9260-551FB8127B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6" name="Picture 5">
            <a:extLst>
              <a:ext uri="{FF2B5EF4-FFF2-40B4-BE49-F238E27FC236}">
                <a16:creationId xmlns:a16="http://schemas.microsoft.com/office/drawing/2014/main" id="{13353861-E646-57E6-2591-5F1C05A2810F}"/>
              </a:ext>
            </a:extLst>
          </p:cNvPr>
          <p:cNvPicPr>
            <a:picLocks noChangeAspect="1"/>
          </p:cNvPicPr>
          <p:nvPr/>
        </p:nvPicPr>
        <p:blipFill rotWithShape="1">
          <a:blip r:embed="rId4"/>
          <a:srcRect t="7022" r="3" b="61"/>
          <a:stretch/>
        </p:blipFill>
        <p:spPr>
          <a:xfrm>
            <a:off x="7552945" y="643465"/>
            <a:ext cx="3995592" cy="5103372"/>
          </a:xfrm>
          <a:prstGeom prst="rect">
            <a:avLst/>
          </a:prstGeom>
        </p:spPr>
      </p:pic>
      <p:sp>
        <p:nvSpPr>
          <p:cNvPr id="7" name="Footer Placeholder 6">
            <a:extLst>
              <a:ext uri="{FF2B5EF4-FFF2-40B4-BE49-F238E27FC236}">
                <a16:creationId xmlns:a16="http://schemas.microsoft.com/office/drawing/2014/main" id="{2A9350AB-F5B3-8CFE-895F-F871BA750ABD}"/>
              </a:ext>
            </a:extLst>
          </p:cNvPr>
          <p:cNvSpPr>
            <a:spLocks noGrp="1"/>
          </p:cNvSpPr>
          <p:nvPr>
            <p:ph type="ftr" sz="quarter" idx="11"/>
          </p:nvPr>
        </p:nvSpPr>
        <p:spPr/>
        <p:txBody>
          <a:bodyPr/>
          <a:lstStyle/>
          <a:p>
            <a:r>
              <a:rPr lang="en-US"/>
              <a:t>Things to Learn in State</a:t>
            </a:r>
          </a:p>
        </p:txBody>
      </p:sp>
      <p:sp>
        <p:nvSpPr>
          <p:cNvPr id="8" name="Slide Number Placeholder 7">
            <a:extLst>
              <a:ext uri="{FF2B5EF4-FFF2-40B4-BE49-F238E27FC236}">
                <a16:creationId xmlns:a16="http://schemas.microsoft.com/office/drawing/2014/main" id="{07E221F4-8686-52D6-CD36-1362BF45A1ED}"/>
              </a:ext>
            </a:extLst>
          </p:cNvPr>
          <p:cNvSpPr>
            <a:spLocks noGrp="1"/>
          </p:cNvSpPr>
          <p:nvPr>
            <p:ph type="sldNum" sz="quarter" idx="12"/>
          </p:nvPr>
        </p:nvSpPr>
        <p:spPr/>
        <p:txBody>
          <a:bodyPr/>
          <a:lstStyle/>
          <a:p>
            <a:fld id="{C1149BA7-E973-4561-A825-8A12FCE772C4}" type="slidenum">
              <a:rPr lang="en-US" smtClean="0"/>
              <a:t>17</a:t>
            </a:fld>
            <a:endParaRPr lang="en-US"/>
          </a:p>
        </p:txBody>
      </p:sp>
    </p:spTree>
    <p:extLst>
      <p:ext uri="{BB962C8B-B14F-4D97-AF65-F5344CB8AC3E}">
        <p14:creationId xmlns:p14="http://schemas.microsoft.com/office/powerpoint/2010/main" val="1994129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1823-E902-2A43-F958-473E47E6B1E6}"/>
              </a:ext>
            </a:extLst>
          </p:cNvPr>
          <p:cNvSpPr>
            <a:spLocks noGrp="1"/>
          </p:cNvSpPr>
          <p:nvPr>
            <p:ph type="title"/>
          </p:nvPr>
        </p:nvSpPr>
        <p:spPr>
          <a:xfrm>
            <a:off x="5279472" y="609600"/>
            <a:ext cx="5844759" cy="970450"/>
          </a:xfrm>
        </p:spPr>
        <p:txBody>
          <a:bodyPr>
            <a:normAutofit/>
          </a:bodyPr>
          <a:lstStyle/>
          <a:p>
            <a:pPr>
              <a:lnSpc>
                <a:spcPct val="90000"/>
              </a:lnSpc>
            </a:pPr>
            <a:r>
              <a:rPr lang="en-US" sz="3100" b="0" dirty="0">
                <a:effectLst/>
                <a:latin typeface="Consolas" panose="020B0609020204030204" pitchFamily="49" charset="0"/>
              </a:rPr>
              <a:t>functional components</a:t>
            </a:r>
            <a:br>
              <a:rPr lang="en-US" sz="3100" b="0" dirty="0">
                <a:effectLst/>
                <a:latin typeface="Consolas" panose="020B0609020204030204" pitchFamily="49" charset="0"/>
              </a:rPr>
            </a:br>
            <a:r>
              <a:rPr lang="en-US" sz="3100" b="0" dirty="0">
                <a:effectLst/>
                <a:latin typeface="Consolas" panose="020B0609020204030204" pitchFamily="49" charset="0"/>
              </a:rPr>
              <a:t>(</a:t>
            </a:r>
            <a:r>
              <a:rPr lang="en-US" sz="3100" b="0" i="0" dirty="0">
                <a:effectLst/>
                <a:latin typeface="Söhne"/>
              </a:rPr>
              <a:t>Initializing State</a:t>
            </a:r>
            <a:r>
              <a:rPr lang="en-US" sz="3100" b="0" dirty="0">
                <a:effectLst/>
                <a:latin typeface="Consolas" panose="020B0609020204030204" pitchFamily="49" charset="0"/>
              </a:rPr>
              <a:t>)</a:t>
            </a:r>
            <a:endParaRPr lang="en-US" sz="3100" dirty="0"/>
          </a:p>
        </p:txBody>
      </p:sp>
      <p:pic>
        <p:nvPicPr>
          <p:cNvPr id="32" name="Picture 17">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8" name="Picture 7" descr="A screen shot of a computer program&#10;&#10;Description automatically generated">
            <a:extLst>
              <a:ext uri="{FF2B5EF4-FFF2-40B4-BE49-F238E27FC236}">
                <a16:creationId xmlns:a16="http://schemas.microsoft.com/office/drawing/2014/main" id="{9C7E7FA1-367F-9B01-1C95-C1BDFF1769AB}"/>
              </a:ext>
            </a:extLst>
          </p:cNvPr>
          <p:cNvPicPr>
            <a:picLocks noChangeAspect="1"/>
          </p:cNvPicPr>
          <p:nvPr/>
        </p:nvPicPr>
        <p:blipFill>
          <a:blip r:embed="rId4"/>
          <a:stretch>
            <a:fillRect/>
          </a:stretch>
        </p:blipFill>
        <p:spPr>
          <a:xfrm>
            <a:off x="632815" y="1718974"/>
            <a:ext cx="4003193" cy="2952354"/>
          </a:xfrm>
          <a:prstGeom prst="rect">
            <a:avLst/>
          </a:prstGeom>
        </p:spPr>
      </p:pic>
      <p:sp>
        <p:nvSpPr>
          <p:cNvPr id="3" name="Content Placeholder 2">
            <a:extLst>
              <a:ext uri="{FF2B5EF4-FFF2-40B4-BE49-F238E27FC236}">
                <a16:creationId xmlns:a16="http://schemas.microsoft.com/office/drawing/2014/main" id="{49771688-B726-AD7D-327D-7DFD4775F91A}"/>
              </a:ext>
            </a:extLst>
          </p:cNvPr>
          <p:cNvSpPr>
            <a:spLocks noGrp="1"/>
          </p:cNvSpPr>
          <p:nvPr>
            <p:ph idx="1"/>
          </p:nvPr>
        </p:nvSpPr>
        <p:spPr>
          <a:xfrm>
            <a:off x="5279472" y="1828801"/>
            <a:ext cx="5844760" cy="3866048"/>
          </a:xfrm>
        </p:spPr>
        <p:txBody>
          <a:bodyPr anchor="ctr">
            <a:normAutofit/>
          </a:bodyPr>
          <a:lstStyle/>
          <a:p>
            <a:pPr>
              <a:buClr>
                <a:srgbClr val="8B224E"/>
              </a:buClr>
            </a:pPr>
            <a:r>
              <a:rPr lang="en-US" b="0">
                <a:effectLst/>
                <a:latin typeface="Consolas" panose="020B0609020204030204" pitchFamily="49" charset="0"/>
              </a:rPr>
              <a:t>In functional components, you can use the useState hook to initialize state:</a:t>
            </a:r>
          </a:p>
          <a:p>
            <a:pPr>
              <a:buClr>
                <a:srgbClr val="8B224E"/>
              </a:buClr>
            </a:pPr>
            <a:endParaRPr lang="en-US"/>
          </a:p>
        </p:txBody>
      </p:sp>
      <p:sp>
        <p:nvSpPr>
          <p:cNvPr id="9" name="Footer Placeholder 8">
            <a:extLst>
              <a:ext uri="{FF2B5EF4-FFF2-40B4-BE49-F238E27FC236}">
                <a16:creationId xmlns:a16="http://schemas.microsoft.com/office/drawing/2014/main" id="{1002AE9E-4D50-82CB-EBC0-2A173B9B6E8D}"/>
              </a:ext>
            </a:extLst>
          </p:cNvPr>
          <p:cNvSpPr>
            <a:spLocks noGrp="1"/>
          </p:cNvSpPr>
          <p:nvPr>
            <p:ph type="ftr" sz="quarter" idx="11"/>
          </p:nvPr>
        </p:nvSpPr>
        <p:spPr/>
        <p:txBody>
          <a:bodyPr/>
          <a:lstStyle/>
          <a:p>
            <a:r>
              <a:rPr lang="en-US"/>
              <a:t>Things to Learn in State</a:t>
            </a:r>
          </a:p>
        </p:txBody>
      </p:sp>
      <p:sp>
        <p:nvSpPr>
          <p:cNvPr id="10" name="Slide Number Placeholder 9">
            <a:extLst>
              <a:ext uri="{FF2B5EF4-FFF2-40B4-BE49-F238E27FC236}">
                <a16:creationId xmlns:a16="http://schemas.microsoft.com/office/drawing/2014/main" id="{221D58E8-6655-2D57-3EA2-252A4550B33C}"/>
              </a:ext>
            </a:extLst>
          </p:cNvPr>
          <p:cNvSpPr>
            <a:spLocks noGrp="1"/>
          </p:cNvSpPr>
          <p:nvPr>
            <p:ph type="sldNum" sz="quarter" idx="12"/>
          </p:nvPr>
        </p:nvSpPr>
        <p:spPr/>
        <p:txBody>
          <a:bodyPr/>
          <a:lstStyle/>
          <a:p>
            <a:fld id="{C1149BA7-E973-4561-A825-8A12FCE772C4}" type="slidenum">
              <a:rPr lang="en-US" smtClean="0"/>
              <a:t>18</a:t>
            </a:fld>
            <a:endParaRPr lang="en-US"/>
          </a:p>
        </p:txBody>
      </p:sp>
    </p:spTree>
    <p:extLst>
      <p:ext uri="{BB962C8B-B14F-4D97-AF65-F5344CB8AC3E}">
        <p14:creationId xmlns:p14="http://schemas.microsoft.com/office/powerpoint/2010/main" val="2399910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C017AB-0DFA-8D4D-9733-42239D2D8FD0}"/>
              </a:ext>
            </a:extLst>
          </p:cNvPr>
          <p:cNvSpPr>
            <a:spLocks noGrp="1"/>
          </p:cNvSpPr>
          <p:nvPr>
            <p:ph type="title"/>
          </p:nvPr>
        </p:nvSpPr>
        <p:spPr>
          <a:xfrm>
            <a:off x="834013" y="1115568"/>
            <a:ext cx="3487616" cy="4626864"/>
          </a:xfrm>
        </p:spPr>
        <p:txBody>
          <a:bodyPr>
            <a:normAutofit/>
          </a:bodyPr>
          <a:lstStyle/>
          <a:p>
            <a:pPr algn="l"/>
            <a:r>
              <a:rPr lang="en-US" sz="3600" b="0" i="0" dirty="0">
                <a:effectLst/>
                <a:latin typeface="Söhne"/>
              </a:rPr>
              <a:t>State Updates</a:t>
            </a:r>
            <a:endParaRPr lang="en-US" sz="3600" dirty="0"/>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2BBEF15-5E6E-3927-231B-68B3E808B739}"/>
              </a:ext>
            </a:extLst>
          </p:cNvPr>
          <p:cNvSpPr>
            <a:spLocks noGrp="1"/>
          </p:cNvSpPr>
          <p:nvPr>
            <p:ph idx="1"/>
          </p:nvPr>
        </p:nvSpPr>
        <p:spPr>
          <a:xfrm>
            <a:off x="5105398" y="1115568"/>
            <a:ext cx="6245352" cy="4626864"/>
          </a:xfrm>
        </p:spPr>
        <p:txBody>
          <a:bodyPr anchor="ctr">
            <a:normAutofit/>
          </a:bodyPr>
          <a:lstStyle/>
          <a:p>
            <a:r>
              <a:rPr lang="en-US" b="0" i="0" dirty="0">
                <a:effectLst/>
                <a:latin typeface="Söhne"/>
              </a:rPr>
              <a:t>state updates are fundamental for managing component data and triggering re-renders. </a:t>
            </a:r>
          </a:p>
          <a:p>
            <a:r>
              <a:rPr lang="en-US" b="0" i="0" dirty="0">
                <a:effectLst/>
                <a:latin typeface="Söhne"/>
              </a:rPr>
              <a:t>There are primarily two ways to update state: </a:t>
            </a:r>
          </a:p>
          <a:p>
            <a:pPr marL="871200" lvl="1" indent="-457200">
              <a:buFont typeface="+mj-lt"/>
              <a:buAutoNum type="arabicPeriod"/>
            </a:pPr>
            <a:r>
              <a:rPr lang="en-US" dirty="0"/>
              <a:t>using </a:t>
            </a:r>
            <a:r>
              <a:rPr lang="en-US" dirty="0" err="1"/>
              <a:t>setState</a:t>
            </a:r>
            <a:r>
              <a:rPr lang="en-US" dirty="0"/>
              <a:t> (for class components)</a:t>
            </a:r>
          </a:p>
          <a:p>
            <a:pPr marL="871200" lvl="1" indent="-457200">
              <a:buFont typeface="+mj-lt"/>
              <a:buAutoNum type="arabicPeriod"/>
            </a:pPr>
            <a:r>
              <a:rPr lang="en-US" b="0" i="0" dirty="0">
                <a:effectLst/>
                <a:latin typeface="Söhne"/>
              </a:rPr>
              <a:t>using state hooks (for functional components).</a:t>
            </a:r>
            <a:endParaRPr lang="en-US" dirty="0"/>
          </a:p>
        </p:txBody>
      </p:sp>
    </p:spTree>
    <p:extLst>
      <p:ext uri="{BB962C8B-B14F-4D97-AF65-F5344CB8AC3E}">
        <p14:creationId xmlns:p14="http://schemas.microsoft.com/office/powerpoint/2010/main" val="3322097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0C497-B97D-4850-B52B-F2ECFA30F6D5}"/>
              </a:ext>
            </a:extLst>
          </p:cNvPr>
          <p:cNvSpPr>
            <a:spLocks noGrp="1"/>
          </p:cNvSpPr>
          <p:nvPr>
            <p:ph type="title"/>
          </p:nvPr>
        </p:nvSpPr>
        <p:spPr>
          <a:xfrm>
            <a:off x="913795" y="609600"/>
            <a:ext cx="10353762" cy="970450"/>
          </a:xfrm>
        </p:spPr>
        <p:txBody>
          <a:bodyPr>
            <a:normAutofit/>
          </a:bodyPr>
          <a:lstStyle/>
          <a:p>
            <a:r>
              <a:rPr lang="en-US">
                <a:effectLst/>
                <a:latin typeface="Söhne"/>
              </a:rPr>
              <a:t>How to install React?</a:t>
            </a:r>
            <a:endParaRPr lang="en-US" dirty="0"/>
          </a:p>
        </p:txBody>
      </p:sp>
      <p:sp>
        <p:nvSpPr>
          <p:cNvPr id="13" name="Content Placeholder 2">
            <a:extLst>
              <a:ext uri="{FF2B5EF4-FFF2-40B4-BE49-F238E27FC236}">
                <a16:creationId xmlns:a16="http://schemas.microsoft.com/office/drawing/2014/main" id="{19EAD688-4EF6-D068-EE88-037EA43F1F95}"/>
              </a:ext>
            </a:extLst>
          </p:cNvPr>
          <p:cNvSpPr>
            <a:spLocks noGrp="1"/>
          </p:cNvSpPr>
          <p:nvPr>
            <p:ph idx="1"/>
          </p:nvPr>
        </p:nvSpPr>
        <p:spPr>
          <a:xfrm>
            <a:off x="913795" y="1732449"/>
            <a:ext cx="5546272" cy="4058751"/>
          </a:xfrm>
        </p:spPr>
        <p:txBody>
          <a:bodyPr anchor="ctr">
            <a:normAutofit/>
          </a:bodyPr>
          <a:lstStyle/>
          <a:p>
            <a:pPr>
              <a:buFont typeface="Wingdings" panose="05000000000000000000" pitchFamily="2" charset="2"/>
              <a:buChar char="q"/>
            </a:pPr>
            <a:r>
              <a:rPr lang="en-US" b="1" dirty="0">
                <a:latin typeface="Arial" panose="020B0604020202020204" pitchFamily="34" charset="0"/>
                <a:cs typeface="Arial" panose="020B0604020202020204" pitchFamily="34" charset="0"/>
              </a:rPr>
              <a:t>apps needed : Node JS /NPM, VS code, react install</a:t>
            </a:r>
          </a:p>
          <a:p>
            <a:pPr>
              <a:buFont typeface="Wingdings" panose="05000000000000000000" pitchFamily="2" charset="2"/>
              <a:buChar char="q"/>
            </a:pPr>
            <a:r>
              <a:rPr lang="en-US" b="1" dirty="0">
                <a:latin typeface="Arial" panose="020B0604020202020204" pitchFamily="34" charset="0"/>
                <a:cs typeface="Arial" panose="020B0604020202020204" pitchFamily="34" charset="0"/>
              </a:rPr>
              <a:t>Commands:-</a:t>
            </a:r>
          </a:p>
          <a:p>
            <a:pPr>
              <a:buFont typeface="Wingdings" panose="05000000000000000000" pitchFamily="2" charset="2"/>
              <a:buChar char="q"/>
            </a:pPr>
            <a:r>
              <a:rPr lang="en-US" b="1" dirty="0" err="1">
                <a:latin typeface="Arial" panose="020B0604020202020204" pitchFamily="34" charset="0"/>
                <a:cs typeface="Arial" panose="020B0604020202020204" pitchFamily="34" charset="0"/>
              </a:rPr>
              <a:t>npm</a:t>
            </a:r>
            <a:r>
              <a:rPr lang="en-US" b="1" dirty="0">
                <a:latin typeface="Arial" panose="020B0604020202020204" pitchFamily="34" charset="0"/>
                <a:cs typeface="Arial" panose="020B0604020202020204" pitchFamily="34" charset="0"/>
              </a:rPr>
              <a:t> install -g create-react-app </a:t>
            </a:r>
          </a:p>
          <a:p>
            <a:pPr>
              <a:buFont typeface="Wingdings" panose="05000000000000000000" pitchFamily="2" charset="2"/>
              <a:buChar char="q"/>
            </a:pPr>
            <a:r>
              <a:rPr lang="en-US" b="1" dirty="0" err="1">
                <a:latin typeface="Arial" panose="020B0604020202020204" pitchFamily="34" charset="0"/>
                <a:cs typeface="Arial" panose="020B0604020202020204" pitchFamily="34" charset="0"/>
              </a:rPr>
              <a:t>npx</a:t>
            </a:r>
            <a:r>
              <a:rPr lang="en-US" b="1" dirty="0">
                <a:latin typeface="Arial" panose="020B0604020202020204" pitchFamily="34" charset="0"/>
                <a:cs typeface="Arial" panose="020B0604020202020204" pitchFamily="34" charset="0"/>
              </a:rPr>
              <a:t> create-react-app my-app-name</a:t>
            </a:r>
          </a:p>
          <a:p>
            <a:pPr>
              <a:buFont typeface="Wingdings" panose="05000000000000000000" pitchFamily="2" charset="2"/>
              <a:buChar char="q"/>
            </a:pP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b="1" dirty="0">
              <a:latin typeface="Arial" panose="020B0604020202020204" pitchFamily="34" charset="0"/>
              <a:cs typeface="Arial" panose="020B0604020202020204" pitchFamily="34" charset="0"/>
            </a:endParaRPr>
          </a:p>
        </p:txBody>
      </p:sp>
      <p:pic>
        <p:nvPicPr>
          <p:cNvPr id="17" name="Graphic 16" descr="Web Design">
            <a:extLst>
              <a:ext uri="{FF2B5EF4-FFF2-40B4-BE49-F238E27FC236}">
                <a16:creationId xmlns:a16="http://schemas.microsoft.com/office/drawing/2014/main" id="{4FF4E33D-67C7-B128-51BE-F2A196C6ED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70289" y="2132822"/>
            <a:ext cx="3258006" cy="3258006"/>
          </a:xfrm>
          <a:prstGeom prst="rect">
            <a:avLst/>
          </a:prstGeom>
        </p:spPr>
      </p:pic>
    </p:spTree>
    <p:extLst>
      <p:ext uri="{BB962C8B-B14F-4D97-AF65-F5344CB8AC3E}">
        <p14:creationId xmlns:p14="http://schemas.microsoft.com/office/powerpoint/2010/main" val="2893205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6" name="Picture 5" descr="A screen shot of a computer code&#10;&#10;Description automatically generated">
            <a:extLst>
              <a:ext uri="{FF2B5EF4-FFF2-40B4-BE49-F238E27FC236}">
                <a16:creationId xmlns:a16="http://schemas.microsoft.com/office/drawing/2014/main" id="{9F578D92-EBC6-4AAF-92EF-EAE451172E82}"/>
              </a:ext>
            </a:extLst>
          </p:cNvPr>
          <p:cNvPicPr>
            <a:picLocks noChangeAspect="1"/>
          </p:cNvPicPr>
          <p:nvPr/>
        </p:nvPicPr>
        <p:blipFill rotWithShape="1">
          <a:blip r:embed="rId3"/>
          <a:srcRect r="4163"/>
          <a:stretch/>
        </p:blipFill>
        <p:spPr>
          <a:xfrm>
            <a:off x="0" y="10"/>
            <a:ext cx="6096000" cy="6857990"/>
          </a:xfrm>
          <a:prstGeom prst="rect">
            <a:avLst/>
          </a:prstGeom>
        </p:spPr>
      </p:pic>
      <p:pic>
        <p:nvPicPr>
          <p:cNvPr id="11" name="Picture 10">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4B77D43A-EDAA-7C62-4AD1-50C6B500632C}"/>
              </a:ext>
            </a:extLst>
          </p:cNvPr>
          <p:cNvSpPr>
            <a:spLocks noGrp="1"/>
          </p:cNvSpPr>
          <p:nvPr>
            <p:ph type="title"/>
          </p:nvPr>
        </p:nvSpPr>
        <p:spPr>
          <a:xfrm>
            <a:off x="6900493" y="609600"/>
            <a:ext cx="4538124" cy="970450"/>
          </a:xfrm>
        </p:spPr>
        <p:txBody>
          <a:bodyPr anchor="b">
            <a:normAutofit/>
          </a:bodyPr>
          <a:lstStyle/>
          <a:p>
            <a:pPr algn="l">
              <a:lnSpc>
                <a:spcPct val="90000"/>
              </a:lnSpc>
            </a:pPr>
            <a:r>
              <a:rPr lang="en-US" sz="3200" b="1" i="0">
                <a:effectLst/>
                <a:latin typeface="Söhne"/>
              </a:rPr>
              <a:t>Class Components</a:t>
            </a:r>
            <a:br>
              <a:rPr lang="en-US" sz="3200" b="1" i="0">
                <a:effectLst/>
                <a:latin typeface="Söhne"/>
              </a:rPr>
            </a:br>
            <a:r>
              <a:rPr lang="en-US" sz="3200" b="1" i="0">
                <a:effectLst/>
                <a:latin typeface="Söhne"/>
              </a:rPr>
              <a:t>(State Update)</a:t>
            </a:r>
            <a:endParaRPr lang="en-US" sz="3200"/>
          </a:p>
        </p:txBody>
      </p:sp>
      <p:sp>
        <p:nvSpPr>
          <p:cNvPr id="3" name="Content Placeholder 2">
            <a:extLst>
              <a:ext uri="{FF2B5EF4-FFF2-40B4-BE49-F238E27FC236}">
                <a16:creationId xmlns:a16="http://schemas.microsoft.com/office/drawing/2014/main" id="{17C3F4DA-A05D-3D92-A7A2-977BE820FF4B}"/>
              </a:ext>
            </a:extLst>
          </p:cNvPr>
          <p:cNvSpPr>
            <a:spLocks noGrp="1"/>
          </p:cNvSpPr>
          <p:nvPr>
            <p:ph idx="1"/>
          </p:nvPr>
        </p:nvSpPr>
        <p:spPr>
          <a:xfrm>
            <a:off x="6900493" y="1732449"/>
            <a:ext cx="4403596" cy="4058751"/>
          </a:xfrm>
        </p:spPr>
        <p:txBody>
          <a:bodyPr anchor="t">
            <a:normAutofit/>
          </a:bodyPr>
          <a:lstStyle/>
          <a:p>
            <a:r>
              <a:rPr lang="en-US" sz="1800"/>
              <a:t>In class components, state is managed using the setState method. Here's a typical usage: components)</a:t>
            </a:r>
          </a:p>
        </p:txBody>
      </p:sp>
      <p:sp>
        <p:nvSpPr>
          <p:cNvPr id="10" name="Rectangle 9">
            <a:extLst>
              <a:ext uri="{FF2B5EF4-FFF2-40B4-BE49-F238E27FC236}">
                <a16:creationId xmlns:a16="http://schemas.microsoft.com/office/drawing/2014/main" id="{A31BE680-AE0A-4E9C-631E-519268F34AB9}"/>
              </a:ext>
            </a:extLst>
          </p:cNvPr>
          <p:cNvSpPr/>
          <p:nvPr/>
        </p:nvSpPr>
        <p:spPr>
          <a:xfrm>
            <a:off x="390525" y="2971800"/>
            <a:ext cx="5457825" cy="523875"/>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5737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611654-9B95-3ABB-77E3-1D6CB642BA73}"/>
              </a:ext>
            </a:extLst>
          </p:cNvPr>
          <p:cNvSpPr>
            <a:spLocks noGrp="1"/>
          </p:cNvSpPr>
          <p:nvPr>
            <p:ph type="title"/>
          </p:nvPr>
        </p:nvSpPr>
        <p:spPr>
          <a:xfrm>
            <a:off x="913795" y="609600"/>
            <a:ext cx="3078749" cy="970450"/>
          </a:xfrm>
        </p:spPr>
        <p:txBody>
          <a:bodyPr anchor="b">
            <a:normAutofit/>
          </a:bodyPr>
          <a:lstStyle/>
          <a:p>
            <a:pPr algn="l">
              <a:lnSpc>
                <a:spcPct val="90000"/>
              </a:lnSpc>
            </a:pPr>
            <a:r>
              <a:rPr lang="en-US" sz="2000" b="1" i="0">
                <a:ln>
                  <a:solidFill>
                    <a:srgbClr val="404040">
                      <a:alpha val="10000"/>
                    </a:srgbClr>
                  </a:solidFill>
                </a:ln>
                <a:solidFill>
                  <a:srgbClr val="DADADA"/>
                </a:solidFill>
                <a:effectLst/>
                <a:latin typeface="Söhne"/>
              </a:rPr>
              <a:t>Functional Components</a:t>
            </a:r>
            <a:br>
              <a:rPr lang="en-US" sz="2000" b="1" i="0">
                <a:ln>
                  <a:solidFill>
                    <a:srgbClr val="404040">
                      <a:alpha val="10000"/>
                    </a:srgbClr>
                  </a:solidFill>
                </a:ln>
                <a:solidFill>
                  <a:srgbClr val="DADADA"/>
                </a:solidFill>
                <a:effectLst/>
                <a:latin typeface="Söhne"/>
              </a:rPr>
            </a:br>
            <a:r>
              <a:rPr lang="en-US" sz="2000" b="1" i="0">
                <a:ln>
                  <a:solidFill>
                    <a:srgbClr val="404040">
                      <a:alpha val="10000"/>
                    </a:srgbClr>
                  </a:solidFill>
                </a:ln>
                <a:solidFill>
                  <a:srgbClr val="DADADA"/>
                </a:solidFill>
                <a:effectLst/>
                <a:latin typeface="Söhne"/>
              </a:rPr>
              <a:t>(State Update) </a:t>
            </a:r>
            <a:br>
              <a:rPr lang="en-US" sz="2000">
                <a:ln>
                  <a:solidFill>
                    <a:srgbClr val="404040">
                      <a:alpha val="10000"/>
                    </a:srgbClr>
                  </a:solidFill>
                </a:ln>
                <a:solidFill>
                  <a:srgbClr val="DADADA"/>
                </a:solidFill>
              </a:rPr>
            </a:br>
            <a:endParaRPr lang="en-US" sz="2000">
              <a:ln>
                <a:solidFill>
                  <a:srgbClr val="404040">
                    <a:alpha val="10000"/>
                  </a:srgbClr>
                </a:solidFill>
              </a:ln>
              <a:solidFill>
                <a:srgbClr val="DADADA"/>
              </a:solidFill>
            </a:endParaRPr>
          </a:p>
        </p:txBody>
      </p:sp>
      <p:sp>
        <p:nvSpPr>
          <p:cNvPr id="3" name="Content Placeholder 2">
            <a:extLst>
              <a:ext uri="{FF2B5EF4-FFF2-40B4-BE49-F238E27FC236}">
                <a16:creationId xmlns:a16="http://schemas.microsoft.com/office/drawing/2014/main" id="{27620863-0ACB-C1C0-0C85-71636DA105ED}"/>
              </a:ext>
            </a:extLst>
          </p:cNvPr>
          <p:cNvSpPr>
            <a:spLocks noGrp="1"/>
          </p:cNvSpPr>
          <p:nvPr>
            <p:ph idx="1"/>
          </p:nvPr>
        </p:nvSpPr>
        <p:spPr>
          <a:xfrm>
            <a:off x="913795" y="1732449"/>
            <a:ext cx="3078749" cy="4482084"/>
          </a:xfrm>
        </p:spPr>
        <p:txBody>
          <a:bodyPr anchor="t">
            <a:normAutofit/>
          </a:bodyPr>
          <a:lstStyle/>
          <a:p>
            <a:r>
              <a:rPr lang="en-US" sz="1600" dirty="0">
                <a:ln>
                  <a:solidFill>
                    <a:srgbClr val="404040">
                      <a:alpha val="10000"/>
                    </a:srgbClr>
                  </a:solidFill>
                </a:ln>
                <a:solidFill>
                  <a:srgbClr val="DADADA"/>
                </a:solidFill>
              </a:rPr>
              <a:t>Using Hooks</a:t>
            </a:r>
          </a:p>
          <a:p>
            <a:r>
              <a:rPr lang="en-US" sz="1600" dirty="0">
                <a:ln>
                  <a:solidFill>
                    <a:srgbClr val="404040">
                      <a:alpha val="10000"/>
                    </a:srgbClr>
                  </a:solidFill>
                </a:ln>
                <a:solidFill>
                  <a:srgbClr val="DADADA"/>
                </a:solidFill>
              </a:rPr>
              <a:t>Functional components use state hooks such as </a:t>
            </a:r>
            <a:r>
              <a:rPr lang="en-US" sz="1600" dirty="0" err="1">
                <a:ln>
                  <a:solidFill>
                    <a:srgbClr val="404040">
                      <a:alpha val="10000"/>
                    </a:srgbClr>
                  </a:solidFill>
                </a:ln>
                <a:solidFill>
                  <a:srgbClr val="DADADA"/>
                </a:solidFill>
              </a:rPr>
              <a:t>useState</a:t>
            </a:r>
            <a:r>
              <a:rPr lang="en-US" sz="1600" dirty="0">
                <a:ln>
                  <a:solidFill>
                    <a:srgbClr val="404040">
                      <a:alpha val="10000"/>
                    </a:srgbClr>
                  </a:solidFill>
                </a:ln>
                <a:solidFill>
                  <a:srgbClr val="DADADA"/>
                </a:solidFill>
              </a:rPr>
              <a:t> to manage state:</a:t>
            </a:r>
          </a:p>
        </p:txBody>
      </p:sp>
      <p:pic>
        <p:nvPicPr>
          <p:cNvPr id="6" name="Picture 5" descr="A screen shot of a computer program&#10;&#10;Description automatically generated">
            <a:extLst>
              <a:ext uri="{FF2B5EF4-FFF2-40B4-BE49-F238E27FC236}">
                <a16:creationId xmlns:a16="http://schemas.microsoft.com/office/drawing/2014/main" id="{A188373B-6C29-2349-3B75-36B32ED677BC}"/>
              </a:ext>
            </a:extLst>
          </p:cNvPr>
          <p:cNvPicPr>
            <a:picLocks noChangeAspect="1"/>
          </p:cNvPicPr>
          <p:nvPr/>
        </p:nvPicPr>
        <p:blipFill>
          <a:blip r:embed="rId2"/>
          <a:stretch>
            <a:fillRect/>
          </a:stretch>
        </p:blipFill>
        <p:spPr>
          <a:xfrm>
            <a:off x="4906339" y="987994"/>
            <a:ext cx="6642193" cy="4882011"/>
          </a:xfrm>
          <a:prstGeom prst="rect">
            <a:avLst/>
          </a:prstGeom>
        </p:spPr>
      </p:pic>
      <p:sp>
        <p:nvSpPr>
          <p:cNvPr id="8" name="Rectangle 7">
            <a:extLst>
              <a:ext uri="{FF2B5EF4-FFF2-40B4-BE49-F238E27FC236}">
                <a16:creationId xmlns:a16="http://schemas.microsoft.com/office/drawing/2014/main" id="{2A72E380-DFBA-D44E-FAA3-16CEF4DCF89B}"/>
              </a:ext>
            </a:extLst>
          </p:cNvPr>
          <p:cNvSpPr/>
          <p:nvPr/>
        </p:nvSpPr>
        <p:spPr>
          <a:xfrm>
            <a:off x="5248275" y="2800350"/>
            <a:ext cx="2657475" cy="466725"/>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7048070"/>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52AB22-7AE6-BCCC-9BB7-91337553952D}"/>
              </a:ext>
            </a:extLst>
          </p:cNvPr>
          <p:cNvSpPr>
            <a:spLocks noGrp="1"/>
          </p:cNvSpPr>
          <p:nvPr>
            <p:ph type="title"/>
          </p:nvPr>
        </p:nvSpPr>
        <p:spPr>
          <a:xfrm>
            <a:off x="834013" y="1115568"/>
            <a:ext cx="3487616" cy="4626864"/>
          </a:xfrm>
        </p:spPr>
        <p:txBody>
          <a:bodyPr>
            <a:normAutofit/>
          </a:bodyPr>
          <a:lstStyle/>
          <a:p>
            <a:pPr algn="l"/>
            <a:r>
              <a:rPr lang="en-US" sz="3600" b="1" i="0" dirty="0">
                <a:effectLst/>
                <a:latin typeface="Arial" panose="020B0604020202020204" pitchFamily="34" charset="0"/>
                <a:cs typeface="Arial" panose="020B0604020202020204" pitchFamily="34" charset="0"/>
              </a:rPr>
              <a:t>Rendering Based on State</a:t>
            </a:r>
            <a:endParaRPr lang="en-US" sz="3600" dirty="0"/>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80698F3-B2ED-D534-D79F-595A7E495C0E}"/>
              </a:ext>
            </a:extLst>
          </p:cNvPr>
          <p:cNvSpPr>
            <a:spLocks noGrp="1"/>
          </p:cNvSpPr>
          <p:nvPr>
            <p:ph idx="1"/>
          </p:nvPr>
        </p:nvSpPr>
        <p:spPr>
          <a:xfrm>
            <a:off x="5105398" y="1115568"/>
            <a:ext cx="6245352" cy="4626864"/>
          </a:xfrm>
        </p:spPr>
        <p:txBody>
          <a:bodyPr anchor="ctr">
            <a:normAutofit/>
          </a:bodyPr>
          <a:lstStyle/>
          <a:p>
            <a:r>
              <a:rPr lang="en-US" b="0" i="0" dirty="0">
                <a:effectLst/>
                <a:latin typeface="Söhne"/>
              </a:rPr>
              <a:t>Rendering based on state in React involves </a:t>
            </a:r>
            <a:r>
              <a:rPr lang="en-US" b="1" i="0" dirty="0">
                <a:effectLst/>
                <a:latin typeface="Söhne"/>
              </a:rPr>
              <a:t>conditionally displaying different content </a:t>
            </a:r>
            <a:r>
              <a:rPr lang="en-US" b="0" i="0" dirty="0">
                <a:effectLst/>
                <a:latin typeface="Söhne"/>
              </a:rPr>
              <a:t>or </a:t>
            </a:r>
            <a:r>
              <a:rPr lang="en-US" b="1" i="0" dirty="0">
                <a:effectLst/>
                <a:latin typeface="Söhne"/>
              </a:rPr>
              <a:t>components depending on the current state </a:t>
            </a:r>
            <a:r>
              <a:rPr lang="en-US" b="0" i="0" dirty="0">
                <a:effectLst/>
                <a:latin typeface="Söhne"/>
              </a:rPr>
              <a:t>of your application</a:t>
            </a:r>
          </a:p>
          <a:p>
            <a:r>
              <a:rPr lang="en-US" b="0" i="0" dirty="0">
                <a:effectLst/>
                <a:latin typeface="Söhne"/>
              </a:rPr>
              <a:t>You can achieve this using conditional rendering techniques such as</a:t>
            </a:r>
            <a:endParaRPr lang="en-US" dirty="0">
              <a:effectLst/>
              <a:latin typeface="Söhne"/>
            </a:endParaRPr>
          </a:p>
          <a:p>
            <a:pPr marL="871200" lvl="1" indent="-457200">
              <a:buFont typeface="+mj-lt"/>
              <a:buAutoNum type="arabicPeriod"/>
            </a:pPr>
            <a:r>
              <a:rPr lang="en-US" b="0" i="0" dirty="0">
                <a:effectLst/>
                <a:latin typeface="Söhne"/>
              </a:rPr>
              <a:t>if statements</a:t>
            </a:r>
          </a:p>
          <a:p>
            <a:pPr marL="871200" lvl="1" indent="-457200">
              <a:buFont typeface="+mj-lt"/>
              <a:buAutoNum type="arabicPeriod"/>
            </a:pPr>
            <a:r>
              <a:rPr lang="en-US" b="0" i="0" dirty="0">
                <a:effectLst/>
                <a:latin typeface="Söhne"/>
              </a:rPr>
              <a:t>ternary operators</a:t>
            </a:r>
          </a:p>
          <a:p>
            <a:pPr marL="871200" lvl="1" indent="-457200">
              <a:buFont typeface="+mj-lt"/>
              <a:buAutoNum type="arabicPeriod"/>
            </a:pPr>
            <a:r>
              <a:rPr lang="en-US" b="0" i="0" dirty="0">
                <a:effectLst/>
                <a:latin typeface="Söhne"/>
              </a:rPr>
              <a:t>logical &amp;&amp; operators.</a:t>
            </a:r>
            <a:endParaRPr lang="en-US" dirty="0"/>
          </a:p>
        </p:txBody>
      </p:sp>
    </p:spTree>
    <p:extLst>
      <p:ext uri="{BB962C8B-B14F-4D97-AF65-F5344CB8AC3E}">
        <p14:creationId xmlns:p14="http://schemas.microsoft.com/office/powerpoint/2010/main" val="4113254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410DF6-94D5-FB92-7CC5-6ED6C3F356CB}"/>
              </a:ext>
            </a:extLst>
          </p:cNvPr>
          <p:cNvSpPr>
            <a:spLocks noGrp="1"/>
          </p:cNvSpPr>
          <p:nvPr>
            <p:ph type="title"/>
          </p:nvPr>
        </p:nvSpPr>
        <p:spPr>
          <a:xfrm>
            <a:off x="913795" y="609600"/>
            <a:ext cx="3078749" cy="970450"/>
          </a:xfrm>
        </p:spPr>
        <p:txBody>
          <a:bodyPr anchor="b">
            <a:normAutofit/>
          </a:bodyPr>
          <a:lstStyle/>
          <a:p>
            <a:pPr algn="l"/>
            <a:r>
              <a:rPr lang="en-US" sz="2800" b="1" i="0">
                <a:ln>
                  <a:solidFill>
                    <a:srgbClr val="404040">
                      <a:alpha val="10000"/>
                    </a:srgbClr>
                  </a:solidFill>
                </a:ln>
                <a:solidFill>
                  <a:srgbClr val="DADADA"/>
                </a:solidFill>
                <a:effectLst/>
                <a:latin typeface="Söhne"/>
              </a:rPr>
              <a:t>Using if statement/</a:t>
            </a:r>
            <a:br>
              <a:rPr lang="en-US" sz="2800" b="1" i="0">
                <a:ln>
                  <a:solidFill>
                    <a:srgbClr val="404040">
                      <a:alpha val="10000"/>
                    </a:srgbClr>
                  </a:solidFill>
                </a:ln>
                <a:solidFill>
                  <a:srgbClr val="DADADA"/>
                </a:solidFill>
                <a:effectLst/>
                <a:latin typeface="Söhne"/>
              </a:rPr>
            </a:br>
            <a:r>
              <a:rPr lang="en-US" sz="2800" b="1" i="0">
                <a:ln>
                  <a:solidFill>
                    <a:srgbClr val="404040">
                      <a:alpha val="10000"/>
                    </a:srgbClr>
                  </a:solidFill>
                </a:ln>
                <a:solidFill>
                  <a:srgbClr val="DADADA"/>
                </a:solidFill>
                <a:effectLst/>
                <a:latin typeface="Söhne"/>
              </a:rPr>
              <a:t>ternary operators</a:t>
            </a:r>
            <a:endParaRPr lang="en-US" sz="2800" b="1">
              <a:ln>
                <a:solidFill>
                  <a:srgbClr val="404040">
                    <a:alpha val="10000"/>
                  </a:srgbClr>
                </a:solidFill>
              </a:ln>
              <a:solidFill>
                <a:srgbClr val="DADADA"/>
              </a:solidFill>
            </a:endParaRPr>
          </a:p>
        </p:txBody>
      </p:sp>
      <p:sp>
        <p:nvSpPr>
          <p:cNvPr id="9" name="Content Placeholder 8">
            <a:extLst>
              <a:ext uri="{FF2B5EF4-FFF2-40B4-BE49-F238E27FC236}">
                <a16:creationId xmlns:a16="http://schemas.microsoft.com/office/drawing/2014/main" id="{EC61C453-52FF-D893-F490-0E6296E82653}"/>
              </a:ext>
            </a:extLst>
          </p:cNvPr>
          <p:cNvSpPr>
            <a:spLocks noGrp="1"/>
          </p:cNvSpPr>
          <p:nvPr>
            <p:ph idx="1"/>
          </p:nvPr>
        </p:nvSpPr>
        <p:spPr>
          <a:xfrm>
            <a:off x="913795" y="1732449"/>
            <a:ext cx="3078749" cy="4482084"/>
          </a:xfrm>
        </p:spPr>
        <p:txBody>
          <a:bodyPr anchor="t">
            <a:normAutofit/>
          </a:bodyPr>
          <a:lstStyle/>
          <a:p>
            <a:r>
              <a:rPr lang="en-US" sz="1600" dirty="0">
                <a:ln>
                  <a:solidFill>
                    <a:srgbClr val="404040">
                      <a:alpha val="10000"/>
                    </a:srgbClr>
                  </a:solidFill>
                </a:ln>
                <a:solidFill>
                  <a:srgbClr val="DADADA"/>
                </a:solidFill>
              </a:rPr>
              <a:t>condition ? </a:t>
            </a:r>
            <a:r>
              <a:rPr lang="en-US" sz="1600" dirty="0" err="1">
                <a:ln>
                  <a:solidFill>
                    <a:srgbClr val="404040">
                      <a:alpha val="10000"/>
                    </a:srgbClr>
                  </a:solidFill>
                </a:ln>
                <a:solidFill>
                  <a:srgbClr val="DADADA"/>
                </a:solidFill>
              </a:rPr>
              <a:t>exprIfTrue</a:t>
            </a:r>
            <a:r>
              <a:rPr lang="en-US" sz="1600" dirty="0">
                <a:ln>
                  <a:solidFill>
                    <a:srgbClr val="404040">
                      <a:alpha val="10000"/>
                    </a:srgbClr>
                  </a:solidFill>
                </a:ln>
                <a:solidFill>
                  <a:srgbClr val="DADADA"/>
                </a:solidFill>
              </a:rPr>
              <a:t> : </a:t>
            </a:r>
            <a:r>
              <a:rPr lang="en-US" sz="1600" dirty="0" err="1">
                <a:ln>
                  <a:solidFill>
                    <a:srgbClr val="404040">
                      <a:alpha val="10000"/>
                    </a:srgbClr>
                  </a:solidFill>
                </a:ln>
                <a:solidFill>
                  <a:srgbClr val="DADADA"/>
                </a:solidFill>
              </a:rPr>
              <a:t>exprIfFalse</a:t>
            </a:r>
            <a:endParaRPr lang="en-US" sz="1600" dirty="0">
              <a:ln>
                <a:solidFill>
                  <a:srgbClr val="404040">
                    <a:alpha val="10000"/>
                  </a:srgbClr>
                </a:solidFill>
              </a:ln>
              <a:solidFill>
                <a:srgbClr val="DADADA"/>
              </a:solidFill>
            </a:endParaRPr>
          </a:p>
          <a:p>
            <a:endParaRPr lang="en-US" sz="1600" dirty="0">
              <a:ln>
                <a:solidFill>
                  <a:srgbClr val="404040">
                    <a:alpha val="10000"/>
                  </a:srgbClr>
                </a:solidFill>
              </a:ln>
              <a:solidFill>
                <a:srgbClr val="DADADA"/>
              </a:solidFill>
            </a:endParaRPr>
          </a:p>
        </p:txBody>
      </p:sp>
      <p:pic>
        <p:nvPicPr>
          <p:cNvPr id="5" name="Content Placeholder 4" descr="A screen shot of a computer program&#10;&#10;Description automatically generated">
            <a:extLst>
              <a:ext uri="{FF2B5EF4-FFF2-40B4-BE49-F238E27FC236}">
                <a16:creationId xmlns:a16="http://schemas.microsoft.com/office/drawing/2014/main" id="{CE70D80D-4510-2955-B66C-741309744C01}"/>
              </a:ext>
            </a:extLst>
          </p:cNvPr>
          <p:cNvPicPr>
            <a:picLocks noChangeAspect="1"/>
          </p:cNvPicPr>
          <p:nvPr/>
        </p:nvPicPr>
        <p:blipFill>
          <a:blip r:embed="rId2"/>
          <a:stretch>
            <a:fillRect/>
          </a:stretch>
        </p:blipFill>
        <p:spPr>
          <a:xfrm>
            <a:off x="5355751" y="643466"/>
            <a:ext cx="5743368" cy="5571067"/>
          </a:xfrm>
          <a:prstGeom prst="rect">
            <a:avLst/>
          </a:prstGeom>
        </p:spPr>
      </p:pic>
      <p:sp>
        <p:nvSpPr>
          <p:cNvPr id="6" name="Rectangle 5">
            <a:extLst>
              <a:ext uri="{FF2B5EF4-FFF2-40B4-BE49-F238E27FC236}">
                <a16:creationId xmlns:a16="http://schemas.microsoft.com/office/drawing/2014/main" id="{0396693E-3B75-475F-66D9-E16CB5A75FAF}"/>
              </a:ext>
            </a:extLst>
          </p:cNvPr>
          <p:cNvSpPr/>
          <p:nvPr/>
        </p:nvSpPr>
        <p:spPr>
          <a:xfrm>
            <a:off x="5848350" y="3429000"/>
            <a:ext cx="4505325" cy="1333500"/>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0096437"/>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15B594-2C78-0B90-3F6E-8B39B327849E}"/>
              </a:ext>
            </a:extLst>
          </p:cNvPr>
          <p:cNvSpPr>
            <a:spLocks noGrp="1"/>
          </p:cNvSpPr>
          <p:nvPr>
            <p:ph type="title"/>
          </p:nvPr>
        </p:nvSpPr>
        <p:spPr>
          <a:xfrm>
            <a:off x="913795" y="609600"/>
            <a:ext cx="3078749" cy="970450"/>
          </a:xfrm>
        </p:spPr>
        <p:txBody>
          <a:bodyPr anchor="b">
            <a:normAutofit/>
          </a:bodyPr>
          <a:lstStyle/>
          <a:p>
            <a:pPr algn="l">
              <a:lnSpc>
                <a:spcPct val="90000"/>
              </a:lnSpc>
            </a:pPr>
            <a:r>
              <a:rPr lang="en-US" sz="2000" b="1" i="0">
                <a:ln>
                  <a:solidFill>
                    <a:srgbClr val="404040">
                      <a:alpha val="10000"/>
                    </a:srgbClr>
                  </a:solidFill>
                </a:ln>
                <a:solidFill>
                  <a:srgbClr val="DADADA"/>
                </a:solidFill>
                <a:effectLst/>
                <a:latin typeface="Söhne"/>
              </a:rPr>
              <a:t>Using logical &amp;&amp; operator</a:t>
            </a:r>
            <a:br>
              <a:rPr lang="en-US" sz="2000" b="1" i="0">
                <a:ln>
                  <a:solidFill>
                    <a:srgbClr val="404040">
                      <a:alpha val="10000"/>
                    </a:srgbClr>
                  </a:solidFill>
                </a:ln>
                <a:solidFill>
                  <a:srgbClr val="DADADA"/>
                </a:solidFill>
                <a:effectLst/>
                <a:latin typeface="Söhne"/>
              </a:rPr>
            </a:br>
            <a:endParaRPr lang="en-US" sz="2000">
              <a:ln>
                <a:solidFill>
                  <a:srgbClr val="404040">
                    <a:alpha val="10000"/>
                  </a:srgbClr>
                </a:solidFill>
              </a:ln>
              <a:solidFill>
                <a:srgbClr val="DADADA"/>
              </a:solidFill>
            </a:endParaRPr>
          </a:p>
        </p:txBody>
      </p:sp>
      <p:sp>
        <p:nvSpPr>
          <p:cNvPr id="9" name="Content Placeholder 8">
            <a:extLst>
              <a:ext uri="{FF2B5EF4-FFF2-40B4-BE49-F238E27FC236}">
                <a16:creationId xmlns:a16="http://schemas.microsoft.com/office/drawing/2014/main" id="{393E0394-DD91-470A-978F-19F3B996DC1F}"/>
              </a:ext>
            </a:extLst>
          </p:cNvPr>
          <p:cNvSpPr>
            <a:spLocks noGrp="1"/>
          </p:cNvSpPr>
          <p:nvPr>
            <p:ph idx="1"/>
          </p:nvPr>
        </p:nvSpPr>
        <p:spPr>
          <a:xfrm>
            <a:off x="913795" y="1732449"/>
            <a:ext cx="3078749" cy="4482084"/>
          </a:xfrm>
        </p:spPr>
        <p:txBody>
          <a:bodyPr anchor="t">
            <a:normAutofit/>
          </a:bodyPr>
          <a:lstStyle/>
          <a:p>
            <a:endParaRPr lang="en-US" sz="1600">
              <a:ln>
                <a:solidFill>
                  <a:srgbClr val="404040">
                    <a:alpha val="10000"/>
                  </a:srgbClr>
                </a:solidFill>
              </a:ln>
              <a:solidFill>
                <a:srgbClr val="DADADA"/>
              </a:solidFill>
            </a:endParaRPr>
          </a:p>
        </p:txBody>
      </p:sp>
      <p:pic>
        <p:nvPicPr>
          <p:cNvPr id="5" name="Content Placeholder 4" descr="A screen shot of a computer program&#10;&#10;Description automatically generated">
            <a:extLst>
              <a:ext uri="{FF2B5EF4-FFF2-40B4-BE49-F238E27FC236}">
                <a16:creationId xmlns:a16="http://schemas.microsoft.com/office/drawing/2014/main" id="{D29247B2-2DBA-3D6D-428A-557C1C0BF730}"/>
              </a:ext>
            </a:extLst>
          </p:cNvPr>
          <p:cNvPicPr>
            <a:picLocks noChangeAspect="1"/>
          </p:cNvPicPr>
          <p:nvPr/>
        </p:nvPicPr>
        <p:blipFill>
          <a:blip r:embed="rId2"/>
          <a:stretch>
            <a:fillRect/>
          </a:stretch>
        </p:blipFill>
        <p:spPr>
          <a:xfrm>
            <a:off x="4906339" y="896664"/>
            <a:ext cx="6642193" cy="5064671"/>
          </a:xfrm>
          <a:prstGeom prst="rect">
            <a:avLst/>
          </a:prstGeom>
        </p:spPr>
      </p:pic>
      <p:sp>
        <p:nvSpPr>
          <p:cNvPr id="6" name="Rectangle 5">
            <a:extLst>
              <a:ext uri="{FF2B5EF4-FFF2-40B4-BE49-F238E27FC236}">
                <a16:creationId xmlns:a16="http://schemas.microsoft.com/office/drawing/2014/main" id="{BD685335-41AE-19B2-A490-78816DD99E06}"/>
              </a:ext>
            </a:extLst>
          </p:cNvPr>
          <p:cNvSpPr/>
          <p:nvPr/>
        </p:nvSpPr>
        <p:spPr>
          <a:xfrm>
            <a:off x="5353050" y="4552950"/>
            <a:ext cx="5925155" cy="647700"/>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6966278"/>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183314-EAE1-9C3E-9D2E-E10A58283FE7}"/>
              </a:ext>
            </a:extLst>
          </p:cNvPr>
          <p:cNvSpPr>
            <a:spLocks noGrp="1"/>
          </p:cNvSpPr>
          <p:nvPr>
            <p:ph type="title"/>
          </p:nvPr>
        </p:nvSpPr>
        <p:spPr>
          <a:xfrm>
            <a:off x="913795" y="609600"/>
            <a:ext cx="3078749" cy="970450"/>
          </a:xfrm>
        </p:spPr>
        <p:txBody>
          <a:bodyPr anchor="b">
            <a:normAutofit/>
          </a:bodyPr>
          <a:lstStyle/>
          <a:p>
            <a:pPr algn="l"/>
            <a:r>
              <a:rPr lang="en-US" sz="2800" b="0" i="0" dirty="0">
                <a:ln>
                  <a:solidFill>
                    <a:srgbClr val="404040">
                      <a:alpha val="10000"/>
                    </a:srgbClr>
                  </a:solidFill>
                </a:ln>
                <a:solidFill>
                  <a:srgbClr val="DADADA"/>
                </a:solidFill>
                <a:effectLst/>
                <a:latin typeface="Söhne"/>
              </a:rPr>
              <a:t>State immutability</a:t>
            </a:r>
            <a:endParaRPr lang="en-US" sz="2800" dirty="0">
              <a:ln>
                <a:solidFill>
                  <a:srgbClr val="404040">
                    <a:alpha val="10000"/>
                  </a:srgbClr>
                </a:solidFill>
              </a:ln>
              <a:solidFill>
                <a:srgbClr val="DADADA"/>
              </a:solidFill>
            </a:endParaRPr>
          </a:p>
        </p:txBody>
      </p:sp>
      <p:sp>
        <p:nvSpPr>
          <p:cNvPr id="3" name="Content Placeholder 2">
            <a:extLst>
              <a:ext uri="{FF2B5EF4-FFF2-40B4-BE49-F238E27FC236}">
                <a16:creationId xmlns:a16="http://schemas.microsoft.com/office/drawing/2014/main" id="{97FED373-6AA0-C083-6182-8244C68B2822}"/>
              </a:ext>
            </a:extLst>
          </p:cNvPr>
          <p:cNvSpPr>
            <a:spLocks noGrp="1"/>
          </p:cNvSpPr>
          <p:nvPr>
            <p:ph idx="1"/>
          </p:nvPr>
        </p:nvSpPr>
        <p:spPr>
          <a:xfrm>
            <a:off x="913795" y="1732449"/>
            <a:ext cx="5370014" cy="2032001"/>
          </a:xfrm>
        </p:spPr>
        <p:txBody>
          <a:bodyPr anchor="t">
            <a:normAutofit/>
          </a:bodyPr>
          <a:lstStyle/>
          <a:p>
            <a:r>
              <a:rPr lang="en-US" sz="1600" b="0" i="0" dirty="0">
                <a:ln>
                  <a:solidFill>
                    <a:srgbClr val="404040">
                      <a:alpha val="10000"/>
                    </a:srgbClr>
                  </a:solidFill>
                </a:ln>
                <a:solidFill>
                  <a:srgbClr val="DADADA"/>
                </a:solidFill>
                <a:effectLst/>
                <a:latin typeface="Söhne"/>
              </a:rPr>
              <a:t>State immutability in React is the practice of updating state by creating a new state object with modified values, rather than directly modifying the existing state object</a:t>
            </a:r>
          </a:p>
          <a:p>
            <a:r>
              <a:rPr lang="en-US" sz="1400" b="0" i="0" dirty="0">
                <a:solidFill>
                  <a:srgbClr val="ECECEC"/>
                </a:solidFill>
                <a:effectLst/>
                <a:latin typeface="Söhne"/>
              </a:rPr>
              <a:t>not changing data directly, but instead creating new copies of the data when you want to update it</a:t>
            </a:r>
            <a:endParaRPr lang="en-US" sz="1600" dirty="0">
              <a:ln>
                <a:solidFill>
                  <a:srgbClr val="404040">
                    <a:alpha val="10000"/>
                  </a:srgbClr>
                </a:solidFill>
              </a:ln>
              <a:solidFill>
                <a:srgbClr val="DADADA"/>
              </a:solidFill>
              <a:effectLst/>
              <a:latin typeface="Söhne"/>
            </a:endParaRPr>
          </a:p>
          <a:p>
            <a:r>
              <a:rPr lang="en-US" sz="1400" b="0" i="0" dirty="0">
                <a:solidFill>
                  <a:srgbClr val="ECECEC"/>
                </a:solidFill>
                <a:effectLst/>
                <a:latin typeface="Söhne"/>
              </a:rPr>
              <a:t>This ensures that the original data remains unchanged</a:t>
            </a:r>
            <a:endParaRPr lang="en-US" sz="1600" dirty="0">
              <a:ln>
                <a:solidFill>
                  <a:srgbClr val="404040">
                    <a:alpha val="10000"/>
                  </a:srgbClr>
                </a:solidFill>
              </a:ln>
              <a:solidFill>
                <a:srgbClr val="DADADA"/>
              </a:solidFill>
            </a:endParaRPr>
          </a:p>
        </p:txBody>
      </p:sp>
      <p:pic>
        <p:nvPicPr>
          <p:cNvPr id="5" name="Picture 4" descr="A screen shot of a computer program&#10;&#10;Description automatically generated">
            <a:extLst>
              <a:ext uri="{FF2B5EF4-FFF2-40B4-BE49-F238E27FC236}">
                <a16:creationId xmlns:a16="http://schemas.microsoft.com/office/drawing/2014/main" id="{4CB4BE2B-F6D0-00F1-33B9-8D7FCD509C53}"/>
              </a:ext>
            </a:extLst>
          </p:cNvPr>
          <p:cNvPicPr>
            <a:picLocks noChangeAspect="1"/>
          </p:cNvPicPr>
          <p:nvPr/>
        </p:nvPicPr>
        <p:blipFill>
          <a:blip r:embed="rId2"/>
          <a:stretch>
            <a:fillRect/>
          </a:stretch>
        </p:blipFill>
        <p:spPr>
          <a:xfrm>
            <a:off x="6567951" y="513250"/>
            <a:ext cx="5339907" cy="5445759"/>
          </a:xfrm>
          <a:prstGeom prst="rect">
            <a:avLst/>
          </a:prstGeom>
        </p:spPr>
      </p:pic>
      <p:sp>
        <p:nvSpPr>
          <p:cNvPr id="6" name="Rectangle 5">
            <a:extLst>
              <a:ext uri="{FF2B5EF4-FFF2-40B4-BE49-F238E27FC236}">
                <a16:creationId xmlns:a16="http://schemas.microsoft.com/office/drawing/2014/main" id="{C56FCB7A-9EDC-20DA-ED10-752F54AB80AD}"/>
              </a:ext>
            </a:extLst>
          </p:cNvPr>
          <p:cNvSpPr/>
          <p:nvPr/>
        </p:nvSpPr>
        <p:spPr>
          <a:xfrm>
            <a:off x="6766560" y="1580049"/>
            <a:ext cx="4663439" cy="2087711"/>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FD0A131-E1DF-736E-5BDB-4213A659F787}"/>
              </a:ext>
            </a:extLst>
          </p:cNvPr>
          <p:cNvPicPr>
            <a:picLocks noChangeAspect="1"/>
          </p:cNvPicPr>
          <p:nvPr/>
        </p:nvPicPr>
        <p:blipFill>
          <a:blip r:embed="rId3"/>
          <a:stretch>
            <a:fillRect/>
          </a:stretch>
        </p:blipFill>
        <p:spPr>
          <a:xfrm>
            <a:off x="913795" y="3551090"/>
            <a:ext cx="5248773" cy="3168967"/>
          </a:xfrm>
          <a:prstGeom prst="rect">
            <a:avLst/>
          </a:prstGeom>
        </p:spPr>
      </p:pic>
    </p:spTree>
    <p:extLst>
      <p:ext uri="{BB962C8B-B14F-4D97-AF65-F5344CB8AC3E}">
        <p14:creationId xmlns:p14="http://schemas.microsoft.com/office/powerpoint/2010/main" val="620014626"/>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58C03-B033-09E9-FBEA-2B5F75FF162E}"/>
              </a:ext>
            </a:extLst>
          </p:cNvPr>
          <p:cNvSpPr>
            <a:spLocks noGrp="1"/>
          </p:cNvSpPr>
          <p:nvPr>
            <p:ph type="title"/>
          </p:nvPr>
        </p:nvSpPr>
        <p:spPr>
          <a:xfrm>
            <a:off x="913795" y="609600"/>
            <a:ext cx="5978072" cy="1329596"/>
          </a:xfrm>
        </p:spPr>
        <p:txBody>
          <a:bodyPr>
            <a:normAutofit/>
          </a:bodyPr>
          <a:lstStyle/>
          <a:p>
            <a:r>
              <a:rPr lang="en-US" b="0" i="0">
                <a:effectLst/>
                <a:latin typeface="Söhne"/>
              </a:rPr>
              <a:t>why immutability is important</a:t>
            </a:r>
            <a:endParaRPr lang="en-US" dirty="0"/>
          </a:p>
        </p:txBody>
      </p:sp>
      <p:sp>
        <p:nvSpPr>
          <p:cNvPr id="11" name="Content Placeholder 2">
            <a:extLst>
              <a:ext uri="{FF2B5EF4-FFF2-40B4-BE49-F238E27FC236}">
                <a16:creationId xmlns:a16="http://schemas.microsoft.com/office/drawing/2014/main" id="{C6CFA7DE-B824-2D4C-A040-74E8ECDAEBF9}"/>
              </a:ext>
            </a:extLst>
          </p:cNvPr>
          <p:cNvSpPr>
            <a:spLocks noGrp="1"/>
          </p:cNvSpPr>
          <p:nvPr>
            <p:ph idx="1"/>
          </p:nvPr>
        </p:nvSpPr>
        <p:spPr>
          <a:xfrm>
            <a:off x="913795" y="2127623"/>
            <a:ext cx="5978072" cy="4445897"/>
          </a:xfrm>
        </p:spPr>
        <p:txBody>
          <a:bodyPr anchor="ctr">
            <a:noAutofit/>
          </a:bodyPr>
          <a:lstStyle/>
          <a:p>
            <a:pPr>
              <a:lnSpc>
                <a:spcPct val="90000"/>
              </a:lnSpc>
              <a:buClr>
                <a:srgbClr val="246E99"/>
              </a:buClr>
              <a:buFont typeface="+mj-lt"/>
              <a:buAutoNum type="arabicPeriod"/>
            </a:pPr>
            <a:r>
              <a:rPr lang="en-US" sz="1400" b="1" i="0" dirty="0">
                <a:effectLst/>
                <a:latin typeface="Söhne"/>
              </a:rPr>
              <a:t>Predictable State Changes</a:t>
            </a:r>
            <a:r>
              <a:rPr lang="en-US" sz="1400" b="0" i="0" dirty="0">
                <a:effectLst/>
                <a:latin typeface="Söhne"/>
              </a:rPr>
              <a:t>: With immutable data, you can easily track changes to your data over time. This makes it easier to understand what's happening in your application and debug issues.</a:t>
            </a:r>
          </a:p>
          <a:p>
            <a:pPr>
              <a:lnSpc>
                <a:spcPct val="90000"/>
              </a:lnSpc>
              <a:buClr>
                <a:srgbClr val="246E99"/>
              </a:buClr>
              <a:buFont typeface="+mj-lt"/>
              <a:buAutoNum type="arabicPeriod"/>
            </a:pPr>
            <a:r>
              <a:rPr lang="en-US" sz="1400" b="1" i="0" dirty="0">
                <a:effectLst/>
                <a:latin typeface="Söhne"/>
              </a:rPr>
              <a:t>Avoiding Side Effects</a:t>
            </a:r>
            <a:r>
              <a:rPr lang="en-US" sz="1400" b="0" i="0" dirty="0">
                <a:effectLst/>
                <a:latin typeface="Söhne"/>
              </a:rPr>
              <a:t>: Directly modifying data can lead to unexpected behavior, especially in large applications with complex data flows. Immutable data helps prevent these side effects by ensuring that data remains consistent throughout your application.</a:t>
            </a:r>
          </a:p>
          <a:p>
            <a:pPr>
              <a:lnSpc>
                <a:spcPct val="90000"/>
              </a:lnSpc>
              <a:buClr>
                <a:srgbClr val="246E99"/>
              </a:buClr>
              <a:buFont typeface="+mj-lt"/>
              <a:buAutoNum type="arabicPeriod"/>
            </a:pPr>
            <a:r>
              <a:rPr lang="en-US" sz="1400" b="1" i="0" dirty="0">
                <a:effectLst/>
                <a:latin typeface="Söhne"/>
              </a:rPr>
              <a:t>Performance Optimization</a:t>
            </a:r>
            <a:r>
              <a:rPr lang="en-US" sz="1400" b="0" i="0" dirty="0">
                <a:effectLst/>
                <a:latin typeface="Söhne"/>
              </a:rPr>
              <a:t>: React uses a process called "reconciliation" to determine when to update the UI based on changes in state. Immutable data makes this process more efficient because React can quickly determine if a piece of data has changed by comparing references.</a:t>
            </a:r>
          </a:p>
          <a:p>
            <a:pPr>
              <a:lnSpc>
                <a:spcPct val="90000"/>
              </a:lnSpc>
              <a:buClr>
                <a:srgbClr val="246E99"/>
              </a:buClr>
              <a:buFont typeface="+mj-lt"/>
              <a:buAutoNum type="arabicPeriod"/>
            </a:pPr>
            <a:r>
              <a:rPr lang="en-US" sz="1400" b="1" i="0" dirty="0">
                <a:effectLst/>
                <a:latin typeface="Söhne"/>
              </a:rPr>
              <a:t>Facilitating Component Reusability</a:t>
            </a:r>
            <a:r>
              <a:rPr lang="en-US" sz="1400" b="0" i="0" dirty="0">
                <a:effectLst/>
                <a:latin typeface="Söhne"/>
              </a:rPr>
              <a:t>: Immutable data makes components more reusable because they don't rely on external factors that might change their behavior. This makes it easier to reason about and reuse components in different parts of your application.</a:t>
            </a:r>
          </a:p>
          <a:p>
            <a:pPr marL="36900" indent="0">
              <a:lnSpc>
                <a:spcPct val="90000"/>
              </a:lnSpc>
              <a:buClr>
                <a:srgbClr val="246E99"/>
              </a:buClr>
              <a:buNone/>
            </a:pPr>
            <a:br>
              <a:rPr lang="en-US" sz="1400" dirty="0"/>
            </a:br>
            <a:br>
              <a:rPr lang="en-US" sz="1400" dirty="0"/>
            </a:br>
            <a:br>
              <a:rPr lang="en-US" sz="1400" dirty="0"/>
            </a:br>
            <a:endParaRPr lang="en-US" sz="1400" dirty="0"/>
          </a:p>
        </p:txBody>
      </p:sp>
      <p:pic>
        <p:nvPicPr>
          <p:cNvPr id="13" name="Picture 15">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10" name="Picture 9">
            <a:extLst>
              <a:ext uri="{FF2B5EF4-FFF2-40B4-BE49-F238E27FC236}">
                <a16:creationId xmlns:a16="http://schemas.microsoft.com/office/drawing/2014/main" id="{932C2AFA-A093-6A05-C160-670CB0C2CEC5}"/>
              </a:ext>
            </a:extLst>
          </p:cNvPr>
          <p:cNvPicPr>
            <a:picLocks noChangeAspect="1"/>
          </p:cNvPicPr>
          <p:nvPr/>
        </p:nvPicPr>
        <p:blipFill>
          <a:blip r:embed="rId4"/>
          <a:stretch>
            <a:fillRect/>
          </a:stretch>
        </p:blipFill>
        <p:spPr>
          <a:xfrm>
            <a:off x="7481824" y="1986484"/>
            <a:ext cx="4424721" cy="2676956"/>
          </a:xfrm>
          <a:prstGeom prst="rect">
            <a:avLst/>
          </a:prstGeom>
        </p:spPr>
      </p:pic>
    </p:spTree>
    <p:extLst>
      <p:ext uri="{BB962C8B-B14F-4D97-AF65-F5344CB8AC3E}">
        <p14:creationId xmlns:p14="http://schemas.microsoft.com/office/powerpoint/2010/main" val="1682774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E67A-E306-E031-57B6-1592F7829FE8}"/>
              </a:ext>
            </a:extLst>
          </p:cNvPr>
          <p:cNvSpPr>
            <a:spLocks noGrp="1"/>
          </p:cNvSpPr>
          <p:nvPr>
            <p:ph type="title"/>
          </p:nvPr>
        </p:nvSpPr>
        <p:spPr/>
        <p:txBody>
          <a:bodyPr/>
          <a:lstStyle/>
          <a:p>
            <a:r>
              <a:rPr lang="en-US" b="1" i="0" dirty="0">
                <a:solidFill>
                  <a:srgbClr val="ECECEC"/>
                </a:solidFill>
                <a:effectLst/>
                <a:latin typeface="Söhne"/>
              </a:rPr>
              <a:t>Derived State</a:t>
            </a:r>
            <a:endParaRPr lang="en-US" dirty="0"/>
          </a:p>
        </p:txBody>
      </p:sp>
      <p:sp>
        <p:nvSpPr>
          <p:cNvPr id="3" name="Content Placeholder 2">
            <a:extLst>
              <a:ext uri="{FF2B5EF4-FFF2-40B4-BE49-F238E27FC236}">
                <a16:creationId xmlns:a16="http://schemas.microsoft.com/office/drawing/2014/main" id="{1B6F24FE-B0A1-454D-32C0-FA0262689558}"/>
              </a:ext>
            </a:extLst>
          </p:cNvPr>
          <p:cNvSpPr>
            <a:spLocks noGrp="1"/>
          </p:cNvSpPr>
          <p:nvPr>
            <p:ph idx="1"/>
          </p:nvPr>
        </p:nvSpPr>
        <p:spPr/>
        <p:txBody>
          <a:bodyPr/>
          <a:lstStyle/>
          <a:p>
            <a:r>
              <a:rPr lang="en-US" dirty="0">
                <a:solidFill>
                  <a:srgbClr val="E3E3E3"/>
                </a:solidFill>
                <a:effectLst/>
                <a:latin typeface="Google Sans"/>
              </a:rPr>
              <a:t>D</a:t>
            </a:r>
            <a:r>
              <a:rPr lang="en-US" b="0" i="0" dirty="0">
                <a:solidFill>
                  <a:srgbClr val="E3E3E3"/>
                </a:solidFill>
                <a:effectLst/>
                <a:latin typeface="Google Sans"/>
              </a:rPr>
              <a:t>erived state refers to a value calculated from existing state or props within a component. </a:t>
            </a:r>
            <a:r>
              <a:rPr lang="en-US" b="0" i="0">
                <a:solidFill>
                  <a:srgbClr val="E3E3E3"/>
                </a:solidFill>
                <a:effectLst/>
                <a:latin typeface="Google Sans"/>
              </a:rPr>
              <a:t>It's a way to avoid storing redundant data or logic in your component's state.</a:t>
            </a:r>
            <a:endParaRPr lang="en-US"/>
          </a:p>
          <a:p>
            <a:r>
              <a:rPr lang="en-US"/>
              <a:t>Derived </a:t>
            </a:r>
            <a:r>
              <a:rPr lang="en-US" dirty="0"/>
              <a:t>state involves computing a state value based on other state or props.</a:t>
            </a:r>
          </a:p>
          <a:p>
            <a:r>
              <a:rPr lang="en-US" dirty="0"/>
              <a:t>Identify the state value that will be derived based on other state or props.</a:t>
            </a:r>
          </a:p>
          <a:p>
            <a:r>
              <a:rPr lang="en-US" dirty="0"/>
              <a:t>Ensure that the derived state function is called whenever the dependent state or props change.</a:t>
            </a:r>
          </a:p>
          <a:p>
            <a:endParaRPr lang="en-US" dirty="0"/>
          </a:p>
        </p:txBody>
      </p:sp>
    </p:spTree>
    <p:extLst>
      <p:ext uri="{BB962C8B-B14F-4D97-AF65-F5344CB8AC3E}">
        <p14:creationId xmlns:p14="http://schemas.microsoft.com/office/powerpoint/2010/main" val="1983017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E67A-E306-E031-57B6-1592F7829FE8}"/>
              </a:ext>
            </a:extLst>
          </p:cNvPr>
          <p:cNvSpPr>
            <a:spLocks noGrp="1"/>
          </p:cNvSpPr>
          <p:nvPr>
            <p:ph type="title"/>
          </p:nvPr>
        </p:nvSpPr>
        <p:spPr/>
        <p:txBody>
          <a:bodyPr/>
          <a:lstStyle/>
          <a:p>
            <a:endParaRPr lang="en-US" dirty="0"/>
          </a:p>
        </p:txBody>
      </p:sp>
      <p:sp>
        <p:nvSpPr>
          <p:cNvPr id="7" name="Content Placeholder 6">
            <a:extLst>
              <a:ext uri="{FF2B5EF4-FFF2-40B4-BE49-F238E27FC236}">
                <a16:creationId xmlns:a16="http://schemas.microsoft.com/office/drawing/2014/main" id="{5B8613D7-3803-D4B8-AEAE-F6C560E4C42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6469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E67A-E306-E031-57B6-1592F7829FE8}"/>
              </a:ext>
            </a:extLst>
          </p:cNvPr>
          <p:cNvSpPr>
            <a:spLocks noGrp="1"/>
          </p:cNvSpPr>
          <p:nvPr>
            <p:ph type="title"/>
          </p:nvPr>
        </p:nvSpPr>
        <p:spPr/>
        <p:txBody>
          <a:bodyPr/>
          <a:lstStyle/>
          <a:p>
            <a:endParaRPr lang="en-US" dirty="0"/>
          </a:p>
        </p:txBody>
      </p:sp>
      <p:sp>
        <p:nvSpPr>
          <p:cNvPr id="4" name="Content Placeholder 3">
            <a:extLst>
              <a:ext uri="{FF2B5EF4-FFF2-40B4-BE49-F238E27FC236}">
                <a16:creationId xmlns:a16="http://schemas.microsoft.com/office/drawing/2014/main" id="{44296AE9-0311-2C0C-08DC-7EA453770D3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8128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0C497-B97D-4850-B52B-F2ECFA30F6D5}"/>
              </a:ext>
            </a:extLst>
          </p:cNvPr>
          <p:cNvSpPr>
            <a:spLocks noGrp="1"/>
          </p:cNvSpPr>
          <p:nvPr>
            <p:ph type="title"/>
          </p:nvPr>
        </p:nvSpPr>
        <p:spPr>
          <a:xfrm>
            <a:off x="707900" y="643467"/>
            <a:ext cx="3946393" cy="1956298"/>
          </a:xfrm>
        </p:spPr>
        <p:txBody>
          <a:bodyPr>
            <a:normAutofit/>
          </a:bodyPr>
          <a:lstStyle/>
          <a:p>
            <a:pPr algn="l"/>
            <a:r>
              <a:rPr lang="en-US" sz="3600">
                <a:effectLst/>
                <a:latin typeface="Söhne"/>
              </a:rPr>
              <a:t>JSX</a:t>
            </a:r>
            <a:endParaRPr lang="en-US" sz="3600"/>
          </a:p>
        </p:txBody>
      </p:sp>
      <p:sp>
        <p:nvSpPr>
          <p:cNvPr id="25" name="Content Placeholder 2">
            <a:extLst>
              <a:ext uri="{FF2B5EF4-FFF2-40B4-BE49-F238E27FC236}">
                <a16:creationId xmlns:a16="http://schemas.microsoft.com/office/drawing/2014/main" id="{19EAD688-4EF6-D068-EE88-037EA43F1F95}"/>
              </a:ext>
            </a:extLst>
          </p:cNvPr>
          <p:cNvSpPr>
            <a:spLocks noGrp="1"/>
          </p:cNvSpPr>
          <p:nvPr>
            <p:ph idx="1"/>
          </p:nvPr>
        </p:nvSpPr>
        <p:spPr>
          <a:xfrm>
            <a:off x="5139768" y="643467"/>
            <a:ext cx="6430560" cy="1956298"/>
          </a:xfrm>
        </p:spPr>
        <p:txBody>
          <a:bodyPr anchor="ctr">
            <a:normAutofit/>
          </a:bodyPr>
          <a:lstStyle/>
          <a:p>
            <a:pPr>
              <a:lnSpc>
                <a:spcPct val="90000"/>
              </a:lnSpc>
              <a:buClr>
                <a:srgbClr val="FD9D07"/>
              </a:buClr>
              <a:buFont typeface="Wingdings" panose="05000000000000000000" pitchFamily="2" charset="2"/>
              <a:buChar char="q"/>
            </a:pPr>
            <a:r>
              <a:rPr lang="en-US" sz="1700" b="1" dirty="0">
                <a:latin typeface="Arial" panose="020B0604020202020204" pitchFamily="34" charset="0"/>
                <a:cs typeface="Arial" panose="020B0604020202020204" pitchFamily="34" charset="0"/>
              </a:rPr>
              <a:t>Stands for JavaScript XML</a:t>
            </a:r>
          </a:p>
          <a:p>
            <a:pPr>
              <a:lnSpc>
                <a:spcPct val="90000"/>
              </a:lnSpc>
              <a:buClr>
                <a:srgbClr val="FD9D07"/>
              </a:buClr>
              <a:buFont typeface="Wingdings" panose="05000000000000000000" pitchFamily="2" charset="2"/>
              <a:buChar char="q"/>
            </a:pPr>
            <a:r>
              <a:rPr lang="en-US" sz="1700" b="1" dirty="0">
                <a:latin typeface="Arial" panose="020B0604020202020204" pitchFamily="34" charset="0"/>
                <a:cs typeface="Arial" panose="020B0604020202020204" pitchFamily="34" charset="0"/>
              </a:rPr>
              <a:t>Class == </a:t>
            </a:r>
            <a:r>
              <a:rPr lang="en-US" sz="1700" b="1" dirty="0" err="1">
                <a:latin typeface="Arial" panose="020B0604020202020204" pitchFamily="34" charset="0"/>
                <a:cs typeface="Arial" panose="020B0604020202020204" pitchFamily="34" charset="0"/>
              </a:rPr>
              <a:t>classname</a:t>
            </a:r>
            <a:endParaRPr lang="en-US" sz="1700" b="1" dirty="0">
              <a:latin typeface="Arial" panose="020B0604020202020204" pitchFamily="34" charset="0"/>
              <a:cs typeface="Arial" panose="020B0604020202020204" pitchFamily="34" charset="0"/>
            </a:endParaRPr>
          </a:p>
          <a:p>
            <a:pPr>
              <a:lnSpc>
                <a:spcPct val="90000"/>
              </a:lnSpc>
              <a:buClr>
                <a:srgbClr val="FD9D07"/>
              </a:buClr>
              <a:buFont typeface="Wingdings" panose="05000000000000000000" pitchFamily="2" charset="2"/>
              <a:buChar char="q"/>
            </a:pPr>
            <a:r>
              <a:rPr lang="en-US" sz="1700" b="1" dirty="0">
                <a:latin typeface="Arial" panose="020B0604020202020204" pitchFamily="34" charset="0"/>
                <a:cs typeface="Arial" panose="020B0604020202020204" pitchFamily="34" charset="0"/>
              </a:rPr>
              <a:t>&lt;</a:t>
            </a:r>
            <a:r>
              <a:rPr lang="en-US" sz="1700" b="1" dirty="0" err="1">
                <a:latin typeface="Arial" panose="020B0604020202020204" pitchFamily="34" charset="0"/>
                <a:cs typeface="Arial" panose="020B0604020202020204" pitchFamily="34" charset="0"/>
              </a:rPr>
              <a:t>br</a:t>
            </a:r>
            <a:r>
              <a:rPr lang="en-US" sz="1700" b="1" dirty="0">
                <a:latin typeface="Arial" panose="020B0604020202020204" pitchFamily="34" charset="0"/>
                <a:cs typeface="Arial" panose="020B0604020202020204" pitchFamily="34" charset="0"/>
              </a:rPr>
              <a:t> /&gt;, &lt;</a:t>
            </a:r>
            <a:r>
              <a:rPr lang="en-US" sz="1700" b="1" dirty="0" err="1">
                <a:latin typeface="Arial" panose="020B0604020202020204" pitchFamily="34" charset="0"/>
                <a:cs typeface="Arial" panose="020B0604020202020204" pitchFamily="34" charset="0"/>
              </a:rPr>
              <a:t>img</a:t>
            </a:r>
            <a:r>
              <a:rPr lang="en-US" sz="1700" b="1" dirty="0">
                <a:latin typeface="Arial" panose="020B0604020202020204" pitchFamily="34" charset="0"/>
                <a:cs typeface="Arial" panose="020B0604020202020204" pitchFamily="34" charset="0"/>
              </a:rPr>
              <a:t> /&gt; each void tag should be closed</a:t>
            </a:r>
          </a:p>
          <a:p>
            <a:pPr>
              <a:lnSpc>
                <a:spcPct val="90000"/>
              </a:lnSpc>
              <a:buClr>
                <a:srgbClr val="FD9D07"/>
              </a:buClr>
              <a:buFont typeface="Wingdings" panose="05000000000000000000" pitchFamily="2" charset="2"/>
              <a:buChar char="q"/>
            </a:pPr>
            <a:r>
              <a:rPr lang="en-US" sz="1700" b="1" dirty="0">
                <a:latin typeface="Arial" panose="020B0604020202020204" pitchFamily="34" charset="0"/>
                <a:cs typeface="Arial" panose="020B0604020202020204" pitchFamily="34" charset="0"/>
              </a:rPr>
              <a:t>Must wrap into one top level element wrapper </a:t>
            </a:r>
          </a:p>
          <a:p>
            <a:pPr>
              <a:lnSpc>
                <a:spcPct val="90000"/>
              </a:lnSpc>
              <a:buClr>
                <a:srgbClr val="FD9D07"/>
              </a:buClr>
              <a:buFont typeface="Wingdings" panose="05000000000000000000" pitchFamily="2" charset="2"/>
              <a:buChar char="q"/>
            </a:pPr>
            <a:r>
              <a:rPr lang="en-US" sz="1700" b="1" dirty="0" err="1">
                <a:latin typeface="Arial" panose="020B0604020202020204" pitchFamily="34" charset="0"/>
                <a:cs typeface="Arial" panose="020B0604020202020204" pitchFamily="34" charset="0"/>
              </a:rPr>
              <a:t>Js</a:t>
            </a:r>
            <a:r>
              <a:rPr lang="en-US" sz="1700" b="1" dirty="0">
                <a:latin typeface="Arial" panose="020B0604020202020204" pitchFamily="34" charset="0"/>
                <a:cs typeface="Arial" panose="020B0604020202020204" pitchFamily="34" charset="0"/>
              </a:rPr>
              <a:t> wrapped in {}</a:t>
            </a:r>
          </a:p>
          <a:p>
            <a:pPr>
              <a:lnSpc>
                <a:spcPct val="90000"/>
              </a:lnSpc>
              <a:buClr>
                <a:srgbClr val="FD9D07"/>
              </a:buClr>
              <a:buFont typeface="Wingdings" panose="05000000000000000000" pitchFamily="2" charset="2"/>
              <a:buChar char="q"/>
            </a:pPr>
            <a:endParaRPr lang="en-US" sz="17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5E88A33-6281-E352-C049-D12843DDE368}"/>
              </a:ext>
            </a:extLst>
          </p:cNvPr>
          <p:cNvPicPr>
            <a:picLocks noChangeAspect="1"/>
          </p:cNvPicPr>
          <p:nvPr/>
        </p:nvPicPr>
        <p:blipFill>
          <a:blip r:embed="rId3"/>
          <a:stretch>
            <a:fillRect/>
          </a:stretch>
        </p:blipFill>
        <p:spPr>
          <a:xfrm>
            <a:off x="643468" y="3276989"/>
            <a:ext cx="10926860" cy="2458541"/>
          </a:xfrm>
          <a:prstGeom prst="rect">
            <a:avLst/>
          </a:prstGeom>
        </p:spPr>
      </p:pic>
    </p:spTree>
    <p:extLst>
      <p:ext uri="{BB962C8B-B14F-4D97-AF65-F5344CB8AC3E}">
        <p14:creationId xmlns:p14="http://schemas.microsoft.com/office/powerpoint/2010/main" val="27290597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E67A-E306-E031-57B6-1592F7829FE8}"/>
              </a:ext>
            </a:extLst>
          </p:cNvPr>
          <p:cNvSpPr>
            <a:spLocks noGrp="1"/>
          </p:cNvSpPr>
          <p:nvPr>
            <p:ph type="title"/>
          </p:nvPr>
        </p:nvSpPr>
        <p:spPr/>
        <p:txBody>
          <a:bodyPr/>
          <a:lstStyle/>
          <a:p>
            <a:endParaRPr lang="en-US" dirty="0"/>
          </a:p>
        </p:txBody>
      </p:sp>
      <p:sp>
        <p:nvSpPr>
          <p:cNvPr id="4" name="Content Placeholder 3">
            <a:extLst>
              <a:ext uri="{FF2B5EF4-FFF2-40B4-BE49-F238E27FC236}">
                <a16:creationId xmlns:a16="http://schemas.microsoft.com/office/drawing/2014/main" id="{44296AE9-0311-2C0C-08DC-7EA453770D3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755333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E67A-E306-E031-57B6-1592F7829FE8}"/>
              </a:ext>
            </a:extLst>
          </p:cNvPr>
          <p:cNvSpPr>
            <a:spLocks noGrp="1"/>
          </p:cNvSpPr>
          <p:nvPr>
            <p:ph type="title"/>
          </p:nvPr>
        </p:nvSpPr>
        <p:spPr/>
        <p:txBody>
          <a:bodyPr/>
          <a:lstStyle/>
          <a:p>
            <a:endParaRPr lang="en-US" dirty="0"/>
          </a:p>
        </p:txBody>
      </p:sp>
      <p:sp>
        <p:nvSpPr>
          <p:cNvPr id="4" name="Content Placeholder 3">
            <a:extLst>
              <a:ext uri="{FF2B5EF4-FFF2-40B4-BE49-F238E27FC236}">
                <a16:creationId xmlns:a16="http://schemas.microsoft.com/office/drawing/2014/main" id="{44296AE9-0311-2C0C-08DC-7EA453770D3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74222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E67A-E306-E031-57B6-1592F7829FE8}"/>
              </a:ext>
            </a:extLst>
          </p:cNvPr>
          <p:cNvSpPr>
            <a:spLocks noGrp="1"/>
          </p:cNvSpPr>
          <p:nvPr>
            <p:ph type="title"/>
          </p:nvPr>
        </p:nvSpPr>
        <p:spPr/>
        <p:txBody>
          <a:bodyPr/>
          <a:lstStyle/>
          <a:p>
            <a:endParaRPr lang="en-US" dirty="0"/>
          </a:p>
        </p:txBody>
      </p:sp>
      <p:sp>
        <p:nvSpPr>
          <p:cNvPr id="4" name="Content Placeholder 3">
            <a:extLst>
              <a:ext uri="{FF2B5EF4-FFF2-40B4-BE49-F238E27FC236}">
                <a16:creationId xmlns:a16="http://schemas.microsoft.com/office/drawing/2014/main" id="{44296AE9-0311-2C0C-08DC-7EA453770D3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672627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E67A-E306-E031-57B6-1592F7829FE8}"/>
              </a:ext>
            </a:extLst>
          </p:cNvPr>
          <p:cNvSpPr>
            <a:spLocks noGrp="1"/>
          </p:cNvSpPr>
          <p:nvPr>
            <p:ph type="title"/>
          </p:nvPr>
        </p:nvSpPr>
        <p:spPr/>
        <p:txBody>
          <a:bodyPr/>
          <a:lstStyle/>
          <a:p>
            <a:endParaRPr lang="en-US" dirty="0"/>
          </a:p>
        </p:txBody>
      </p:sp>
      <p:sp>
        <p:nvSpPr>
          <p:cNvPr id="4" name="Content Placeholder 3">
            <a:extLst>
              <a:ext uri="{FF2B5EF4-FFF2-40B4-BE49-F238E27FC236}">
                <a16:creationId xmlns:a16="http://schemas.microsoft.com/office/drawing/2014/main" id="{44296AE9-0311-2C0C-08DC-7EA453770D3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388861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E67A-E306-E031-57B6-1592F7829FE8}"/>
              </a:ext>
            </a:extLst>
          </p:cNvPr>
          <p:cNvSpPr>
            <a:spLocks noGrp="1"/>
          </p:cNvSpPr>
          <p:nvPr>
            <p:ph type="title"/>
          </p:nvPr>
        </p:nvSpPr>
        <p:spPr/>
        <p:txBody>
          <a:bodyPr/>
          <a:lstStyle/>
          <a:p>
            <a:r>
              <a:rPr lang="en-US" b="1" i="0" dirty="0">
                <a:solidFill>
                  <a:srgbClr val="ECECEC"/>
                </a:solidFill>
                <a:effectLst/>
                <a:latin typeface="Söhne"/>
              </a:rPr>
              <a:t>JavaScript Questions</a:t>
            </a:r>
            <a:endParaRPr lang="en-US" dirty="0"/>
          </a:p>
        </p:txBody>
      </p:sp>
      <p:pic>
        <p:nvPicPr>
          <p:cNvPr id="5" name="Content Placeholder 4">
            <a:extLst>
              <a:ext uri="{FF2B5EF4-FFF2-40B4-BE49-F238E27FC236}">
                <a16:creationId xmlns:a16="http://schemas.microsoft.com/office/drawing/2014/main" id="{8188CD59-AAC8-30DA-415F-71E0D99F2483}"/>
              </a:ext>
            </a:extLst>
          </p:cNvPr>
          <p:cNvPicPr>
            <a:picLocks noGrp="1" noChangeAspect="1"/>
          </p:cNvPicPr>
          <p:nvPr>
            <p:ph idx="1"/>
          </p:nvPr>
        </p:nvPicPr>
        <p:blipFill>
          <a:blip r:embed="rId2"/>
          <a:stretch>
            <a:fillRect/>
          </a:stretch>
        </p:blipFill>
        <p:spPr>
          <a:xfrm>
            <a:off x="4706866" y="2843959"/>
            <a:ext cx="2768742" cy="1835244"/>
          </a:xfrm>
        </p:spPr>
      </p:pic>
    </p:spTree>
    <p:extLst>
      <p:ext uri="{BB962C8B-B14F-4D97-AF65-F5344CB8AC3E}">
        <p14:creationId xmlns:p14="http://schemas.microsoft.com/office/powerpoint/2010/main" val="2264478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62" name="Rectangle 52">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0C497-B97D-4850-B52B-F2ECFA30F6D5}"/>
              </a:ext>
            </a:extLst>
          </p:cNvPr>
          <p:cNvSpPr>
            <a:spLocks noGrp="1"/>
          </p:cNvSpPr>
          <p:nvPr>
            <p:ph type="title"/>
          </p:nvPr>
        </p:nvSpPr>
        <p:spPr>
          <a:xfrm>
            <a:off x="633743" y="965201"/>
            <a:ext cx="3413156" cy="4562472"/>
          </a:xfrm>
        </p:spPr>
        <p:txBody>
          <a:bodyPr anchor="t">
            <a:normAutofit/>
          </a:bodyPr>
          <a:lstStyle/>
          <a:p>
            <a:pPr algn="l"/>
            <a:r>
              <a:rPr lang="en-US" sz="3600" dirty="0">
                <a:effectLst/>
                <a:latin typeface="Söhne"/>
              </a:rPr>
              <a:t>Things to Learn in Props</a:t>
            </a:r>
            <a:endParaRPr lang="en-US" sz="3600" dirty="0"/>
          </a:p>
        </p:txBody>
      </p:sp>
      <p:pic>
        <p:nvPicPr>
          <p:cNvPr id="63" name="Picture 54">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25" name="Content Placeholder 2">
            <a:extLst>
              <a:ext uri="{FF2B5EF4-FFF2-40B4-BE49-F238E27FC236}">
                <a16:creationId xmlns:a16="http://schemas.microsoft.com/office/drawing/2014/main" id="{19EAD688-4EF6-D068-EE88-037EA43F1F95}"/>
              </a:ext>
            </a:extLst>
          </p:cNvPr>
          <p:cNvSpPr>
            <a:spLocks noGrp="1"/>
          </p:cNvSpPr>
          <p:nvPr>
            <p:ph idx="1"/>
          </p:nvPr>
        </p:nvSpPr>
        <p:spPr>
          <a:xfrm>
            <a:off x="5148943" y="965200"/>
            <a:ext cx="6118614" cy="4562473"/>
          </a:xfrm>
        </p:spPr>
        <p:txBody>
          <a:bodyPr>
            <a:normAutofit/>
          </a:bodyPr>
          <a:lstStyle/>
          <a:p>
            <a:pPr marL="379800" indent="-342900">
              <a:lnSpc>
                <a:spcPct val="90000"/>
              </a:lnSpc>
              <a:buClr>
                <a:srgbClr val="FF9D0F"/>
              </a:buClr>
              <a:buFont typeface="+mj-lt"/>
              <a:buAutoNum type="arabicPeriod"/>
            </a:pPr>
            <a:r>
              <a:rPr lang="en-US" sz="1100" b="1" i="0" dirty="0">
                <a:effectLst/>
                <a:latin typeface="Söhne"/>
              </a:rPr>
              <a:t>Passing / Receiving/ Accessing Props in JSX</a:t>
            </a:r>
            <a:endParaRPr lang="en-US" sz="1100" b="1" i="0" dirty="0">
              <a:effectLst/>
              <a:latin typeface="Google Sans"/>
            </a:endParaRPr>
          </a:p>
          <a:p>
            <a:pPr marL="379800" indent="-342900">
              <a:lnSpc>
                <a:spcPct val="90000"/>
              </a:lnSpc>
              <a:buClr>
                <a:srgbClr val="FF9D0F"/>
              </a:buClr>
              <a:buFont typeface="+mj-lt"/>
              <a:buAutoNum type="arabicPeriod"/>
            </a:pPr>
            <a:r>
              <a:rPr lang="en-US" sz="1100" b="1" i="0" dirty="0">
                <a:effectLst/>
                <a:latin typeface="Google Sans"/>
              </a:rPr>
              <a:t>Prop Types &amp; Default Props</a:t>
            </a:r>
          </a:p>
          <a:p>
            <a:pPr marL="379800" indent="-342900">
              <a:lnSpc>
                <a:spcPct val="90000"/>
              </a:lnSpc>
              <a:buClr>
                <a:srgbClr val="FF9D0F"/>
              </a:buClr>
              <a:buFont typeface="+mj-lt"/>
              <a:buAutoNum type="arabicPeriod"/>
            </a:pPr>
            <a:r>
              <a:rPr lang="en-US" sz="1100" b="1" i="0" dirty="0">
                <a:effectLst/>
                <a:latin typeface="Söhne"/>
              </a:rPr>
              <a:t>Passing Functions as Props </a:t>
            </a:r>
          </a:p>
          <a:p>
            <a:pPr marL="379800" indent="-342900">
              <a:lnSpc>
                <a:spcPct val="90000"/>
              </a:lnSpc>
              <a:buClr>
                <a:srgbClr val="FF9D0F"/>
              </a:buClr>
              <a:buFont typeface="+mj-lt"/>
              <a:buAutoNum type="arabicPeriod"/>
            </a:pPr>
            <a:r>
              <a:rPr lang="en-US" sz="1100" b="1" i="0" dirty="0">
                <a:effectLst/>
                <a:latin typeface="Söhne"/>
              </a:rPr>
              <a:t>Spread attributes</a:t>
            </a:r>
            <a:endParaRPr lang="en-US" sz="1100" b="0" i="0" dirty="0">
              <a:effectLst/>
              <a:latin typeface="Söhne"/>
            </a:endParaRPr>
          </a:p>
          <a:p>
            <a:pPr marL="379800" indent="-342900">
              <a:lnSpc>
                <a:spcPct val="90000"/>
              </a:lnSpc>
              <a:buClr>
                <a:srgbClr val="FF9D0F"/>
              </a:buClr>
              <a:buFont typeface="+mj-lt"/>
              <a:buAutoNum type="arabicPeriod"/>
            </a:pPr>
            <a:r>
              <a:rPr lang="en-US" sz="1100" b="1" i="0" dirty="0">
                <a:effectLst/>
                <a:latin typeface="Söhne"/>
              </a:rPr>
              <a:t>Children Props</a:t>
            </a:r>
          </a:p>
          <a:p>
            <a:pPr marL="379800" indent="-342900">
              <a:lnSpc>
                <a:spcPct val="90000"/>
              </a:lnSpc>
              <a:buClr>
                <a:srgbClr val="FF9D0F"/>
              </a:buClr>
              <a:buFont typeface="+mj-lt"/>
              <a:buAutoNum type="arabicPeriod"/>
            </a:pPr>
            <a:r>
              <a:rPr lang="en-US" sz="1100" b="1" i="0" dirty="0">
                <a:effectLst/>
                <a:latin typeface="Söhne"/>
              </a:rPr>
              <a:t>Conditional rendering based on props</a:t>
            </a:r>
          </a:p>
          <a:p>
            <a:pPr marL="379800" indent="-342900">
              <a:lnSpc>
                <a:spcPct val="90000"/>
              </a:lnSpc>
              <a:buClr>
                <a:srgbClr val="FF9D0F"/>
              </a:buClr>
              <a:buFont typeface="+mj-lt"/>
              <a:buAutoNum type="arabicPeriod"/>
            </a:pPr>
            <a:r>
              <a:rPr lang="en-US" sz="1100" b="1" i="0" dirty="0">
                <a:effectLst/>
                <a:latin typeface="Söhne"/>
              </a:rPr>
              <a:t>Callback props </a:t>
            </a:r>
          </a:p>
          <a:p>
            <a:pPr marL="379800" indent="-342900">
              <a:lnSpc>
                <a:spcPct val="90000"/>
              </a:lnSpc>
              <a:buClr>
                <a:srgbClr val="FF9D0F"/>
              </a:buClr>
              <a:buFont typeface="+mj-lt"/>
              <a:buAutoNum type="arabicPeriod"/>
            </a:pPr>
            <a:r>
              <a:rPr lang="en-US" sz="1100" b="1" i="0" dirty="0">
                <a:effectLst/>
                <a:latin typeface="Söhne"/>
              </a:rPr>
              <a:t>Pure Components and </a:t>
            </a:r>
            <a:r>
              <a:rPr lang="en-US" sz="1100" b="1" i="0" dirty="0" err="1">
                <a:effectLst/>
                <a:latin typeface="Söhne"/>
              </a:rPr>
              <a:t>Memoization</a:t>
            </a:r>
            <a:endParaRPr lang="en-US" sz="1100" b="1" i="0" dirty="0">
              <a:effectLst/>
              <a:latin typeface="Söhne"/>
            </a:endParaRPr>
          </a:p>
          <a:p>
            <a:pPr marL="379800" indent="-342900">
              <a:lnSpc>
                <a:spcPct val="90000"/>
              </a:lnSpc>
              <a:buClr>
                <a:srgbClr val="FF9D0F"/>
              </a:buClr>
              <a:buFont typeface="+mj-lt"/>
              <a:buAutoNum type="arabicPeriod"/>
            </a:pPr>
            <a:r>
              <a:rPr lang="en-US" sz="1100" b="1" i="0" dirty="0">
                <a:effectLst/>
                <a:latin typeface="Söhne"/>
              </a:rPr>
              <a:t>State vs. Props</a:t>
            </a:r>
          </a:p>
          <a:p>
            <a:pPr marL="379800" indent="-342900">
              <a:lnSpc>
                <a:spcPct val="90000"/>
              </a:lnSpc>
              <a:buClr>
                <a:srgbClr val="FF9D0F"/>
              </a:buClr>
              <a:buFont typeface="+mj-lt"/>
              <a:buAutoNum type="arabicPeriod"/>
            </a:pPr>
            <a:r>
              <a:rPr lang="en-US" sz="1100" b="1" i="0" dirty="0">
                <a:effectLst/>
                <a:latin typeface="Söhne"/>
              </a:rPr>
              <a:t>Pure Components and </a:t>
            </a:r>
            <a:r>
              <a:rPr lang="en-US" sz="1100" b="1" i="0" dirty="0" err="1">
                <a:effectLst/>
                <a:latin typeface="Söhne"/>
              </a:rPr>
              <a:t>ShouldComponentUpdate</a:t>
            </a:r>
            <a:endParaRPr lang="en-US" sz="1100" b="1" i="0" dirty="0">
              <a:effectLst/>
              <a:latin typeface="Söhne"/>
            </a:endParaRPr>
          </a:p>
          <a:p>
            <a:pPr marL="379800" indent="-342900">
              <a:lnSpc>
                <a:spcPct val="90000"/>
              </a:lnSpc>
              <a:buClr>
                <a:srgbClr val="FF9D0F"/>
              </a:buClr>
              <a:buFont typeface="+mj-lt"/>
              <a:buAutoNum type="arabicPeriod"/>
            </a:pPr>
            <a:r>
              <a:rPr lang="en-US" sz="1100" b="1" i="0" dirty="0" err="1">
                <a:effectLst/>
                <a:latin typeface="Söhne"/>
              </a:rPr>
              <a:t>Destructuring</a:t>
            </a:r>
            <a:r>
              <a:rPr lang="en-US" sz="1100" b="1" i="0" dirty="0">
                <a:effectLst/>
                <a:latin typeface="Söhne"/>
              </a:rPr>
              <a:t> Props</a:t>
            </a:r>
            <a:endParaRPr lang="en-US" sz="1100" b="1" i="0" dirty="0">
              <a:effectLst/>
              <a:latin typeface="Google Sans"/>
            </a:endParaRPr>
          </a:p>
          <a:p>
            <a:pPr marL="379800" indent="-342900">
              <a:lnSpc>
                <a:spcPct val="90000"/>
              </a:lnSpc>
              <a:buClr>
                <a:srgbClr val="FF9D0F"/>
              </a:buClr>
              <a:buFont typeface="+mj-lt"/>
              <a:buAutoNum type="arabicPeriod"/>
            </a:pPr>
            <a:r>
              <a:rPr lang="en-US" sz="1100" b="1" i="0" dirty="0">
                <a:effectLst/>
                <a:latin typeface="Google Sans"/>
              </a:rPr>
              <a:t>Read-Only Nature</a:t>
            </a:r>
          </a:p>
          <a:p>
            <a:pPr marL="379800" indent="-342900">
              <a:lnSpc>
                <a:spcPct val="90000"/>
              </a:lnSpc>
              <a:buClr>
                <a:srgbClr val="FF9D0F"/>
              </a:buClr>
              <a:buFont typeface="+mj-lt"/>
              <a:buAutoNum type="arabicPeriod"/>
            </a:pPr>
            <a:r>
              <a:rPr lang="en-US" sz="1100" b="1" i="0" dirty="0">
                <a:effectLst/>
                <a:latin typeface="Google Sans"/>
              </a:rPr>
              <a:t>Prop Drilling</a:t>
            </a:r>
          </a:p>
          <a:p>
            <a:pPr marL="379800" indent="-342900">
              <a:lnSpc>
                <a:spcPct val="90000"/>
              </a:lnSpc>
              <a:buClr>
                <a:srgbClr val="FF9D0F"/>
              </a:buClr>
              <a:buFont typeface="+mj-lt"/>
              <a:buAutoNum type="arabicPeriod"/>
            </a:pPr>
            <a:r>
              <a:rPr lang="en-US" sz="1100" b="1" i="0" dirty="0">
                <a:effectLst/>
                <a:latin typeface="Söhne"/>
              </a:rPr>
              <a:t>Debugging props</a:t>
            </a:r>
            <a:endParaRPr lang="en-US" sz="1100" b="1" i="0" dirty="0">
              <a:effectLst/>
              <a:latin typeface="Google Sans"/>
            </a:endParaRPr>
          </a:p>
          <a:p>
            <a:pPr marL="379800" indent="-342900">
              <a:lnSpc>
                <a:spcPct val="90000"/>
              </a:lnSpc>
              <a:buClr>
                <a:srgbClr val="FF9D0F"/>
              </a:buClr>
              <a:buFont typeface="+mj-lt"/>
              <a:buAutoNum type="arabicPeriod"/>
            </a:pPr>
            <a:r>
              <a:rPr lang="en-US" sz="1100" b="1" i="0" dirty="0">
                <a:effectLst/>
                <a:latin typeface="Söhne"/>
              </a:rPr>
              <a:t>Immutable Props (Props are read-only)</a:t>
            </a:r>
            <a:endParaRPr lang="en-US" sz="1100" b="1" dirty="0">
              <a:latin typeface="Arial" panose="020B0604020202020204" pitchFamily="34" charset="0"/>
              <a:cs typeface="Arial" panose="020B0604020202020204" pitchFamily="34" charset="0"/>
            </a:endParaRPr>
          </a:p>
          <a:p>
            <a:pPr marL="379800" indent="-342900">
              <a:lnSpc>
                <a:spcPct val="90000"/>
              </a:lnSpc>
              <a:buClr>
                <a:srgbClr val="FF9D0F"/>
              </a:buClr>
              <a:buFont typeface="+mj-lt"/>
              <a:buAutoNum type="arabicPeriod"/>
            </a:pPr>
            <a:r>
              <a:rPr lang="en-US" sz="1100" b="1" i="0" dirty="0">
                <a:effectLst/>
                <a:latin typeface="Söhne"/>
              </a:rPr>
              <a:t>Context API</a:t>
            </a:r>
          </a:p>
          <a:p>
            <a:pPr marL="379800" indent="-342900">
              <a:lnSpc>
                <a:spcPct val="90000"/>
              </a:lnSpc>
              <a:buClr>
                <a:srgbClr val="FF9D0F"/>
              </a:buClr>
              <a:buFont typeface="+mj-lt"/>
              <a:buAutoNum type="arabicPeriod"/>
            </a:pPr>
            <a:r>
              <a:rPr lang="en-US" sz="1100" b="1" i="0" dirty="0">
                <a:effectLst/>
                <a:latin typeface="Söhne"/>
              </a:rPr>
              <a:t>Higher-Order Components (HOCs)</a:t>
            </a:r>
            <a:endParaRPr lang="en-US" sz="1100" dirty="0">
              <a:effectLst/>
              <a:latin typeface="Söhne"/>
            </a:endParaRPr>
          </a:p>
          <a:p>
            <a:pPr>
              <a:lnSpc>
                <a:spcPct val="90000"/>
              </a:lnSpc>
              <a:buClr>
                <a:srgbClr val="FF9D0F"/>
              </a:buClr>
              <a:buFont typeface="Wingdings" panose="05000000000000000000" pitchFamily="2" charset="2"/>
              <a:buChar char="q"/>
            </a:pPr>
            <a:endParaRPr lang="en-US" sz="1100" b="1" dirty="0">
              <a:latin typeface="Arial" panose="020B0604020202020204" pitchFamily="34" charset="0"/>
              <a:cs typeface="Arial" panose="020B0604020202020204" pitchFamily="34" charset="0"/>
            </a:endParaRPr>
          </a:p>
          <a:p>
            <a:pPr>
              <a:lnSpc>
                <a:spcPct val="90000"/>
              </a:lnSpc>
              <a:buClr>
                <a:srgbClr val="FF9D0F"/>
              </a:buClr>
              <a:buFont typeface="Wingdings" panose="05000000000000000000" pitchFamily="2" charset="2"/>
              <a:buChar char="q"/>
            </a:pPr>
            <a:endParaRPr lang="en-US" sz="11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1746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0C497-B97D-4850-B52B-F2ECFA30F6D5}"/>
              </a:ext>
            </a:extLst>
          </p:cNvPr>
          <p:cNvSpPr>
            <a:spLocks noGrp="1"/>
          </p:cNvSpPr>
          <p:nvPr>
            <p:ph type="title"/>
          </p:nvPr>
        </p:nvSpPr>
        <p:spPr>
          <a:xfrm>
            <a:off x="913796" y="609600"/>
            <a:ext cx="5168052" cy="1998846"/>
          </a:xfrm>
        </p:spPr>
        <p:txBody>
          <a:bodyPr>
            <a:normAutofit/>
          </a:bodyPr>
          <a:lstStyle/>
          <a:p>
            <a:r>
              <a:rPr lang="en-US" sz="4000" b="1" i="0" dirty="0">
                <a:effectLst/>
                <a:latin typeface="Söhne"/>
              </a:rPr>
              <a:t>Passing/ Receiving/ Accessing Props in JSX</a:t>
            </a:r>
            <a:endParaRPr lang="en-US" dirty="0"/>
          </a:p>
        </p:txBody>
      </p:sp>
      <p:sp>
        <p:nvSpPr>
          <p:cNvPr id="25" name="Content Placeholder 2">
            <a:extLst>
              <a:ext uri="{FF2B5EF4-FFF2-40B4-BE49-F238E27FC236}">
                <a16:creationId xmlns:a16="http://schemas.microsoft.com/office/drawing/2014/main" id="{19EAD688-4EF6-D068-EE88-037EA43F1F95}"/>
              </a:ext>
            </a:extLst>
          </p:cNvPr>
          <p:cNvSpPr>
            <a:spLocks noGrp="1"/>
          </p:cNvSpPr>
          <p:nvPr>
            <p:ph idx="1"/>
          </p:nvPr>
        </p:nvSpPr>
        <p:spPr>
          <a:xfrm>
            <a:off x="913796" y="2935704"/>
            <a:ext cx="5168052" cy="2855495"/>
          </a:xfrm>
        </p:spPr>
        <p:txBody>
          <a:bodyPr>
            <a:normAutofit fontScale="92500"/>
          </a:bodyPr>
          <a:lstStyle/>
          <a:p>
            <a:pPr marL="36900" indent="0">
              <a:buClr>
                <a:srgbClr val="FF9D0F"/>
              </a:buClr>
              <a:buNone/>
            </a:pPr>
            <a:r>
              <a:rPr lang="en-US" sz="2600" b="1" dirty="0">
                <a:latin typeface="Arial" panose="020B0604020202020204" pitchFamily="34" charset="0"/>
                <a:cs typeface="Arial" panose="020B0604020202020204" pitchFamily="34" charset="0"/>
              </a:rPr>
              <a:t>What are props?</a:t>
            </a:r>
          </a:p>
          <a:p>
            <a:pPr>
              <a:buClr>
                <a:srgbClr val="FF9D0F"/>
              </a:buClr>
              <a:buFont typeface="Wingdings" panose="05000000000000000000" pitchFamily="2" charset="2"/>
              <a:buChar char="q"/>
            </a:pPr>
            <a:r>
              <a:rPr lang="en-US" b="1" dirty="0">
                <a:latin typeface="Arial" panose="020B0604020202020204" pitchFamily="34" charset="0"/>
                <a:cs typeface="Arial" panose="020B0604020202020204" pitchFamily="34" charset="0"/>
              </a:rPr>
              <a:t>Stands for properties</a:t>
            </a:r>
          </a:p>
          <a:p>
            <a:pPr>
              <a:buClr>
                <a:srgbClr val="FF9D0F"/>
              </a:buClr>
              <a:buFont typeface="Wingdings" panose="05000000000000000000" pitchFamily="2" charset="2"/>
              <a:buChar char="q"/>
            </a:pPr>
            <a:r>
              <a:rPr lang="en-US" b="1" dirty="0">
                <a:latin typeface="Arial" panose="020B0604020202020204" pitchFamily="34" charset="0"/>
                <a:cs typeface="Arial" panose="020B0604020202020204" pitchFamily="34" charset="0"/>
              </a:rPr>
              <a:t>Used to transfer data from 1 component to another component </a:t>
            </a:r>
          </a:p>
          <a:p>
            <a:pPr>
              <a:buClr>
                <a:srgbClr val="FF9D0F"/>
              </a:buClr>
              <a:buFont typeface="Wingdings" panose="05000000000000000000" pitchFamily="2" charset="2"/>
              <a:buChar char="q"/>
            </a:pPr>
            <a:r>
              <a:rPr lang="en-US" b="1" dirty="0">
                <a:latin typeface="Arial" panose="020B0604020202020204" pitchFamily="34" charset="0"/>
                <a:cs typeface="Arial" panose="020B0604020202020204" pitchFamily="34" charset="0"/>
              </a:rPr>
              <a:t>Props are Read only (immutable)</a:t>
            </a:r>
          </a:p>
          <a:p>
            <a:pPr>
              <a:buClr>
                <a:srgbClr val="FF9D0F"/>
              </a:buClr>
              <a:buFont typeface="Wingdings" panose="05000000000000000000" pitchFamily="2" charset="2"/>
              <a:buChar char="q"/>
            </a:pPr>
            <a:r>
              <a:rPr lang="en-US" b="1" dirty="0">
                <a:latin typeface="Arial" panose="020B0604020202020204" pitchFamily="34" charset="0"/>
                <a:cs typeface="Arial" panose="020B0604020202020204" pitchFamily="34" charset="0"/>
              </a:rPr>
              <a:t>Props is just like function in JavaScript (act like arguments or parameters)</a:t>
            </a:r>
          </a:p>
          <a:p>
            <a:pPr marL="36900" indent="0">
              <a:buClr>
                <a:srgbClr val="FF9D0F"/>
              </a:buClr>
              <a:buNone/>
            </a:pPr>
            <a:endParaRPr lang="en-US" b="1" dirty="0">
              <a:latin typeface="Arial" panose="020B0604020202020204" pitchFamily="34" charset="0"/>
              <a:cs typeface="Arial" panose="020B0604020202020204" pitchFamily="34" charset="0"/>
            </a:endParaRPr>
          </a:p>
          <a:p>
            <a:pPr>
              <a:buClr>
                <a:srgbClr val="FF9D0F"/>
              </a:buClr>
              <a:buFont typeface="Wingdings" panose="05000000000000000000" pitchFamily="2" charset="2"/>
              <a:buChar char="q"/>
            </a:pPr>
            <a:endParaRPr lang="en-US" b="1" dirty="0">
              <a:latin typeface="Arial" panose="020B0604020202020204" pitchFamily="34" charset="0"/>
              <a:cs typeface="Arial" panose="020B0604020202020204" pitchFamily="34" charset="0"/>
            </a:endParaRPr>
          </a:p>
        </p:txBody>
      </p:sp>
      <p:pic>
        <p:nvPicPr>
          <p:cNvPr id="35" name="Picture 34">
            <a:extLst>
              <a:ext uri="{FF2B5EF4-FFF2-40B4-BE49-F238E27FC236}">
                <a16:creationId xmlns:a16="http://schemas.microsoft.com/office/drawing/2014/main" id="{F15A1844-5CB8-438B-B90E-EF2A51CF8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6586695" y="1"/>
            <a:ext cx="5605305" cy="6858000"/>
          </a:xfrm>
          <a:prstGeom prst="rect">
            <a:avLst/>
          </a:prstGeom>
        </p:spPr>
      </p:pic>
      <p:pic>
        <p:nvPicPr>
          <p:cNvPr id="5" name="Picture 4" descr="A screen shot of a computer program&#10;&#10;Description automatically generated">
            <a:extLst>
              <a:ext uri="{FF2B5EF4-FFF2-40B4-BE49-F238E27FC236}">
                <a16:creationId xmlns:a16="http://schemas.microsoft.com/office/drawing/2014/main" id="{7BCAD12A-7482-BE40-1C38-472EFDABE7A3}"/>
              </a:ext>
            </a:extLst>
          </p:cNvPr>
          <p:cNvPicPr>
            <a:picLocks noChangeAspect="1"/>
          </p:cNvPicPr>
          <p:nvPr/>
        </p:nvPicPr>
        <p:blipFill rotWithShape="1">
          <a:blip r:embed="rId4"/>
          <a:srcRect r="19858"/>
          <a:stretch/>
        </p:blipFill>
        <p:spPr>
          <a:xfrm>
            <a:off x="7760674" y="345078"/>
            <a:ext cx="3051584" cy="3433029"/>
          </a:xfrm>
          <a:prstGeom prst="rect">
            <a:avLst/>
          </a:prstGeom>
        </p:spPr>
      </p:pic>
      <p:pic>
        <p:nvPicPr>
          <p:cNvPr id="7" name="Picture 6" descr="A screen shot of a computer code&#10;&#10;Description automatically generated">
            <a:extLst>
              <a:ext uri="{FF2B5EF4-FFF2-40B4-BE49-F238E27FC236}">
                <a16:creationId xmlns:a16="http://schemas.microsoft.com/office/drawing/2014/main" id="{E93A63FF-9BCB-55EA-4740-8A4D243DA336}"/>
              </a:ext>
            </a:extLst>
          </p:cNvPr>
          <p:cNvPicPr>
            <a:picLocks noChangeAspect="1"/>
          </p:cNvPicPr>
          <p:nvPr/>
        </p:nvPicPr>
        <p:blipFill>
          <a:blip r:embed="rId5"/>
          <a:stretch>
            <a:fillRect/>
          </a:stretch>
        </p:blipFill>
        <p:spPr>
          <a:xfrm>
            <a:off x="6860675" y="4425411"/>
            <a:ext cx="5112440" cy="1802134"/>
          </a:xfrm>
          <a:prstGeom prst="rect">
            <a:avLst/>
          </a:prstGeom>
        </p:spPr>
      </p:pic>
      <p:sp>
        <p:nvSpPr>
          <p:cNvPr id="12" name="Rectangle 11">
            <a:extLst>
              <a:ext uri="{FF2B5EF4-FFF2-40B4-BE49-F238E27FC236}">
                <a16:creationId xmlns:a16="http://schemas.microsoft.com/office/drawing/2014/main" id="{C4E2546B-6CBE-392C-45B8-ACCF94CD2C35}"/>
              </a:ext>
            </a:extLst>
          </p:cNvPr>
          <p:cNvSpPr/>
          <p:nvPr/>
        </p:nvSpPr>
        <p:spPr>
          <a:xfrm>
            <a:off x="8450981" y="2030931"/>
            <a:ext cx="2361277" cy="250256"/>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2A64ECF-5AB8-174C-B132-30A8C140E894}"/>
              </a:ext>
            </a:extLst>
          </p:cNvPr>
          <p:cNvSpPr/>
          <p:nvPr/>
        </p:nvSpPr>
        <p:spPr>
          <a:xfrm>
            <a:off x="7660105" y="5463960"/>
            <a:ext cx="4121217" cy="265298"/>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FCFAC75-385B-31A5-39C4-35542CC374BA}"/>
              </a:ext>
            </a:extLst>
          </p:cNvPr>
          <p:cNvSpPr/>
          <p:nvPr/>
        </p:nvSpPr>
        <p:spPr>
          <a:xfrm>
            <a:off x="7937633" y="4886425"/>
            <a:ext cx="2361277" cy="250256"/>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CBEC8CD4-8DF6-3058-7427-9A5AB25E5496}"/>
              </a:ext>
            </a:extLst>
          </p:cNvPr>
          <p:cNvCxnSpPr>
            <a:cxnSpLocks/>
          </p:cNvCxnSpPr>
          <p:nvPr/>
        </p:nvCxnSpPr>
        <p:spPr>
          <a:xfrm>
            <a:off x="2213811" y="1381527"/>
            <a:ext cx="7469204" cy="649404"/>
          </a:xfrm>
          <a:prstGeom prst="straightConnector1">
            <a:avLst/>
          </a:prstGeom>
          <a:ln w="190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485F92-7797-594E-A4C4-BBD2635B0DD0}"/>
              </a:ext>
            </a:extLst>
          </p:cNvPr>
          <p:cNvCxnSpPr>
            <a:cxnSpLocks/>
          </p:cNvCxnSpPr>
          <p:nvPr/>
        </p:nvCxnSpPr>
        <p:spPr>
          <a:xfrm>
            <a:off x="4622851" y="1529166"/>
            <a:ext cx="5071909" cy="3836959"/>
          </a:xfrm>
          <a:prstGeom prst="straightConnector1">
            <a:avLst/>
          </a:prstGeom>
          <a:ln w="190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2ACD43E-3AD0-4C7D-032A-E1EF113BDC53}"/>
              </a:ext>
            </a:extLst>
          </p:cNvPr>
          <p:cNvCxnSpPr>
            <a:cxnSpLocks/>
          </p:cNvCxnSpPr>
          <p:nvPr/>
        </p:nvCxnSpPr>
        <p:spPr>
          <a:xfrm>
            <a:off x="2589196" y="2105695"/>
            <a:ext cx="6251729" cy="3358265"/>
          </a:xfrm>
          <a:prstGeom prst="straightConnector1">
            <a:avLst/>
          </a:prstGeom>
          <a:ln w="190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6877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4">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0C497-B97D-4850-B52B-F2ECFA30F6D5}"/>
              </a:ext>
            </a:extLst>
          </p:cNvPr>
          <p:cNvSpPr>
            <a:spLocks noGrp="1"/>
          </p:cNvSpPr>
          <p:nvPr>
            <p:ph type="title"/>
          </p:nvPr>
        </p:nvSpPr>
        <p:spPr>
          <a:xfrm>
            <a:off x="913795" y="609600"/>
            <a:ext cx="3078749" cy="970450"/>
          </a:xfrm>
        </p:spPr>
        <p:txBody>
          <a:bodyPr anchor="b">
            <a:normAutofit/>
          </a:bodyPr>
          <a:lstStyle/>
          <a:p>
            <a:pPr algn="l"/>
            <a:r>
              <a:rPr lang="en-US" sz="2800" b="1" i="0">
                <a:ln>
                  <a:solidFill>
                    <a:srgbClr val="404040">
                      <a:alpha val="10000"/>
                    </a:srgbClr>
                  </a:solidFill>
                </a:ln>
                <a:solidFill>
                  <a:srgbClr val="DADADA"/>
                </a:solidFill>
                <a:effectLst/>
                <a:latin typeface="Söhne"/>
              </a:rPr>
              <a:t>PropTypes</a:t>
            </a:r>
          </a:p>
        </p:txBody>
      </p:sp>
      <p:sp>
        <p:nvSpPr>
          <p:cNvPr id="25" name="Content Placeholder 2">
            <a:extLst>
              <a:ext uri="{FF2B5EF4-FFF2-40B4-BE49-F238E27FC236}">
                <a16:creationId xmlns:a16="http://schemas.microsoft.com/office/drawing/2014/main" id="{19EAD688-4EF6-D068-EE88-037EA43F1F95}"/>
              </a:ext>
            </a:extLst>
          </p:cNvPr>
          <p:cNvSpPr>
            <a:spLocks noGrp="1"/>
          </p:cNvSpPr>
          <p:nvPr>
            <p:ph idx="1"/>
          </p:nvPr>
        </p:nvSpPr>
        <p:spPr>
          <a:xfrm>
            <a:off x="913795" y="1732449"/>
            <a:ext cx="3078749" cy="4482084"/>
          </a:xfrm>
        </p:spPr>
        <p:txBody>
          <a:bodyPr anchor="t">
            <a:normAutofit/>
          </a:bodyPr>
          <a:lstStyle/>
          <a:p>
            <a:pPr marL="36900" indent="0">
              <a:buClr>
                <a:srgbClr val="9C2557"/>
              </a:buClr>
              <a:buNone/>
            </a:pPr>
            <a:endParaRPr lang="en-US" sz="1600" b="1">
              <a:ln>
                <a:solidFill>
                  <a:srgbClr val="404040">
                    <a:alpha val="10000"/>
                  </a:srgbClr>
                </a:solidFill>
              </a:ln>
              <a:solidFill>
                <a:srgbClr val="DADADA"/>
              </a:solidFill>
              <a:latin typeface="Arial" panose="020B0604020202020204" pitchFamily="34" charset="0"/>
              <a:cs typeface="Arial" panose="020B0604020202020204" pitchFamily="34" charset="0"/>
            </a:endParaRPr>
          </a:p>
          <a:p>
            <a:pPr>
              <a:buClr>
                <a:srgbClr val="9C2557"/>
              </a:buClr>
              <a:buFont typeface="Wingdings" panose="05000000000000000000" pitchFamily="2" charset="2"/>
              <a:buChar char="q"/>
            </a:pPr>
            <a:r>
              <a:rPr lang="en-US" sz="1600" b="1">
                <a:ln>
                  <a:solidFill>
                    <a:srgbClr val="404040">
                      <a:alpha val="10000"/>
                    </a:srgbClr>
                  </a:solidFill>
                </a:ln>
                <a:solidFill>
                  <a:srgbClr val="DADADA"/>
                </a:solidFill>
                <a:latin typeface="Arial" panose="020B0604020202020204" pitchFamily="34" charset="0"/>
                <a:cs typeface="Arial" panose="020B0604020202020204" pitchFamily="34" charset="0"/>
              </a:rPr>
              <a:t>way to validate the props passed to a component</a:t>
            </a:r>
          </a:p>
          <a:p>
            <a:pPr marL="36900" indent="0">
              <a:buClr>
                <a:srgbClr val="9C2557"/>
              </a:buClr>
              <a:buNone/>
            </a:pPr>
            <a:endParaRPr lang="en-US" sz="1600" b="1">
              <a:ln>
                <a:solidFill>
                  <a:srgbClr val="404040">
                    <a:alpha val="10000"/>
                  </a:srgbClr>
                </a:solidFill>
              </a:ln>
              <a:solidFill>
                <a:srgbClr val="DADADA"/>
              </a:solidFill>
              <a:latin typeface="Arial" panose="020B0604020202020204" pitchFamily="34" charset="0"/>
              <a:cs typeface="Arial" panose="020B0604020202020204" pitchFamily="34" charset="0"/>
            </a:endParaRPr>
          </a:p>
          <a:p>
            <a:pPr>
              <a:buClr>
                <a:srgbClr val="9C2557"/>
              </a:buClr>
              <a:buFont typeface="Wingdings" panose="05000000000000000000" pitchFamily="2" charset="2"/>
              <a:buChar char="q"/>
            </a:pPr>
            <a:endParaRPr lang="en-US" sz="1600" b="1">
              <a:ln>
                <a:solidFill>
                  <a:srgbClr val="404040">
                    <a:alpha val="10000"/>
                  </a:srgbClr>
                </a:solidFill>
              </a:ln>
              <a:solidFill>
                <a:srgbClr val="DADADA"/>
              </a:solidFill>
              <a:latin typeface="Arial" panose="020B0604020202020204" pitchFamily="34" charset="0"/>
              <a:cs typeface="Arial" panose="020B0604020202020204" pitchFamily="34" charset="0"/>
            </a:endParaRPr>
          </a:p>
        </p:txBody>
      </p:sp>
      <p:pic>
        <p:nvPicPr>
          <p:cNvPr id="4" name="Picture 3" descr="A black screen with white text&#10;&#10;Description automatically generated">
            <a:extLst>
              <a:ext uri="{FF2B5EF4-FFF2-40B4-BE49-F238E27FC236}">
                <a16:creationId xmlns:a16="http://schemas.microsoft.com/office/drawing/2014/main" id="{6429A925-AFBA-6FC7-C9B9-F6A2F2EE6808}"/>
              </a:ext>
            </a:extLst>
          </p:cNvPr>
          <p:cNvPicPr>
            <a:picLocks noChangeAspect="1"/>
          </p:cNvPicPr>
          <p:nvPr/>
        </p:nvPicPr>
        <p:blipFill>
          <a:blip r:embed="rId2"/>
          <a:stretch>
            <a:fillRect/>
          </a:stretch>
        </p:blipFill>
        <p:spPr>
          <a:xfrm>
            <a:off x="4906339" y="2723266"/>
            <a:ext cx="6642193" cy="1411466"/>
          </a:xfrm>
          <a:prstGeom prst="rect">
            <a:avLst/>
          </a:prstGeom>
        </p:spPr>
      </p:pic>
      <mc:AlternateContent xmlns:mc="http://schemas.openxmlformats.org/markup-compatibility/2006">
        <mc:Choice xmlns:p14="http://schemas.microsoft.com/office/powerpoint/2010/main" Requires="p14">
          <p:contentPart p14:bwMode="auto" r:id="rId3">
            <p14:nvContentPartPr>
              <p14:cNvPr id="16" name="Ink 15">
                <a:extLst>
                  <a:ext uri="{FF2B5EF4-FFF2-40B4-BE49-F238E27FC236}">
                    <a16:creationId xmlns:a16="http://schemas.microsoft.com/office/drawing/2014/main" id="{7181670F-2825-B9BF-4FBF-8B6C7E4389BA}"/>
                  </a:ext>
                </a:extLst>
              </p14:cNvPr>
              <p14:cNvContentPartPr/>
              <p14:nvPr/>
            </p14:nvContentPartPr>
            <p14:xfrm>
              <a:off x="6390568" y="3340118"/>
              <a:ext cx="1597320" cy="83160"/>
            </p14:xfrm>
          </p:contentPart>
        </mc:Choice>
        <mc:Fallback>
          <p:pic>
            <p:nvPicPr>
              <p:cNvPr id="16" name="Ink 15">
                <a:extLst>
                  <a:ext uri="{FF2B5EF4-FFF2-40B4-BE49-F238E27FC236}">
                    <a16:creationId xmlns:a16="http://schemas.microsoft.com/office/drawing/2014/main" id="{7181670F-2825-B9BF-4FBF-8B6C7E4389BA}"/>
                  </a:ext>
                </a:extLst>
              </p:cNvPr>
              <p:cNvPicPr/>
              <p:nvPr/>
            </p:nvPicPr>
            <p:blipFill>
              <a:blip r:embed="rId4"/>
              <a:stretch>
                <a:fillRect/>
              </a:stretch>
            </p:blipFill>
            <p:spPr>
              <a:xfrm>
                <a:off x="6336928" y="3232118"/>
                <a:ext cx="170496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9" name="Ink 18">
                <a:extLst>
                  <a:ext uri="{FF2B5EF4-FFF2-40B4-BE49-F238E27FC236}">
                    <a16:creationId xmlns:a16="http://schemas.microsoft.com/office/drawing/2014/main" id="{4F208E5F-3B93-31A1-9DE3-FEE4C6B140D3}"/>
                  </a:ext>
                </a:extLst>
              </p14:cNvPr>
              <p14:cNvContentPartPr/>
              <p14:nvPr/>
            </p14:nvContentPartPr>
            <p14:xfrm>
              <a:off x="6439168" y="3619118"/>
              <a:ext cx="1467000" cy="68040"/>
            </p14:xfrm>
          </p:contentPart>
        </mc:Choice>
        <mc:Fallback>
          <p:pic>
            <p:nvPicPr>
              <p:cNvPr id="19" name="Ink 18">
                <a:extLst>
                  <a:ext uri="{FF2B5EF4-FFF2-40B4-BE49-F238E27FC236}">
                    <a16:creationId xmlns:a16="http://schemas.microsoft.com/office/drawing/2014/main" id="{4F208E5F-3B93-31A1-9DE3-FEE4C6B140D3}"/>
                  </a:ext>
                </a:extLst>
              </p:cNvPr>
              <p:cNvPicPr/>
              <p:nvPr/>
            </p:nvPicPr>
            <p:blipFill>
              <a:blip r:embed="rId6"/>
              <a:stretch>
                <a:fillRect/>
              </a:stretch>
            </p:blipFill>
            <p:spPr>
              <a:xfrm>
                <a:off x="6385168" y="3511118"/>
                <a:ext cx="1574640" cy="283680"/>
              </a:xfrm>
              <a:prstGeom prst="rect">
                <a:avLst/>
              </a:prstGeom>
            </p:spPr>
          </p:pic>
        </mc:Fallback>
      </mc:AlternateContent>
    </p:spTree>
    <p:extLst>
      <p:ext uri="{BB962C8B-B14F-4D97-AF65-F5344CB8AC3E}">
        <p14:creationId xmlns:p14="http://schemas.microsoft.com/office/powerpoint/2010/main" val="91163794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0C497-B97D-4850-B52B-F2ECFA30F6D5}"/>
              </a:ext>
            </a:extLst>
          </p:cNvPr>
          <p:cNvSpPr>
            <a:spLocks noGrp="1"/>
          </p:cNvSpPr>
          <p:nvPr>
            <p:ph type="title"/>
          </p:nvPr>
        </p:nvSpPr>
        <p:spPr>
          <a:xfrm>
            <a:off x="913795" y="609600"/>
            <a:ext cx="3078749" cy="970450"/>
          </a:xfrm>
        </p:spPr>
        <p:txBody>
          <a:bodyPr anchor="b">
            <a:normAutofit/>
          </a:bodyPr>
          <a:lstStyle/>
          <a:p>
            <a:pPr algn="l"/>
            <a:r>
              <a:rPr lang="en-US" sz="2800" b="1" i="0">
                <a:ln>
                  <a:solidFill>
                    <a:srgbClr val="404040">
                      <a:alpha val="10000"/>
                    </a:srgbClr>
                  </a:solidFill>
                </a:ln>
                <a:solidFill>
                  <a:srgbClr val="DADADA"/>
                </a:solidFill>
                <a:effectLst/>
                <a:latin typeface="Google Sans"/>
              </a:rPr>
              <a:t>Default Props</a:t>
            </a:r>
            <a:endParaRPr lang="en-US" sz="2800">
              <a:ln>
                <a:solidFill>
                  <a:srgbClr val="404040">
                    <a:alpha val="10000"/>
                  </a:srgbClr>
                </a:solidFill>
              </a:ln>
              <a:solidFill>
                <a:srgbClr val="DADADA"/>
              </a:solidFill>
            </a:endParaRPr>
          </a:p>
        </p:txBody>
      </p:sp>
      <p:sp>
        <p:nvSpPr>
          <p:cNvPr id="25" name="Content Placeholder 2">
            <a:extLst>
              <a:ext uri="{FF2B5EF4-FFF2-40B4-BE49-F238E27FC236}">
                <a16:creationId xmlns:a16="http://schemas.microsoft.com/office/drawing/2014/main" id="{19EAD688-4EF6-D068-EE88-037EA43F1F95}"/>
              </a:ext>
            </a:extLst>
          </p:cNvPr>
          <p:cNvSpPr>
            <a:spLocks noGrp="1"/>
          </p:cNvSpPr>
          <p:nvPr>
            <p:ph idx="1"/>
          </p:nvPr>
        </p:nvSpPr>
        <p:spPr>
          <a:xfrm>
            <a:off x="913795" y="1732449"/>
            <a:ext cx="3078749" cy="4482084"/>
          </a:xfrm>
        </p:spPr>
        <p:txBody>
          <a:bodyPr anchor="t">
            <a:normAutofit/>
          </a:bodyPr>
          <a:lstStyle/>
          <a:p>
            <a:pPr marL="36900" indent="0">
              <a:buClr>
                <a:srgbClr val="AA275E"/>
              </a:buClr>
              <a:buNone/>
            </a:pPr>
            <a:endParaRPr lang="en-US" sz="1600" b="1">
              <a:ln>
                <a:solidFill>
                  <a:srgbClr val="404040">
                    <a:alpha val="10000"/>
                  </a:srgbClr>
                </a:solidFill>
              </a:ln>
              <a:solidFill>
                <a:srgbClr val="DADADA"/>
              </a:solidFill>
              <a:latin typeface="Arial" panose="020B0604020202020204" pitchFamily="34" charset="0"/>
              <a:cs typeface="Arial" panose="020B0604020202020204" pitchFamily="34" charset="0"/>
            </a:endParaRPr>
          </a:p>
          <a:p>
            <a:pPr>
              <a:buClr>
                <a:srgbClr val="AA275E"/>
              </a:buClr>
              <a:buFont typeface="Wingdings" panose="05000000000000000000" pitchFamily="2" charset="2"/>
              <a:buChar char="q"/>
            </a:pPr>
            <a:r>
              <a:rPr lang="en-US" sz="1600" b="1">
                <a:ln>
                  <a:solidFill>
                    <a:srgbClr val="404040">
                      <a:alpha val="10000"/>
                    </a:srgbClr>
                  </a:solidFill>
                </a:ln>
                <a:solidFill>
                  <a:srgbClr val="DADADA"/>
                </a:solidFill>
                <a:latin typeface="Arial" panose="020B0604020202020204" pitchFamily="34" charset="0"/>
                <a:cs typeface="Arial" panose="020B0604020202020204" pitchFamily="34" charset="0"/>
              </a:rPr>
              <a:t>allows us to specify default values for props</a:t>
            </a:r>
          </a:p>
          <a:p>
            <a:pPr marL="36900" indent="0">
              <a:buClr>
                <a:srgbClr val="AA275E"/>
              </a:buClr>
              <a:buNone/>
            </a:pPr>
            <a:endParaRPr lang="en-US" sz="1600" b="1">
              <a:ln>
                <a:solidFill>
                  <a:srgbClr val="404040">
                    <a:alpha val="10000"/>
                  </a:srgbClr>
                </a:solidFill>
              </a:ln>
              <a:solidFill>
                <a:srgbClr val="DADADA"/>
              </a:solidFill>
              <a:latin typeface="Arial" panose="020B0604020202020204" pitchFamily="34" charset="0"/>
              <a:cs typeface="Arial" panose="020B0604020202020204" pitchFamily="34" charset="0"/>
            </a:endParaRPr>
          </a:p>
          <a:p>
            <a:pPr>
              <a:buClr>
                <a:srgbClr val="AA275E"/>
              </a:buClr>
              <a:buFont typeface="Wingdings" panose="05000000000000000000" pitchFamily="2" charset="2"/>
              <a:buChar char="q"/>
            </a:pPr>
            <a:endParaRPr lang="en-US" sz="1600" b="1">
              <a:ln>
                <a:solidFill>
                  <a:srgbClr val="404040">
                    <a:alpha val="10000"/>
                  </a:srgbClr>
                </a:solidFill>
              </a:ln>
              <a:solidFill>
                <a:srgbClr val="DADADA"/>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881FD402-2EF2-0F15-05A5-956B795E1C95}"/>
              </a:ext>
            </a:extLst>
          </p:cNvPr>
          <p:cNvPicPr>
            <a:picLocks noChangeAspect="1"/>
          </p:cNvPicPr>
          <p:nvPr/>
        </p:nvPicPr>
        <p:blipFill>
          <a:blip r:embed="rId2"/>
          <a:stretch>
            <a:fillRect/>
          </a:stretch>
        </p:blipFill>
        <p:spPr>
          <a:xfrm>
            <a:off x="4906339" y="2764780"/>
            <a:ext cx="6642193" cy="1328438"/>
          </a:xfrm>
          <a:prstGeom prst="rect">
            <a:avLst/>
          </a:prstGeom>
        </p:spPr>
      </p:pic>
    </p:spTree>
    <p:extLst>
      <p:ext uri="{BB962C8B-B14F-4D97-AF65-F5344CB8AC3E}">
        <p14:creationId xmlns:p14="http://schemas.microsoft.com/office/powerpoint/2010/main" val="222723793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0C497-B97D-4850-B52B-F2ECFA30F6D5}"/>
              </a:ext>
            </a:extLst>
          </p:cNvPr>
          <p:cNvSpPr>
            <a:spLocks noGrp="1"/>
          </p:cNvSpPr>
          <p:nvPr>
            <p:ph type="title"/>
          </p:nvPr>
        </p:nvSpPr>
        <p:spPr>
          <a:xfrm>
            <a:off x="913795" y="609600"/>
            <a:ext cx="3078749" cy="970450"/>
          </a:xfrm>
        </p:spPr>
        <p:txBody>
          <a:bodyPr anchor="b">
            <a:normAutofit/>
          </a:bodyPr>
          <a:lstStyle/>
          <a:p>
            <a:pPr algn="l"/>
            <a:r>
              <a:rPr lang="en-US" sz="2800" b="1" i="0" dirty="0">
                <a:ln>
                  <a:solidFill>
                    <a:srgbClr val="404040">
                      <a:alpha val="10000"/>
                    </a:srgbClr>
                  </a:solidFill>
                </a:ln>
                <a:solidFill>
                  <a:srgbClr val="DADADA"/>
                </a:solidFill>
                <a:effectLst/>
                <a:latin typeface="Google Sans"/>
              </a:rPr>
              <a:t>Passing Various types of Props</a:t>
            </a:r>
            <a:endParaRPr lang="en-US" sz="2800" dirty="0">
              <a:ln>
                <a:solidFill>
                  <a:srgbClr val="404040">
                    <a:alpha val="10000"/>
                  </a:srgbClr>
                </a:solidFill>
              </a:ln>
              <a:solidFill>
                <a:srgbClr val="DADADA"/>
              </a:solidFill>
            </a:endParaRPr>
          </a:p>
        </p:txBody>
      </p:sp>
      <p:sp>
        <p:nvSpPr>
          <p:cNvPr id="25" name="Content Placeholder 2">
            <a:extLst>
              <a:ext uri="{FF2B5EF4-FFF2-40B4-BE49-F238E27FC236}">
                <a16:creationId xmlns:a16="http://schemas.microsoft.com/office/drawing/2014/main" id="{19EAD688-4EF6-D068-EE88-037EA43F1F95}"/>
              </a:ext>
            </a:extLst>
          </p:cNvPr>
          <p:cNvSpPr>
            <a:spLocks noGrp="1"/>
          </p:cNvSpPr>
          <p:nvPr>
            <p:ph idx="1"/>
          </p:nvPr>
        </p:nvSpPr>
        <p:spPr>
          <a:xfrm>
            <a:off x="913795" y="1732449"/>
            <a:ext cx="3078749" cy="4482084"/>
          </a:xfrm>
        </p:spPr>
        <p:txBody>
          <a:bodyPr anchor="t">
            <a:normAutofit/>
          </a:bodyPr>
          <a:lstStyle/>
          <a:p>
            <a:pPr marL="36900" indent="0">
              <a:buClr>
                <a:srgbClr val="AA275E"/>
              </a:buClr>
              <a:buNone/>
            </a:pPr>
            <a:endParaRPr lang="en-US" sz="1600" b="1" dirty="0">
              <a:ln>
                <a:solidFill>
                  <a:srgbClr val="404040">
                    <a:alpha val="10000"/>
                  </a:srgbClr>
                </a:solidFill>
              </a:ln>
              <a:solidFill>
                <a:srgbClr val="DADADA"/>
              </a:solidFill>
              <a:latin typeface="Arial" panose="020B0604020202020204" pitchFamily="34" charset="0"/>
              <a:cs typeface="Arial" panose="020B0604020202020204" pitchFamily="34" charset="0"/>
            </a:endParaRPr>
          </a:p>
          <a:p>
            <a:pPr>
              <a:buClr>
                <a:srgbClr val="AA275E"/>
              </a:buClr>
              <a:buFont typeface="Wingdings" panose="05000000000000000000" pitchFamily="2" charset="2"/>
              <a:buChar char="q"/>
            </a:pPr>
            <a:r>
              <a:rPr lang="en-US" sz="1600" b="1" dirty="0">
                <a:ln>
                  <a:solidFill>
                    <a:srgbClr val="404040">
                      <a:alpha val="10000"/>
                    </a:srgbClr>
                  </a:solidFill>
                </a:ln>
                <a:solidFill>
                  <a:srgbClr val="DADADA"/>
                </a:solidFill>
                <a:latin typeface="Arial" panose="020B0604020202020204" pitchFamily="34" charset="0"/>
                <a:cs typeface="Arial" panose="020B0604020202020204" pitchFamily="34" charset="0"/>
              </a:rPr>
              <a:t>String</a:t>
            </a:r>
          </a:p>
          <a:p>
            <a:pPr>
              <a:buClr>
                <a:srgbClr val="AA275E"/>
              </a:buClr>
              <a:buFont typeface="Wingdings" panose="05000000000000000000" pitchFamily="2" charset="2"/>
              <a:buChar char="q"/>
            </a:pPr>
            <a:r>
              <a:rPr lang="en-US" sz="1400" b="1" i="0" dirty="0">
                <a:solidFill>
                  <a:srgbClr val="ECECEC"/>
                </a:solidFill>
                <a:effectLst/>
                <a:latin typeface="Söhne"/>
              </a:rPr>
              <a:t>Numbers</a:t>
            </a:r>
          </a:p>
          <a:p>
            <a:pPr>
              <a:buClr>
                <a:srgbClr val="AA275E"/>
              </a:buClr>
              <a:buFont typeface="Wingdings" panose="05000000000000000000" pitchFamily="2" charset="2"/>
              <a:buChar char="q"/>
            </a:pPr>
            <a:r>
              <a:rPr lang="en-US" sz="1400" b="1" i="0" dirty="0">
                <a:solidFill>
                  <a:srgbClr val="ECECEC"/>
                </a:solidFill>
                <a:effectLst/>
                <a:latin typeface="Söhne"/>
              </a:rPr>
              <a:t>Arrays</a:t>
            </a:r>
            <a:endParaRPr lang="en-US" sz="1600" b="1" dirty="0">
              <a:ln>
                <a:solidFill>
                  <a:srgbClr val="404040">
                    <a:alpha val="10000"/>
                  </a:srgbClr>
                </a:solidFill>
              </a:ln>
              <a:solidFill>
                <a:srgbClr val="DADADA"/>
              </a:solidFill>
              <a:latin typeface="Arial" panose="020B0604020202020204" pitchFamily="34" charset="0"/>
              <a:cs typeface="Arial" panose="020B0604020202020204" pitchFamily="34" charset="0"/>
            </a:endParaRPr>
          </a:p>
          <a:p>
            <a:pPr>
              <a:buClr>
                <a:srgbClr val="AA275E"/>
              </a:buClr>
              <a:buFont typeface="Wingdings" panose="05000000000000000000" pitchFamily="2" charset="2"/>
              <a:buChar char="q"/>
            </a:pPr>
            <a:r>
              <a:rPr lang="en-US" sz="1400" b="1" i="0" dirty="0">
                <a:solidFill>
                  <a:srgbClr val="ECECEC"/>
                </a:solidFill>
                <a:effectLst/>
                <a:latin typeface="Söhne"/>
              </a:rPr>
              <a:t>Objects</a:t>
            </a:r>
          </a:p>
          <a:p>
            <a:pPr>
              <a:buClr>
                <a:srgbClr val="AA275E"/>
              </a:buClr>
              <a:buFont typeface="Wingdings" panose="05000000000000000000" pitchFamily="2" charset="2"/>
              <a:buChar char="q"/>
            </a:pPr>
            <a:r>
              <a:rPr lang="en-US" sz="1200" b="1" i="0" dirty="0">
                <a:solidFill>
                  <a:srgbClr val="ECECEC"/>
                </a:solidFill>
                <a:effectLst/>
                <a:latin typeface="Söhne"/>
              </a:rPr>
              <a:t>Functions </a:t>
            </a:r>
          </a:p>
          <a:p>
            <a:pPr>
              <a:buClr>
                <a:srgbClr val="AA275E"/>
              </a:buClr>
              <a:buFont typeface="Wingdings" panose="05000000000000000000" pitchFamily="2" charset="2"/>
              <a:buChar char="q"/>
            </a:pPr>
            <a:r>
              <a:rPr lang="en-US" sz="1100" b="1" i="0">
                <a:solidFill>
                  <a:srgbClr val="ECECEC"/>
                </a:solidFill>
                <a:effectLst/>
                <a:latin typeface="Söhne"/>
              </a:rPr>
              <a:t>Passing JSX Elements</a:t>
            </a:r>
          </a:p>
          <a:p>
            <a:pPr>
              <a:buClr>
                <a:srgbClr val="AA275E"/>
              </a:buClr>
              <a:buFont typeface="Wingdings" panose="05000000000000000000" pitchFamily="2" charset="2"/>
              <a:buChar char="q"/>
            </a:pPr>
            <a:endParaRPr lang="en-US" sz="1200" b="1" i="0" dirty="0">
              <a:solidFill>
                <a:srgbClr val="ECECEC"/>
              </a:solidFill>
              <a:effectLst/>
              <a:latin typeface="Söhne"/>
            </a:endParaRPr>
          </a:p>
          <a:p>
            <a:pPr>
              <a:buClr>
                <a:srgbClr val="AA275E"/>
              </a:buClr>
              <a:buFont typeface="Wingdings" panose="05000000000000000000" pitchFamily="2" charset="2"/>
              <a:buChar char="q"/>
            </a:pPr>
            <a:endParaRPr lang="en-US" sz="1400" b="1" i="0" dirty="0">
              <a:solidFill>
                <a:srgbClr val="ECECEC"/>
              </a:solidFill>
              <a:effectLst/>
              <a:latin typeface="Söhne"/>
            </a:endParaRPr>
          </a:p>
          <a:p>
            <a:pPr>
              <a:buClr>
                <a:srgbClr val="AA275E"/>
              </a:buClr>
              <a:buFont typeface="Wingdings" panose="05000000000000000000" pitchFamily="2" charset="2"/>
              <a:buChar char="q"/>
            </a:pPr>
            <a:endParaRPr lang="en-US" sz="1600" b="1" dirty="0">
              <a:ln>
                <a:solidFill>
                  <a:srgbClr val="404040">
                    <a:alpha val="10000"/>
                  </a:srgbClr>
                </a:solidFill>
              </a:ln>
              <a:solidFill>
                <a:srgbClr val="DADADA"/>
              </a:solidFill>
              <a:latin typeface="Arial" panose="020B0604020202020204" pitchFamily="34" charset="0"/>
              <a:cs typeface="Arial" panose="020B0604020202020204" pitchFamily="34" charset="0"/>
            </a:endParaRPr>
          </a:p>
          <a:p>
            <a:pPr marL="36900" indent="0">
              <a:buClr>
                <a:srgbClr val="AA275E"/>
              </a:buClr>
              <a:buNone/>
            </a:pPr>
            <a:endParaRPr lang="en-US" sz="1600" b="1" dirty="0">
              <a:ln>
                <a:solidFill>
                  <a:srgbClr val="404040">
                    <a:alpha val="10000"/>
                  </a:srgbClr>
                </a:solidFill>
              </a:ln>
              <a:solidFill>
                <a:srgbClr val="DADADA"/>
              </a:solidFill>
              <a:latin typeface="Arial" panose="020B0604020202020204" pitchFamily="34" charset="0"/>
              <a:cs typeface="Arial" panose="020B0604020202020204" pitchFamily="34" charset="0"/>
            </a:endParaRPr>
          </a:p>
          <a:p>
            <a:pPr>
              <a:buClr>
                <a:srgbClr val="AA275E"/>
              </a:buClr>
              <a:buFont typeface="Wingdings" panose="05000000000000000000" pitchFamily="2" charset="2"/>
              <a:buChar char="q"/>
            </a:pPr>
            <a:endParaRPr lang="en-US" sz="1600" b="1" dirty="0">
              <a:ln>
                <a:solidFill>
                  <a:srgbClr val="404040">
                    <a:alpha val="10000"/>
                  </a:srgbClr>
                </a:solidFill>
              </a:ln>
              <a:solidFill>
                <a:srgbClr val="DADADA"/>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881FD402-2EF2-0F15-05A5-956B795E1C95}"/>
              </a:ext>
            </a:extLst>
          </p:cNvPr>
          <p:cNvPicPr>
            <a:picLocks noChangeAspect="1"/>
          </p:cNvPicPr>
          <p:nvPr/>
        </p:nvPicPr>
        <p:blipFill>
          <a:blip r:embed="rId2"/>
          <a:stretch>
            <a:fillRect/>
          </a:stretch>
        </p:blipFill>
        <p:spPr>
          <a:xfrm>
            <a:off x="4906339" y="2764780"/>
            <a:ext cx="6642193" cy="1328438"/>
          </a:xfrm>
          <a:prstGeom prst="rect">
            <a:avLst/>
          </a:prstGeom>
        </p:spPr>
      </p:pic>
    </p:spTree>
    <p:extLst>
      <p:ext uri="{BB962C8B-B14F-4D97-AF65-F5344CB8AC3E}">
        <p14:creationId xmlns:p14="http://schemas.microsoft.com/office/powerpoint/2010/main" val="289482006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DC496856-3F75-E735-B6D7-FBB199911357}"/>
              </a:ext>
            </a:extLst>
          </p:cNvPr>
          <p:cNvSpPr>
            <a:spLocks noGrp="1" noChangeArrowheads="1"/>
          </p:cNvSpPr>
          <p:nvPr>
            <p:ph type="ctrTitle"/>
          </p:nvPr>
        </p:nvSpPr>
        <p:spPr bwMode="auto">
          <a:xfrm>
            <a:off x="1370693" y="4406537"/>
            <a:ext cx="9440034" cy="108833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198375" rIns="91440" bIns="198375"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90000"/>
              </a:lnSpc>
              <a:spcBef>
                <a:spcPct val="0"/>
              </a:spcBef>
              <a:spcAft>
                <a:spcPct val="0"/>
              </a:spcAft>
              <a:buClrTx/>
              <a:buSzTx/>
              <a:buFontTx/>
              <a:buNone/>
              <a:tabLst/>
            </a:pPr>
            <a:r>
              <a:rPr kumimoji="0" lang="en-US" altLang="en-US" sz="2600" b="0" i="0" u="none" strike="noStrike" cap="none" normalizeH="0" baseline="0" dirty="0">
                <a:ln>
                  <a:noFill/>
                </a:ln>
                <a:effectLst/>
                <a:cs typeface="Arial" panose="020B0604020202020204" pitchFamily="34" charset="0"/>
              </a:rPr>
              <a:t>spread operator </a:t>
            </a:r>
            <a:r>
              <a:rPr kumimoji="0" lang="en-US" altLang="en-US" sz="2600" b="1" i="0" u="none" strike="noStrike" cap="none" normalizeH="0" baseline="0" dirty="0">
                <a:ln>
                  <a:noFill/>
                </a:ln>
                <a:effectLst/>
                <a:cs typeface="Arial" panose="020B0604020202020204" pitchFamily="34" charset="0"/>
              </a:rPr>
              <a:t>{...}</a:t>
            </a:r>
            <a:r>
              <a:rPr kumimoji="0" lang="en-US" altLang="en-US" sz="2600" b="0" i="0" u="none" strike="noStrike" cap="none" normalizeH="0" baseline="0" dirty="0">
                <a:ln>
                  <a:noFill/>
                </a:ln>
                <a:effectLst/>
                <a:cs typeface="Arial" panose="020B0604020202020204" pitchFamily="34" charset="0"/>
              </a:rPr>
              <a:t> to pass the props to the component </a:t>
            </a:r>
          </a:p>
        </p:txBody>
      </p:sp>
      <p:pic>
        <p:nvPicPr>
          <p:cNvPr id="33" name="Picture 28">
            <a:extLst>
              <a:ext uri="{FF2B5EF4-FFF2-40B4-BE49-F238E27FC236}">
                <a16:creationId xmlns:a16="http://schemas.microsoft.com/office/drawing/2014/main" id="{A26253E7-65E8-4CFA-9503-31AA96B779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7" name="Picture 6">
            <a:extLst>
              <a:ext uri="{FF2B5EF4-FFF2-40B4-BE49-F238E27FC236}">
                <a16:creationId xmlns:a16="http://schemas.microsoft.com/office/drawing/2014/main" id="{F59D9303-46C5-D8FD-F27C-9FC153FA6E33}"/>
              </a:ext>
            </a:extLst>
          </p:cNvPr>
          <p:cNvPicPr>
            <a:picLocks noChangeAspect="1"/>
          </p:cNvPicPr>
          <p:nvPr/>
        </p:nvPicPr>
        <p:blipFill rotWithShape="1">
          <a:blip r:embed="rId4"/>
          <a:srcRect r="2" b="12475"/>
          <a:stretch/>
        </p:blipFill>
        <p:spPr>
          <a:xfrm>
            <a:off x="-6" y="-19056"/>
            <a:ext cx="7534656" cy="4220682"/>
          </a:xfrm>
          <a:prstGeom prst="rect">
            <a:avLst/>
          </a:prstGeom>
        </p:spPr>
      </p:pic>
      <p:pic>
        <p:nvPicPr>
          <p:cNvPr id="10" name="Picture 9">
            <a:extLst>
              <a:ext uri="{FF2B5EF4-FFF2-40B4-BE49-F238E27FC236}">
                <a16:creationId xmlns:a16="http://schemas.microsoft.com/office/drawing/2014/main" id="{F32DD7C0-CE5D-7AF6-AFF7-62E66CAAC00C}"/>
              </a:ext>
            </a:extLst>
          </p:cNvPr>
          <p:cNvPicPr>
            <a:picLocks noChangeAspect="1"/>
          </p:cNvPicPr>
          <p:nvPr/>
        </p:nvPicPr>
        <p:blipFill rotWithShape="1">
          <a:blip r:embed="rId5"/>
          <a:srcRect r="11174" b="2"/>
          <a:stretch/>
        </p:blipFill>
        <p:spPr>
          <a:xfrm>
            <a:off x="7534660" y="5"/>
            <a:ext cx="4657345" cy="4220681"/>
          </a:xfrm>
          <a:prstGeom prst="rect">
            <a:avLst/>
          </a:prstGeom>
        </p:spPr>
      </p:pic>
    </p:spTree>
    <p:extLst>
      <p:ext uri="{BB962C8B-B14F-4D97-AF65-F5344CB8AC3E}">
        <p14:creationId xmlns:p14="http://schemas.microsoft.com/office/powerpoint/2010/main" val="114103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2195</TotalTime>
  <Words>1216</Words>
  <Application>Microsoft Office PowerPoint</Application>
  <PresentationFormat>Widescreen</PresentationFormat>
  <Paragraphs>166</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Calibri</vt:lpstr>
      <vt:lpstr>Calisto MT</vt:lpstr>
      <vt:lpstr>Consolas</vt:lpstr>
      <vt:lpstr>Google Sans</vt:lpstr>
      <vt:lpstr>Söhne</vt:lpstr>
      <vt:lpstr>Söhne Mono</vt:lpstr>
      <vt:lpstr>Wingdings</vt:lpstr>
      <vt:lpstr>Wingdings 2</vt:lpstr>
      <vt:lpstr>Slate</vt:lpstr>
      <vt:lpstr>What is React?</vt:lpstr>
      <vt:lpstr>How to install React?</vt:lpstr>
      <vt:lpstr>JSX</vt:lpstr>
      <vt:lpstr>Things to Learn in Props</vt:lpstr>
      <vt:lpstr>Passing/ Receiving/ Accessing Props in JSX</vt:lpstr>
      <vt:lpstr>PropTypes</vt:lpstr>
      <vt:lpstr>Default Props</vt:lpstr>
      <vt:lpstr>Passing Various types of Props</vt:lpstr>
      <vt:lpstr>spread operator {...} to pass the props to the component </vt:lpstr>
      <vt:lpstr>state</vt:lpstr>
      <vt:lpstr>Things to learn about state</vt:lpstr>
      <vt:lpstr>Things to Learn in State</vt:lpstr>
      <vt:lpstr>State Initialization</vt:lpstr>
      <vt:lpstr>Stateful Components: </vt:lpstr>
      <vt:lpstr>Stateless Components</vt:lpstr>
      <vt:lpstr>state initialization</vt:lpstr>
      <vt:lpstr>class components  (Initializing State)</vt:lpstr>
      <vt:lpstr>functional components (Initializing State)</vt:lpstr>
      <vt:lpstr>State Updates</vt:lpstr>
      <vt:lpstr>Class Components (State Update)</vt:lpstr>
      <vt:lpstr>Functional Components (State Update)  </vt:lpstr>
      <vt:lpstr>Rendering Based on State</vt:lpstr>
      <vt:lpstr>Using if statement/ ternary operators</vt:lpstr>
      <vt:lpstr>Using logical &amp;&amp; operator </vt:lpstr>
      <vt:lpstr>State immutability</vt:lpstr>
      <vt:lpstr>why immutability is important</vt:lpstr>
      <vt:lpstr>Derived State</vt:lpstr>
      <vt:lpstr>PowerPoint Presentation</vt:lpstr>
      <vt:lpstr>PowerPoint Presentation</vt:lpstr>
      <vt:lpstr>PowerPoint Presentation</vt:lpstr>
      <vt:lpstr>PowerPoint Presentation</vt:lpstr>
      <vt:lpstr>PowerPoint Presentation</vt:lpstr>
      <vt:lpstr>PowerPoint Presentation</vt:lpstr>
      <vt:lpstr>JavaScript Questions</vt:lpstr>
    </vt:vector>
  </TitlesOfParts>
  <Company>WBG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spread operator {...} to pass the props to the component </dc:title>
  <dc:creator>Abhishek Ghanshyam Prajapati</dc:creator>
  <cp:lastModifiedBy>Abhishek Ghanshyam Prajapati</cp:lastModifiedBy>
  <cp:revision>1</cp:revision>
  <dcterms:created xsi:type="dcterms:W3CDTF">2024-02-28T16:38:42Z</dcterms:created>
  <dcterms:modified xsi:type="dcterms:W3CDTF">2024-04-07T18:41:56Z</dcterms:modified>
</cp:coreProperties>
</file>