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modernComment_10B_1FF38D00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7"/>
  </p:notesMasterIdLst>
  <p:sldIdLst>
    <p:sldId id="256" r:id="rId5"/>
    <p:sldId id="261" r:id="rId6"/>
    <p:sldId id="257" r:id="rId7"/>
    <p:sldId id="270" r:id="rId8"/>
    <p:sldId id="273" r:id="rId9"/>
    <p:sldId id="274" r:id="rId10"/>
    <p:sldId id="275" r:id="rId11"/>
    <p:sldId id="276" r:id="rId12"/>
    <p:sldId id="278" r:id="rId13"/>
    <p:sldId id="262" r:id="rId14"/>
    <p:sldId id="271" r:id="rId15"/>
    <p:sldId id="272" r:id="rId16"/>
    <p:sldId id="277" r:id="rId17"/>
    <p:sldId id="263" r:id="rId18"/>
    <p:sldId id="279" r:id="rId19"/>
    <p:sldId id="280" r:id="rId20"/>
    <p:sldId id="264" r:id="rId21"/>
    <p:sldId id="269" r:id="rId22"/>
    <p:sldId id="265" r:id="rId23"/>
    <p:sldId id="268" r:id="rId24"/>
    <p:sldId id="266" r:id="rId25"/>
    <p:sldId id="267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1C012DB-817A-A786-EF48-BEE1C115252E}" name="MARIA JOVER ESPÍ" initials="MJ" userId="S::mje5@mscloud.ua.es::529757a2-5b06-4425-afeb-58731e997f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76F8AB-6AB7-513A-C654-D1A036DB93D4}" v="2" dt="2023-09-18T07:05:32.614"/>
    <p1510:client id="{F7E0060D-87D1-4EC0-8945-1FF938C0EDBB}" v="208" dt="2023-09-17T10:36:16.8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484" autoAdjust="0"/>
  </p:normalViewPr>
  <p:slideViewPr>
    <p:cSldViewPr snapToGrid="0">
      <p:cViewPr varScale="1">
        <p:scale>
          <a:sx n="76" d="100"/>
          <a:sy n="76" d="100"/>
        </p:scale>
        <p:origin x="38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omments/modernComment_10B_1FF38D0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202AF9F-50E0-44F3-81F2-2806630A74A4}" authorId="{31C012DB-817A-A786-EF48-BEE1C115252E}" created="2023-09-17T10:25:14.59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536055040" sldId="267"/>
      <ac:picMk id="7174" creationId="{53E99D22-27E9-B211-F905-08D4AFE58BA7}"/>
    </ac:deMkLst>
    <p188:txBody>
      <a:bodyPr/>
      <a:lstStyle/>
      <a:p>
        <a:r>
          <a:rPr lang="es-ES"/>
          <a:t>SCHOLARSHIPDB.NET</a:t>
        </a:r>
      </a:p>
    </p188:txBody>
  </p188:cm>
  <p188:cm id="{787EE80B-A4BB-47C6-A264-DD8B59C54128}" authorId="{31C012DB-817A-A786-EF48-BEE1C115252E}" created="2023-09-17T10:27:24.131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536055040" sldId="267"/>
      <ac:picMk id="7178" creationId="{B9978F20-0074-C158-4A34-1D384A07E16E}"/>
    </ac:deMkLst>
    <p188:txBody>
      <a:bodyPr/>
      <a:lstStyle/>
      <a:p>
        <a:r>
          <a:rPr lang="es-ES"/>
          <a:t>TECNOEMPLEO.COM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487D3-651F-4489-9084-6ED83B4A2952}" type="datetimeFigureOut">
              <a:rPr lang="es-ES" smtClean="0"/>
              <a:t>22/09/2023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1C2F8C-AA11-408F-BF94-6AC7DAD540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5923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Hay 3 diapositivas de </a:t>
            </a:r>
            <a:r>
              <a:rPr lang="es-ES" dirty="0" err="1"/>
              <a:t>amazonjobs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1C2F8C-AA11-408F-BF94-6AC7DAD54028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6576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Amazon.Jobs</a:t>
            </a:r>
            <a:r>
              <a:rPr lang="es-ES" dirty="0"/>
              <a:t> tiene varios empleos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1C2F8C-AA11-408F-BF94-6AC7DAD54028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9972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Amazon.Jobs</a:t>
            </a:r>
            <a:r>
              <a:rPr lang="es-ES" dirty="0"/>
              <a:t> tiene varios empleos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1C2F8C-AA11-408F-BF94-6AC7DAD54028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298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Amazon.Jobs</a:t>
            </a:r>
            <a:r>
              <a:rPr lang="es-ES" dirty="0"/>
              <a:t> tiene varios empleos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1C2F8C-AA11-408F-BF94-6AC7DAD54028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5174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Amazon.Jobs</a:t>
            </a:r>
            <a:r>
              <a:rPr lang="es-ES" dirty="0"/>
              <a:t> tiene varios empleos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1C2F8C-AA11-408F-BF94-6AC7DAD54028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9518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Muestra los sitios de búsqueda, paginas webs como </a:t>
            </a:r>
            <a:r>
              <a:rPr lang="es-ES" dirty="0" err="1"/>
              <a:t>infojobs</a:t>
            </a:r>
            <a:r>
              <a:rPr lang="es-ES" dirty="0"/>
              <a:t>, </a:t>
            </a:r>
            <a:r>
              <a:rPr lang="es-ES" dirty="0" err="1"/>
              <a:t>tecnoempleo</a:t>
            </a:r>
            <a:r>
              <a:rPr lang="es-ES" dirty="0"/>
              <a:t>, </a:t>
            </a:r>
            <a:r>
              <a:rPr lang="es-ES" dirty="0" err="1"/>
              <a:t>etc</a:t>
            </a:r>
            <a:r>
              <a:rPr lang="es-ES" dirty="0"/>
              <a:t>….</a:t>
            </a:r>
          </a:p>
          <a:p>
            <a:r>
              <a:rPr lang="es-ES" dirty="0"/>
              <a:t>Otras webs son propias de las empresas, por ejemplo </a:t>
            </a:r>
            <a:r>
              <a:rPr lang="es-ES" dirty="0" err="1"/>
              <a:t>embention</a:t>
            </a:r>
            <a:r>
              <a:rPr lang="es-ES" dirty="0"/>
              <a:t> tiene su propia web.</a:t>
            </a:r>
          </a:p>
          <a:p>
            <a:r>
              <a:rPr lang="es-ES" dirty="0"/>
              <a:t>Te = </a:t>
            </a:r>
            <a:r>
              <a:rPr lang="es-ES" dirty="0" err="1"/>
              <a:t>tecnoempleo</a:t>
            </a:r>
            <a:endParaRPr lang="es-ES" dirty="0"/>
          </a:p>
          <a:p>
            <a:r>
              <a:rPr lang="es-ES" dirty="0"/>
              <a:t>S = ScholarShipDB.NET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1C2F8C-AA11-408F-BF94-6AC7DAD54028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9844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B76254B-6363-443E-A80A-F0B6CC3D3D09}" type="datetimeFigureOut">
              <a:rPr lang="es-ES" smtClean="0"/>
              <a:t>22/09/2023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1081A9F-D4E3-45EA-AF7F-B6DDC17F8D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7006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6254B-6363-443E-A80A-F0B6CC3D3D09}" type="datetimeFigureOut">
              <a:rPr lang="es-ES" smtClean="0"/>
              <a:t>22/09/2023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81A9F-D4E3-45EA-AF7F-B6DDC17F8D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8404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6254B-6363-443E-A80A-F0B6CC3D3D09}" type="datetimeFigureOut">
              <a:rPr lang="es-ES" smtClean="0"/>
              <a:t>22/09/2023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81A9F-D4E3-45EA-AF7F-B6DDC17F8D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0506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6254B-6363-443E-A80A-F0B6CC3D3D09}" type="datetimeFigureOut">
              <a:rPr lang="es-ES" smtClean="0"/>
              <a:t>22/09/2023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81A9F-D4E3-45EA-AF7F-B6DDC17F8DC0}" type="slidenum">
              <a:rPr lang="es-ES" smtClean="0"/>
              <a:t>‹Nº›</a:t>
            </a:fld>
            <a:endParaRPr lang="es-E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054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6254B-6363-443E-A80A-F0B6CC3D3D09}" type="datetimeFigureOut">
              <a:rPr lang="es-ES" smtClean="0"/>
              <a:t>22/09/2023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81A9F-D4E3-45EA-AF7F-B6DDC17F8D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3917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6254B-6363-443E-A80A-F0B6CC3D3D09}" type="datetimeFigureOut">
              <a:rPr lang="es-ES" smtClean="0"/>
              <a:t>22/09/2023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81A9F-D4E3-45EA-AF7F-B6DDC17F8D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14430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6254B-6363-443E-A80A-F0B6CC3D3D09}" type="datetimeFigureOut">
              <a:rPr lang="es-ES" smtClean="0"/>
              <a:t>22/09/2023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81A9F-D4E3-45EA-AF7F-B6DDC17F8D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95645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6254B-6363-443E-A80A-F0B6CC3D3D09}" type="datetimeFigureOut">
              <a:rPr lang="es-ES" smtClean="0"/>
              <a:t>22/09/2023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81A9F-D4E3-45EA-AF7F-B6DDC17F8D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70786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6254B-6363-443E-A80A-F0B6CC3D3D09}" type="datetimeFigureOut">
              <a:rPr lang="es-ES" smtClean="0"/>
              <a:t>22/09/2023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81A9F-D4E3-45EA-AF7F-B6DDC17F8D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1094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6254B-6363-443E-A80A-F0B6CC3D3D09}" type="datetimeFigureOut">
              <a:rPr lang="es-ES" smtClean="0"/>
              <a:t>22/09/2023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81A9F-D4E3-45EA-AF7F-B6DDC17F8D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4480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6254B-6363-443E-A80A-F0B6CC3D3D09}" type="datetimeFigureOut">
              <a:rPr lang="es-ES" smtClean="0"/>
              <a:t>22/09/2023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81A9F-D4E3-45EA-AF7F-B6DDC17F8D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8176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6254B-6363-443E-A80A-F0B6CC3D3D09}" type="datetimeFigureOut">
              <a:rPr lang="es-ES" smtClean="0"/>
              <a:t>22/09/2023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81A9F-D4E3-45EA-AF7F-B6DDC17F8D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3129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6254B-6363-443E-A80A-F0B6CC3D3D09}" type="datetimeFigureOut">
              <a:rPr lang="es-ES" smtClean="0"/>
              <a:t>22/09/2023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81A9F-D4E3-45EA-AF7F-B6DDC17F8D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2686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6254B-6363-443E-A80A-F0B6CC3D3D09}" type="datetimeFigureOut">
              <a:rPr lang="es-ES" smtClean="0"/>
              <a:t>22/09/2023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81A9F-D4E3-45EA-AF7F-B6DDC17F8D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966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6254B-6363-443E-A80A-F0B6CC3D3D09}" type="datetimeFigureOut">
              <a:rPr lang="es-ES" smtClean="0"/>
              <a:t>22/09/2023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81A9F-D4E3-45EA-AF7F-B6DDC17F8D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0657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6254B-6363-443E-A80A-F0B6CC3D3D09}" type="datetimeFigureOut">
              <a:rPr lang="es-ES" smtClean="0"/>
              <a:t>22/09/2023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81A9F-D4E3-45EA-AF7F-B6DDC17F8D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1298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6254B-6363-443E-A80A-F0B6CC3D3D09}" type="datetimeFigureOut">
              <a:rPr lang="es-ES" smtClean="0"/>
              <a:t>22/09/2023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81A9F-D4E3-45EA-AF7F-B6DDC17F8D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2794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6254B-6363-443E-A80A-F0B6CC3D3D09}" type="datetimeFigureOut">
              <a:rPr lang="es-ES" smtClean="0"/>
              <a:t>22/09/2023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81A9F-D4E3-45EA-AF7F-B6DDC17F8D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06675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slide" Target="slide11.xml"/><Relationship Id="rId7" Type="http://schemas.openxmlformats.org/officeDocument/2006/relationships/slide" Target="slide1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slide" Target="slide1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microsoft.com/office/2018/10/relationships/comments" Target="../comments/modernComment_10B_1FF38D00.xml"/><Relationship Id="rId7" Type="http://schemas.openxmlformats.org/officeDocument/2006/relationships/image" Target="../media/image3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jpeg"/><Relationship Id="rId5" Type="http://schemas.openxmlformats.org/officeDocument/2006/relationships/image" Target="../media/image6.png"/><Relationship Id="rId4" Type="http://schemas.openxmlformats.org/officeDocument/2006/relationships/image" Target="../media/image28.jpeg"/><Relationship Id="rId9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slide" Target="slide4.xml"/><Relationship Id="rId7" Type="http://schemas.openxmlformats.org/officeDocument/2006/relationships/slide" Target="slide9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slide" Target="slide5.xml"/><Relationship Id="rId10" Type="http://schemas.openxmlformats.org/officeDocument/2006/relationships/image" Target="../media/image6.png"/><Relationship Id="rId4" Type="http://schemas.openxmlformats.org/officeDocument/2006/relationships/image" Target="../media/image3.jpeg"/><Relationship Id="rId9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76E15C-BD02-A0A3-A7A3-FFD1276AFC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ES" dirty="0"/>
              <a:t>PRACTICA 1</a:t>
            </a:r>
            <a:br>
              <a:rPr lang="es-ES" dirty="0"/>
            </a:br>
            <a:r>
              <a:rPr lang="es-ES" dirty="0"/>
              <a:t>INGENIERIA DE LOS COMPUTADORES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36C9F3-FBF3-4E84-7331-44BA089E1F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3" y="4079874"/>
            <a:ext cx="8791575" cy="2387599"/>
          </a:xfrm>
        </p:spPr>
        <p:txBody>
          <a:bodyPr>
            <a:normAutofit fontScale="40000" lnSpcReduction="20000"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sz="6200" b="0" i="0" u="sng" strike="noStrike" dirty="0">
                <a:solidFill>
                  <a:schemeClr val="tx1"/>
                </a:solidFill>
                <a:latin typeface="Arial" panose="020B0604020202020204" pitchFamily="34" charset="0"/>
              </a:rPr>
              <a:t>GRUPO 5.1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sz="5000" b="0" i="0" u="none" strike="noStrike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Cristopher Soto Martínez</a:t>
            </a:r>
            <a:endParaRPr lang="pt-BR" sz="5000" b="0" dirty="0">
              <a:solidFill>
                <a:schemeClr val="tx2">
                  <a:lumMod val="60000"/>
                  <a:lumOff val="40000"/>
                </a:schemeClr>
              </a:solidFill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sz="5000" b="0" i="0" u="none" strike="noStrike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Cinthya Rodriguez Gomez</a:t>
            </a:r>
            <a:endParaRPr lang="pt-BR" sz="5000" b="0" dirty="0">
              <a:solidFill>
                <a:schemeClr val="tx2">
                  <a:lumMod val="60000"/>
                  <a:lumOff val="40000"/>
                </a:schemeClr>
              </a:solidFill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sz="5000" b="0" i="0" u="none" strike="noStrike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Alejandro Pérez García</a:t>
            </a:r>
            <a:endParaRPr lang="pt-BR" sz="5000" b="0" dirty="0">
              <a:solidFill>
                <a:schemeClr val="tx2">
                  <a:lumMod val="60000"/>
                  <a:lumOff val="40000"/>
                </a:schemeClr>
              </a:solidFill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sz="5000" b="0" i="0" u="none" strike="noStrike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Roberto Campos Espejo</a:t>
            </a:r>
            <a:endParaRPr lang="pt-BR" sz="5000" b="0" dirty="0">
              <a:solidFill>
                <a:schemeClr val="tx2">
                  <a:lumMod val="60000"/>
                  <a:lumOff val="40000"/>
                </a:schemeClr>
              </a:solidFill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sz="5000" b="0" i="0" u="none" strike="noStrike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Maria JOVER ESPÍ</a:t>
            </a:r>
            <a:endParaRPr lang="pt-BR" sz="5000" b="0" dirty="0">
              <a:solidFill>
                <a:schemeClr val="tx2">
                  <a:lumMod val="60000"/>
                  <a:lumOff val="40000"/>
                </a:schemeClr>
              </a:solidFill>
              <a:effectLst/>
            </a:endParaRPr>
          </a:p>
          <a:p>
            <a:br>
              <a:rPr lang="pt-BR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28551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B6A77C-AB9A-E427-D86B-2A5EB0180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6600" dirty="0"/>
              <a:t>Ofertas de trabajo</a:t>
            </a:r>
          </a:p>
        </p:txBody>
      </p:sp>
      <p:pic>
        <p:nvPicPr>
          <p:cNvPr id="4" name="Picture 8" descr="Utopia Ai Logo , Free Transparent Clipart - ClipartKey">
            <a:hlinkClick r:id="rId3" action="ppaction://hlinksldjump"/>
            <a:extLst>
              <a:ext uri="{FF2B5EF4-FFF2-40B4-BE49-F238E27FC236}">
                <a16:creationId xmlns:a16="http://schemas.microsoft.com/office/drawing/2014/main" id="{29B96E42-84CA-1892-6449-346A964E1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981" y="2488945"/>
            <a:ext cx="3809436" cy="2499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HAYS RECRUTING EXPERTS WORLDWIDE - Alianza">
            <a:hlinkClick r:id="rId5" action="ppaction://hlinksldjump"/>
            <a:extLst>
              <a:ext uri="{FF2B5EF4-FFF2-40B4-BE49-F238E27FC236}">
                <a16:creationId xmlns:a16="http://schemas.microsoft.com/office/drawing/2014/main" id="{471C66B4-B5DB-C5A6-AA19-D571B4F39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920" y="2488255"/>
            <a:ext cx="2843944" cy="2500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Elena Gijon | IRB Barcelona">
            <a:hlinkClick r:id="rId7" action="ppaction://hlinksldjump"/>
            <a:extLst>
              <a:ext uri="{FF2B5EF4-FFF2-40B4-BE49-F238E27FC236}">
                <a16:creationId xmlns:a16="http://schemas.microsoft.com/office/drawing/2014/main" id="{751B9B80-1865-78A2-D07C-D9F3DB479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994" y="2488255"/>
            <a:ext cx="2515876" cy="2499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36851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2184A80-8C7A-12D1-9B69-A93A6D18B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872" y="260009"/>
            <a:ext cx="9788265" cy="2521141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8354BCAD-4152-E824-A9C6-05CD7B58B43F}"/>
              </a:ext>
            </a:extLst>
          </p:cNvPr>
          <p:cNvSpPr/>
          <p:nvPr/>
        </p:nvSpPr>
        <p:spPr>
          <a:xfrm>
            <a:off x="1597689" y="2974313"/>
            <a:ext cx="4280598" cy="34729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2BF182D-7B58-5161-4A27-360E3DE01E8C}"/>
              </a:ext>
            </a:extLst>
          </p:cNvPr>
          <p:cNvSpPr/>
          <p:nvPr/>
        </p:nvSpPr>
        <p:spPr>
          <a:xfrm>
            <a:off x="6313715" y="3288323"/>
            <a:ext cx="4280598" cy="2849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7068C87-8847-13DC-39E5-A93C16985D59}"/>
              </a:ext>
            </a:extLst>
          </p:cNvPr>
          <p:cNvSpPr txBox="1"/>
          <p:nvPr/>
        </p:nvSpPr>
        <p:spPr>
          <a:xfrm>
            <a:off x="1686315" y="3064746"/>
            <a:ext cx="415164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Lugar: Bilbao, España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Estudios Mínimos: Ingeniería técnica con experiencia de más de 5 años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Conocimientos en tecnología de NVIDIA: CUDA y programación en GPU. También en Python para los </a:t>
            </a:r>
            <a:r>
              <a:rPr lang="es-ES" sz="24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testings</a:t>
            </a:r>
            <a:r>
              <a:rPr lang="es-E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8E3D769-73AC-117D-70AE-129C6A453A2C}"/>
              </a:ext>
            </a:extLst>
          </p:cNvPr>
          <p:cNvSpPr txBox="1"/>
          <p:nvPr/>
        </p:nvSpPr>
        <p:spPr>
          <a:xfrm>
            <a:off x="6378193" y="3459805"/>
            <a:ext cx="415164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u="sng" dirty="0">
                <a:solidFill>
                  <a:schemeClr val="bg1">
                    <a:lumMod val="85000"/>
                    <a:lumOff val="15000"/>
                  </a:schemeClr>
                </a:solidFill>
              </a:rPr>
              <a:t>Palabras clave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Python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Nvidia</a:t>
            </a:r>
            <a:endParaRPr lang="es-ES" sz="24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Backend</a:t>
            </a:r>
            <a:endParaRPr lang="es-ES" sz="24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Cuda</a:t>
            </a:r>
            <a:endParaRPr lang="es-ES" sz="24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GPU</a:t>
            </a:r>
          </a:p>
        </p:txBody>
      </p:sp>
    </p:spTree>
    <p:extLst>
      <p:ext uri="{BB962C8B-B14F-4D97-AF65-F5344CB8AC3E}">
        <p14:creationId xmlns:p14="http://schemas.microsoft.com/office/powerpoint/2010/main" val="1484483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9B32BC4-DD8C-8877-3A84-3D1DAFE3F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440" y="176463"/>
            <a:ext cx="7124199" cy="2752807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9D089FBE-A0B6-00AF-917C-ADBD7C6B6FFE}"/>
              </a:ext>
            </a:extLst>
          </p:cNvPr>
          <p:cNvSpPr/>
          <p:nvPr/>
        </p:nvSpPr>
        <p:spPr>
          <a:xfrm>
            <a:off x="1784378" y="3436434"/>
            <a:ext cx="4280598" cy="28265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1260DB7-B49A-4C20-44E3-B4F960086D6F}"/>
              </a:ext>
            </a:extLst>
          </p:cNvPr>
          <p:cNvSpPr/>
          <p:nvPr/>
        </p:nvSpPr>
        <p:spPr>
          <a:xfrm>
            <a:off x="6522571" y="3928731"/>
            <a:ext cx="4280598" cy="18134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CB97C8C-B036-33EB-2A88-8D9E50FE8126}"/>
              </a:ext>
            </a:extLst>
          </p:cNvPr>
          <p:cNvSpPr txBox="1"/>
          <p:nvPr/>
        </p:nvSpPr>
        <p:spPr>
          <a:xfrm>
            <a:off x="6587049" y="4100213"/>
            <a:ext cx="41516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u="sng" dirty="0">
                <a:solidFill>
                  <a:schemeClr val="bg1">
                    <a:lumMod val="85000"/>
                    <a:lumOff val="15000"/>
                  </a:schemeClr>
                </a:solidFill>
              </a:rPr>
              <a:t>Palabras clave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Multithreading</a:t>
            </a:r>
            <a:endParaRPr lang="es-ES" sz="24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CUDA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EB22AE9-FA6D-6487-1B07-6B4E9A530359}"/>
              </a:ext>
            </a:extLst>
          </p:cNvPr>
          <p:cNvSpPr txBox="1"/>
          <p:nvPr/>
        </p:nvSpPr>
        <p:spPr>
          <a:xfrm>
            <a:off x="1848856" y="3429000"/>
            <a:ext cx="415164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Lugar: Barcelona, España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Búsqueda de ingeniero en software con experiencia CUDA de más de 5 años, basado en inteligencia artificial centrado en el análisis de imágenes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544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1A83CAE-EE60-90C7-FEC0-96FCE9B8B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175" y="208548"/>
            <a:ext cx="9548960" cy="2189747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C0F30865-10EB-1562-E8AA-060496956D71}"/>
              </a:ext>
            </a:extLst>
          </p:cNvPr>
          <p:cNvSpPr/>
          <p:nvPr/>
        </p:nvSpPr>
        <p:spPr>
          <a:xfrm>
            <a:off x="1537175" y="2937426"/>
            <a:ext cx="4653514" cy="26583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1D0E8B7-4C75-AE50-B219-176EA0104204}"/>
              </a:ext>
            </a:extLst>
          </p:cNvPr>
          <p:cNvSpPr/>
          <p:nvPr/>
        </p:nvSpPr>
        <p:spPr>
          <a:xfrm>
            <a:off x="6432621" y="2967790"/>
            <a:ext cx="4653514" cy="255069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192E2A9-9A3E-970F-4AEB-0E98C68AA8D5}"/>
              </a:ext>
            </a:extLst>
          </p:cNvPr>
          <p:cNvSpPr txBox="1"/>
          <p:nvPr/>
        </p:nvSpPr>
        <p:spPr>
          <a:xfrm>
            <a:off x="1601653" y="2998416"/>
            <a:ext cx="45133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Lugar: Barcelona, España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Búsqueda ingeniero senior experto en HPC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Conocimientos en Python o Perl. También en MPI, CUDA y OpenMP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9563698-7011-AF20-B894-E0679A336065}"/>
              </a:ext>
            </a:extLst>
          </p:cNvPr>
          <p:cNvSpPr txBox="1"/>
          <p:nvPr/>
        </p:nvSpPr>
        <p:spPr>
          <a:xfrm>
            <a:off x="6497099" y="3188992"/>
            <a:ext cx="45133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u="sng" dirty="0">
                <a:solidFill>
                  <a:schemeClr val="bg1">
                    <a:lumMod val="85000"/>
                    <a:lumOff val="15000"/>
                  </a:schemeClr>
                </a:solidFill>
              </a:rPr>
              <a:t>Palabras clave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Python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CUDA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HPC</a:t>
            </a:r>
          </a:p>
        </p:txBody>
      </p:sp>
    </p:spTree>
    <p:extLst>
      <p:ext uri="{BB962C8B-B14F-4D97-AF65-F5344CB8AC3E}">
        <p14:creationId xmlns:p14="http://schemas.microsoft.com/office/powerpoint/2010/main" val="3768057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B6A77C-AB9A-E427-D86B-2A5EB0180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6600" dirty="0"/>
              <a:t>Programa de becas</a:t>
            </a:r>
          </a:p>
        </p:txBody>
      </p:sp>
      <p:pic>
        <p:nvPicPr>
          <p:cNvPr id="3074" name="Picture 2" descr="KTH Royal Institute of Technology - Wikipedia">
            <a:extLst>
              <a:ext uri="{FF2B5EF4-FFF2-40B4-BE49-F238E27FC236}">
                <a16:creationId xmlns:a16="http://schemas.microsoft.com/office/drawing/2014/main" id="{0FC8E6D9-091C-A4CF-70E1-647CDE3DE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810" y="2251834"/>
            <a:ext cx="3091541" cy="3091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ENSIA | LinkedIn">
            <a:extLst>
              <a:ext uri="{FF2B5EF4-FFF2-40B4-BE49-F238E27FC236}">
                <a16:creationId xmlns:a16="http://schemas.microsoft.com/office/drawing/2014/main" id="{36228D3D-65B1-57C2-14A8-589CA8383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581" y="2234587"/>
            <a:ext cx="3212609" cy="3108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81520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EDEF061-E9E7-3106-D72C-B9739C9EC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998" y="821156"/>
            <a:ext cx="10805384" cy="991601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43C95528-7D22-DB12-7C70-C1216A0460DC}"/>
              </a:ext>
            </a:extLst>
          </p:cNvPr>
          <p:cNvSpPr/>
          <p:nvPr/>
        </p:nvSpPr>
        <p:spPr>
          <a:xfrm>
            <a:off x="1530176" y="2918380"/>
            <a:ext cx="4653514" cy="21905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1E470F1-7AFE-C290-707D-F24E2D8E23EA}"/>
              </a:ext>
            </a:extLst>
          </p:cNvPr>
          <p:cNvSpPr/>
          <p:nvPr/>
        </p:nvSpPr>
        <p:spPr>
          <a:xfrm>
            <a:off x="6441664" y="2916697"/>
            <a:ext cx="4653514" cy="21905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FE43A5B-43F8-4CC9-B2EA-C5DA50418C08}"/>
              </a:ext>
            </a:extLst>
          </p:cNvPr>
          <p:cNvSpPr txBox="1"/>
          <p:nvPr/>
        </p:nvSpPr>
        <p:spPr>
          <a:xfrm>
            <a:off x="1594654" y="2979370"/>
            <a:ext cx="45133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Lugar: Suecia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Se requiere haber pasado el segundo curso de informática.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Conocimientos en C/C++, MPI, OpenMP, GPUs y HPC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5EA1B30-8549-130E-4706-3EBA0217A35C}"/>
              </a:ext>
            </a:extLst>
          </p:cNvPr>
          <p:cNvSpPr txBox="1"/>
          <p:nvPr/>
        </p:nvSpPr>
        <p:spPr>
          <a:xfrm>
            <a:off x="6506142" y="3137899"/>
            <a:ext cx="45133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u="sng" dirty="0">
                <a:solidFill>
                  <a:schemeClr val="bg1">
                    <a:lumMod val="85000"/>
                    <a:lumOff val="15000"/>
                  </a:schemeClr>
                </a:solidFill>
              </a:rPr>
              <a:t>Palabras clave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HPC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CPU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GPU</a:t>
            </a:r>
          </a:p>
        </p:txBody>
      </p:sp>
    </p:spTree>
    <p:extLst>
      <p:ext uri="{BB962C8B-B14F-4D97-AF65-F5344CB8AC3E}">
        <p14:creationId xmlns:p14="http://schemas.microsoft.com/office/powerpoint/2010/main" val="1667599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4B40295-F1D4-9E82-BB9B-43443DB6E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797" y="449179"/>
            <a:ext cx="9144406" cy="1568116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0B7B168F-095E-260A-5EBA-0EC444C27056}"/>
              </a:ext>
            </a:extLst>
          </p:cNvPr>
          <p:cNvSpPr/>
          <p:nvPr/>
        </p:nvSpPr>
        <p:spPr>
          <a:xfrm>
            <a:off x="1530176" y="2918379"/>
            <a:ext cx="4653514" cy="30469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FBF986A-BE0E-B9DD-CE34-9B6780BC3972}"/>
              </a:ext>
            </a:extLst>
          </p:cNvPr>
          <p:cNvSpPr/>
          <p:nvPr/>
        </p:nvSpPr>
        <p:spPr>
          <a:xfrm>
            <a:off x="6441664" y="3429000"/>
            <a:ext cx="4653514" cy="18009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638A385-F421-8F20-5E76-82489E55F606}"/>
              </a:ext>
            </a:extLst>
          </p:cNvPr>
          <p:cNvSpPr txBox="1"/>
          <p:nvPr/>
        </p:nvSpPr>
        <p:spPr>
          <a:xfrm>
            <a:off x="1600271" y="3039709"/>
            <a:ext cx="45133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Lugar: Madrid, España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No hay experiencia mínima. Becas para grados y másteres de ingenierías científicas y tecnológicas.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Conocimientos: CUDA, lectura de video digital.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3BC52B9-7FF2-BC52-1934-C092620452CA}"/>
              </a:ext>
            </a:extLst>
          </p:cNvPr>
          <p:cNvSpPr txBox="1"/>
          <p:nvPr/>
        </p:nvSpPr>
        <p:spPr>
          <a:xfrm>
            <a:off x="6506142" y="3650203"/>
            <a:ext cx="45133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u="sng" dirty="0">
                <a:solidFill>
                  <a:schemeClr val="bg1">
                    <a:lumMod val="85000"/>
                    <a:lumOff val="15000"/>
                  </a:schemeClr>
                </a:solidFill>
              </a:rPr>
              <a:t>Palabras clave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CUDA</a:t>
            </a:r>
          </a:p>
        </p:txBody>
      </p:sp>
    </p:spTree>
    <p:extLst>
      <p:ext uri="{BB962C8B-B14F-4D97-AF65-F5344CB8AC3E}">
        <p14:creationId xmlns:p14="http://schemas.microsoft.com/office/powerpoint/2010/main" val="638031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B6A77C-AB9A-E427-D86B-2A5EB0180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6600" dirty="0"/>
              <a:t>documentos</a:t>
            </a:r>
          </a:p>
        </p:txBody>
      </p:sp>
      <p:pic>
        <p:nvPicPr>
          <p:cNvPr id="4098" name="Picture 2" descr="Intel Logo, symbol, meaning, history, PNG, brand">
            <a:extLst>
              <a:ext uri="{FF2B5EF4-FFF2-40B4-BE49-F238E27FC236}">
                <a16:creationId xmlns:a16="http://schemas.microsoft.com/office/drawing/2014/main" id="{FA74D499-1FE7-3CF2-6718-7C781BD03C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38" r="20248"/>
          <a:stretch/>
        </p:blipFill>
        <p:spPr bwMode="auto">
          <a:xfrm>
            <a:off x="2039814" y="2097088"/>
            <a:ext cx="3336053" cy="311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Magna5">
            <a:extLst>
              <a:ext uri="{FF2B5EF4-FFF2-40B4-BE49-F238E27FC236}">
                <a16:creationId xmlns:a16="http://schemas.microsoft.com/office/drawing/2014/main" id="{6E264991-4260-B95A-5819-9EDE1D98C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873829"/>
            <a:ext cx="4840435" cy="133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67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B6A77C-AB9A-E427-D86B-2A5EB0180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55822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s-ES" sz="6600" dirty="0"/>
              <a:t>Palabras clave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DE229B-F76F-A676-12F9-95DDC0DA7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1" y="2150347"/>
            <a:ext cx="5393269" cy="333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B6EF84B9-4C64-B546-D9A5-71F82F659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261" y="2150347"/>
            <a:ext cx="4801386" cy="333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78552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64BFCC-3899-FB83-2224-C2E8B4C5C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013" y="2539682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s-ES" sz="5400" dirty="0"/>
              <a:t>TAREA 2</a:t>
            </a:r>
          </a:p>
        </p:txBody>
      </p:sp>
    </p:spTree>
    <p:extLst>
      <p:ext uri="{BB962C8B-B14F-4D97-AF65-F5344CB8AC3E}">
        <p14:creationId xmlns:p14="http://schemas.microsoft.com/office/powerpoint/2010/main" val="911800736"/>
      </p:ext>
    </p:extLst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64BFCC-3899-FB83-2224-C2E8B4C5C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013" y="2539682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s-ES" sz="5400" dirty="0"/>
              <a:t>TAREA 1</a:t>
            </a:r>
          </a:p>
        </p:txBody>
      </p:sp>
    </p:spTree>
    <p:extLst>
      <p:ext uri="{BB962C8B-B14F-4D97-AF65-F5344CB8AC3E}">
        <p14:creationId xmlns:p14="http://schemas.microsoft.com/office/powerpoint/2010/main" val="2033897203"/>
      </p:ext>
    </p:extLst>
  </p:cSld>
  <p:clrMapOvr>
    <a:masterClrMapping/>
  </p:clrMapOvr>
  <p:transition spd="slow">
    <p:split orient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0A7E1C26-775A-B193-2FB1-CDF1F5E35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813" y="1166841"/>
            <a:ext cx="4585187" cy="4640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46E4D530-EFD3-BCB4-2CC1-10CABF7433FA}"/>
              </a:ext>
            </a:extLst>
          </p:cNvPr>
          <p:cNvSpPr/>
          <p:nvPr/>
        </p:nvSpPr>
        <p:spPr>
          <a:xfrm>
            <a:off x="6363433" y="1166842"/>
            <a:ext cx="4653514" cy="46409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7B5A4E4-547B-F754-4895-A380781B9F67}"/>
              </a:ext>
            </a:extLst>
          </p:cNvPr>
          <p:cNvSpPr txBox="1"/>
          <p:nvPr/>
        </p:nvSpPr>
        <p:spPr>
          <a:xfrm>
            <a:off x="6363433" y="1166842"/>
            <a:ext cx="465351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Lugar: Alicante, España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Requisitos: Grado en Ingeniería Robótica, Electrónica y Ciencias de los Computadores. Experiencia en el diseño y desarrollo de robots.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Conocimientos: Python, C, C++. Nivel B1 o superior de ingles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Beneficios: Salario base de 42.000€ brutos anuales, oportunidades del crecimiento profesional en una empresa líder</a:t>
            </a:r>
          </a:p>
        </p:txBody>
      </p:sp>
    </p:spTree>
    <p:extLst>
      <p:ext uri="{BB962C8B-B14F-4D97-AF65-F5344CB8AC3E}">
        <p14:creationId xmlns:p14="http://schemas.microsoft.com/office/powerpoint/2010/main" val="1923861348"/>
      </p:ext>
    </p:extLst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64BFCC-3899-FB83-2224-C2E8B4C5C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013" y="2539682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s-ES" sz="5400" dirty="0"/>
              <a:t>conclusión</a:t>
            </a:r>
          </a:p>
        </p:txBody>
      </p:sp>
    </p:spTree>
    <p:extLst>
      <p:ext uri="{BB962C8B-B14F-4D97-AF65-F5344CB8AC3E}">
        <p14:creationId xmlns:p14="http://schemas.microsoft.com/office/powerpoint/2010/main" val="260881557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64BFCC-3899-FB83-2224-C2E8B4C5C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013" y="2539682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s-ES" sz="5400" dirty="0"/>
              <a:t>bibliografía</a:t>
            </a:r>
          </a:p>
        </p:txBody>
      </p:sp>
      <p:pic>
        <p:nvPicPr>
          <p:cNvPr id="7170" name="Picture 2" descr="TechTarget SearchVMware Announces Call for Nominations of Best of VMware  Explore 2023 Awards">
            <a:extLst>
              <a:ext uri="{FF2B5EF4-FFF2-40B4-BE49-F238E27FC236}">
                <a16:creationId xmlns:a16="http://schemas.microsoft.com/office/drawing/2014/main" id="{9B9BB1EE-8746-32FB-2132-E098AC194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445" y="518120"/>
            <a:ext cx="3019651" cy="188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silencio Debe carrera amazon empleos en concesionarios calibre Perezoso  carril">
            <a:extLst>
              <a:ext uri="{FF2B5EF4-FFF2-40B4-BE49-F238E27FC236}">
                <a16:creationId xmlns:a16="http://schemas.microsoft.com/office/drawing/2014/main" id="{12853525-F27C-D04D-EE6D-8E1ACDA88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269" y="4717779"/>
            <a:ext cx="3569473" cy="807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InfoJobs Brand">
            <a:extLst>
              <a:ext uri="{FF2B5EF4-FFF2-40B4-BE49-F238E27FC236}">
                <a16:creationId xmlns:a16="http://schemas.microsoft.com/office/drawing/2014/main" id="{08D76DBA-B1A3-5140-8F45-75194A826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484" y="4265949"/>
            <a:ext cx="3569473" cy="1546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Scholarshipdb">
            <a:extLst>
              <a:ext uri="{FF2B5EF4-FFF2-40B4-BE49-F238E27FC236}">
                <a16:creationId xmlns:a16="http://schemas.microsoft.com/office/drawing/2014/main" id="{53E99D22-27E9-B211-F905-08D4AFE58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731" y="403340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Carta de presentación de Indeed como nuevo partner DCH | DCH">
            <a:extLst>
              <a:ext uri="{FF2B5EF4-FFF2-40B4-BE49-F238E27FC236}">
                <a16:creationId xmlns:a16="http://schemas.microsoft.com/office/drawing/2014/main" id="{CC537660-7B9E-EDA9-0AD8-51F1F8080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983" y="461500"/>
            <a:ext cx="2063032" cy="206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tecnoempleo - Portal de Empleo en Informática y Telecomunicaciones">
            <a:extLst>
              <a:ext uri="{FF2B5EF4-FFF2-40B4-BE49-F238E27FC236}">
                <a16:creationId xmlns:a16="http://schemas.microsoft.com/office/drawing/2014/main" id="{B9978F20-0074-C158-4A34-1D384A07E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373" y="571500"/>
            <a:ext cx="1968182" cy="1968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6055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extLst>
    <p:ext uri="{6950BFC3-D8DA-4A85-94F7-54DA5524770B}">
      <p188:commentRel xmlns:p188="http://schemas.microsoft.com/office/powerpoint/2018/8/main" r:id="rId3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B6A77C-AB9A-E427-D86B-2A5EB0180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6600" dirty="0"/>
              <a:t>Ofertas de trabajo</a:t>
            </a:r>
          </a:p>
        </p:txBody>
      </p:sp>
      <p:pic>
        <p:nvPicPr>
          <p:cNvPr id="1028" name="Picture 4" descr="UAV - Leader in autopilots and components for drone and UAM | Embention">
            <a:hlinkClick r:id="rId3" action="ppaction://hlinksldjump"/>
            <a:extLst>
              <a:ext uri="{FF2B5EF4-FFF2-40B4-BE49-F238E27FC236}">
                <a16:creationId xmlns:a16="http://schemas.microsoft.com/office/drawing/2014/main" id="{77429FC1-C526-1DE1-31F4-7522B90AE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035" y="2598452"/>
            <a:ext cx="3675555" cy="100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hlinkClick r:id="rId5" action="ppaction://hlinksldjump"/>
            <a:extLst>
              <a:ext uri="{FF2B5EF4-FFF2-40B4-BE49-F238E27FC236}">
                <a16:creationId xmlns:a16="http://schemas.microsoft.com/office/drawing/2014/main" id="{9713C70F-BD58-4DF0-0513-A767ACC91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035" y="4069423"/>
            <a:ext cx="3675555" cy="1419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Brand &amp; Logo | BSC-CNS">
            <a:hlinkClick r:id="rId7" action="ppaction://hlinksldjump"/>
            <a:extLst>
              <a:ext uri="{FF2B5EF4-FFF2-40B4-BE49-F238E27FC236}">
                <a16:creationId xmlns:a16="http://schemas.microsoft.com/office/drawing/2014/main" id="{D95968F4-B17D-FFA5-082E-08622E3F4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055" y="4032432"/>
            <a:ext cx="4236499" cy="1456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silencio Debe carrera amazon empleos en concesionarios calibre Perezoso  carril">
            <a:hlinkClick r:id="rId9" action="ppaction://hlinksldjump"/>
            <a:extLst>
              <a:ext uri="{FF2B5EF4-FFF2-40B4-BE49-F238E27FC236}">
                <a16:creationId xmlns:a16="http://schemas.microsoft.com/office/drawing/2014/main" id="{DCA0FB61-5B07-1B5A-70B6-1624992C2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056" y="2598452"/>
            <a:ext cx="4236500" cy="958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446144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1A387E9-548A-8FE0-43F3-81353B0FBE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7"/>
          <a:stretch/>
        </p:blipFill>
        <p:spPr>
          <a:xfrm>
            <a:off x="2733151" y="258138"/>
            <a:ext cx="6209612" cy="2625739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7A9C3DD7-0B42-B9A7-1D3B-17911DE8D654}"/>
              </a:ext>
            </a:extLst>
          </p:cNvPr>
          <p:cNvSpPr/>
          <p:nvPr/>
        </p:nvSpPr>
        <p:spPr>
          <a:xfrm>
            <a:off x="1708221" y="3265716"/>
            <a:ext cx="4280598" cy="30446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9C52D3A-E92C-15DE-645C-CE45D49B30B6}"/>
              </a:ext>
            </a:extLst>
          </p:cNvPr>
          <p:cNvSpPr/>
          <p:nvPr/>
        </p:nvSpPr>
        <p:spPr>
          <a:xfrm>
            <a:off x="6442670" y="3429000"/>
            <a:ext cx="4280598" cy="244241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D52D614-55C1-137E-CE7D-3E2DBF33E31A}"/>
              </a:ext>
            </a:extLst>
          </p:cNvPr>
          <p:cNvSpPr txBox="1"/>
          <p:nvPr/>
        </p:nvSpPr>
        <p:spPr>
          <a:xfrm>
            <a:off x="1796847" y="3356148"/>
            <a:ext cx="415164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Lugar: Alicante, España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Búsqueda ingeniero experto en sistemas embebidos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Mínimo 3 años experiencia en C++. También en sector </a:t>
            </a:r>
            <a:r>
              <a:rPr lang="es-ES" sz="24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testing</a:t>
            </a:r>
            <a:r>
              <a:rPr lang="es-E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, inteligencia artificial y otros</a:t>
            </a:r>
          </a:p>
          <a:p>
            <a:endParaRPr lang="es-ES" sz="24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99DB1D3-5E2E-F722-E0FF-E759F285C77A}"/>
              </a:ext>
            </a:extLst>
          </p:cNvPr>
          <p:cNvSpPr txBox="1"/>
          <p:nvPr/>
        </p:nvSpPr>
        <p:spPr>
          <a:xfrm>
            <a:off x="6507148" y="3600482"/>
            <a:ext cx="41516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u="sng" dirty="0">
                <a:solidFill>
                  <a:schemeClr val="bg1">
                    <a:lumMod val="85000"/>
                    <a:lumOff val="15000"/>
                  </a:schemeClr>
                </a:solidFill>
              </a:rPr>
              <a:t>Palabras clave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HPC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Embedded</a:t>
            </a:r>
            <a:r>
              <a:rPr lang="es-E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(embebido)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Engineers</a:t>
            </a:r>
            <a:r>
              <a:rPr lang="es-E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(ingenieros)</a:t>
            </a:r>
          </a:p>
        </p:txBody>
      </p:sp>
    </p:spTree>
    <p:extLst>
      <p:ext uri="{BB962C8B-B14F-4D97-AF65-F5344CB8AC3E}">
        <p14:creationId xmlns:p14="http://schemas.microsoft.com/office/powerpoint/2010/main" val="212434666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74EE99E-33C3-9CE0-D5C3-D0B1BF2B6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483" y="349329"/>
            <a:ext cx="9916192" cy="2442412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36361773-F118-DEA8-3DC0-E6EA386D072C}"/>
              </a:ext>
            </a:extLst>
          </p:cNvPr>
          <p:cNvSpPr/>
          <p:nvPr/>
        </p:nvSpPr>
        <p:spPr>
          <a:xfrm>
            <a:off x="1597689" y="3125038"/>
            <a:ext cx="4280598" cy="33862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02597A5-271C-C065-DC34-E861BFFEBEA9}"/>
              </a:ext>
            </a:extLst>
          </p:cNvPr>
          <p:cNvSpPr/>
          <p:nvPr/>
        </p:nvSpPr>
        <p:spPr>
          <a:xfrm>
            <a:off x="6442670" y="3429000"/>
            <a:ext cx="4280598" cy="26349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321CC8B-3502-5E65-10EC-CED4D46C7BF5}"/>
              </a:ext>
            </a:extLst>
          </p:cNvPr>
          <p:cNvSpPr txBox="1"/>
          <p:nvPr/>
        </p:nvSpPr>
        <p:spPr>
          <a:xfrm>
            <a:off x="1686315" y="3215471"/>
            <a:ext cx="415164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Lugar: A Coruña, España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Búsqueda ingeniero informático con experiencia en gráficos y en desarrollo de videojuegos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Conocimientos también en C++, GPUs, gráficas y la optimización de CPU y GPU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37AC2AC-C83A-1D57-6007-1179F0A68C07}"/>
              </a:ext>
            </a:extLst>
          </p:cNvPr>
          <p:cNvSpPr txBox="1"/>
          <p:nvPr/>
        </p:nvSpPr>
        <p:spPr>
          <a:xfrm>
            <a:off x="6507148" y="3600482"/>
            <a:ext cx="41516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u="sng" dirty="0">
                <a:solidFill>
                  <a:schemeClr val="bg1">
                    <a:lumMod val="85000"/>
                    <a:lumOff val="15000"/>
                  </a:schemeClr>
                </a:solidFill>
              </a:rPr>
              <a:t>Palabras clave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OpenCL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Python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CUDA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GPU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Ingeniería</a:t>
            </a:r>
          </a:p>
        </p:txBody>
      </p:sp>
    </p:spTree>
    <p:extLst>
      <p:ext uri="{BB962C8B-B14F-4D97-AF65-F5344CB8AC3E}">
        <p14:creationId xmlns:p14="http://schemas.microsoft.com/office/powerpoint/2010/main" val="172691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800930A-8A65-825E-613B-7E90EC3E3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752" y="286056"/>
            <a:ext cx="9129157" cy="2009563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3CF5210F-D6D2-5A1A-224A-237D9AAEE45F}"/>
              </a:ext>
            </a:extLst>
          </p:cNvPr>
          <p:cNvSpPr/>
          <p:nvPr/>
        </p:nvSpPr>
        <p:spPr>
          <a:xfrm>
            <a:off x="1539071" y="2474957"/>
            <a:ext cx="4280598" cy="426272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421A9A0-09D3-1FF3-63AB-A858D3BBA39D}"/>
              </a:ext>
            </a:extLst>
          </p:cNvPr>
          <p:cNvSpPr/>
          <p:nvPr/>
        </p:nvSpPr>
        <p:spPr>
          <a:xfrm>
            <a:off x="6372331" y="3421404"/>
            <a:ext cx="4280598" cy="230279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76B4AB5-4A38-320E-E0E0-CF7BA8922E99}"/>
              </a:ext>
            </a:extLst>
          </p:cNvPr>
          <p:cNvSpPr txBox="1"/>
          <p:nvPr/>
        </p:nvSpPr>
        <p:spPr>
          <a:xfrm>
            <a:off x="1603549" y="2520173"/>
            <a:ext cx="415164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Lugar: Bangalore, India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Búsqueda informático multimedia experto en SOC para el desarrollo de la última generación de los dispositivos Echo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Experiencia mínima de 10 años en la industria de GPU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Conocimientos en sistemas operativos Linux y Android. También en C/C++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33053BC-C9B1-02B9-380A-F435C9F1BE03}"/>
              </a:ext>
            </a:extLst>
          </p:cNvPr>
          <p:cNvSpPr txBox="1"/>
          <p:nvPr/>
        </p:nvSpPr>
        <p:spPr>
          <a:xfrm>
            <a:off x="6436809" y="3592886"/>
            <a:ext cx="41516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u="sng" dirty="0">
                <a:solidFill>
                  <a:schemeClr val="bg1">
                    <a:lumMod val="85000"/>
                    <a:lumOff val="15000"/>
                  </a:schemeClr>
                </a:solidFill>
              </a:rPr>
              <a:t>Palabras clave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OpenCL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CUDA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GPU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Ingeniería</a:t>
            </a:r>
          </a:p>
        </p:txBody>
      </p:sp>
    </p:spTree>
    <p:extLst>
      <p:ext uri="{BB962C8B-B14F-4D97-AF65-F5344CB8AC3E}">
        <p14:creationId xmlns:p14="http://schemas.microsoft.com/office/powerpoint/2010/main" val="189716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2CC9990-5F92-E40B-74E5-DAECC9F87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560" y="417133"/>
            <a:ext cx="10908879" cy="2153902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C9C086D3-9B42-577F-3FE8-D08B1C96CE44}"/>
              </a:ext>
            </a:extLst>
          </p:cNvPr>
          <p:cNvSpPr/>
          <p:nvPr/>
        </p:nvSpPr>
        <p:spPr>
          <a:xfrm>
            <a:off x="1539071" y="3132684"/>
            <a:ext cx="4280598" cy="272287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BDFAD3C-5C91-175B-EC9E-2D7CC49D923F}"/>
              </a:ext>
            </a:extLst>
          </p:cNvPr>
          <p:cNvSpPr/>
          <p:nvPr/>
        </p:nvSpPr>
        <p:spPr>
          <a:xfrm>
            <a:off x="6372331" y="3421404"/>
            <a:ext cx="4280598" cy="230279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7027DE9-50AA-4082-D074-F50FCF433743}"/>
              </a:ext>
            </a:extLst>
          </p:cNvPr>
          <p:cNvSpPr txBox="1"/>
          <p:nvPr/>
        </p:nvSpPr>
        <p:spPr>
          <a:xfrm>
            <a:off x="1603549" y="3177899"/>
            <a:ext cx="415164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Lugar: Arlington, USA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Búsqueda de ingeniero artificial especializado en plataforma AWS, tecnologías HPC o Quantum con menos de 5 años de experiencia.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350A330-FC94-479C-FB51-EB6928E232BE}"/>
              </a:ext>
            </a:extLst>
          </p:cNvPr>
          <p:cNvSpPr txBox="1"/>
          <p:nvPr/>
        </p:nvSpPr>
        <p:spPr>
          <a:xfrm>
            <a:off x="6436809" y="3592886"/>
            <a:ext cx="41516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u="sng" dirty="0">
                <a:solidFill>
                  <a:schemeClr val="bg1">
                    <a:lumMod val="85000"/>
                    <a:lumOff val="15000"/>
                  </a:schemeClr>
                </a:solidFill>
              </a:rPr>
              <a:t>Palabras clave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HPC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10290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1A234B7-F476-7A06-F51C-A6D1EE2DF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644" y="432079"/>
            <a:ext cx="9710006" cy="1907931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698A0B19-1877-13C7-F2B7-30446D5436F9}"/>
              </a:ext>
            </a:extLst>
          </p:cNvPr>
          <p:cNvSpPr/>
          <p:nvPr/>
        </p:nvSpPr>
        <p:spPr>
          <a:xfrm>
            <a:off x="1543259" y="3156555"/>
            <a:ext cx="4280598" cy="272287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AA2AAB4-B567-AC21-191B-A7D3B2AD3E1A}"/>
              </a:ext>
            </a:extLst>
          </p:cNvPr>
          <p:cNvSpPr/>
          <p:nvPr/>
        </p:nvSpPr>
        <p:spPr>
          <a:xfrm>
            <a:off x="6432621" y="3260630"/>
            <a:ext cx="4280598" cy="261879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89D744C-0AFB-3298-A21E-C8E0A808203F}"/>
              </a:ext>
            </a:extLst>
          </p:cNvPr>
          <p:cNvSpPr txBox="1"/>
          <p:nvPr/>
        </p:nvSpPr>
        <p:spPr>
          <a:xfrm>
            <a:off x="1607737" y="3201770"/>
            <a:ext cx="415164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Lugar: North Reading, USA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Búsqueda de programador seniors que tenga 5 o más años de experiencia en programación profesional en un único lenguaje de programación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7B9C41A-14E3-841C-E8C3-DD45E2384E90}"/>
              </a:ext>
            </a:extLst>
          </p:cNvPr>
          <p:cNvSpPr txBox="1"/>
          <p:nvPr/>
        </p:nvSpPr>
        <p:spPr>
          <a:xfrm>
            <a:off x="6497099" y="3432112"/>
            <a:ext cx="41516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u="sng" dirty="0">
                <a:solidFill>
                  <a:schemeClr val="bg1">
                    <a:lumMod val="85000"/>
                    <a:lumOff val="15000"/>
                  </a:schemeClr>
                </a:solidFill>
              </a:rPr>
              <a:t>Palabras clave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NVIDIA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Embedded</a:t>
            </a:r>
            <a:r>
              <a:rPr lang="es-E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s-ES" sz="24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Systems</a:t>
            </a:r>
            <a:r>
              <a:rPr lang="es-E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(sistemas embebidos)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GPU</a:t>
            </a:r>
          </a:p>
        </p:txBody>
      </p:sp>
    </p:spTree>
    <p:extLst>
      <p:ext uri="{BB962C8B-B14F-4D97-AF65-F5344CB8AC3E}">
        <p14:creationId xmlns:p14="http://schemas.microsoft.com/office/powerpoint/2010/main" val="54983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4D453FA-C67F-9EAD-0ED4-AFC4ACDAB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948" y="386185"/>
            <a:ext cx="10379242" cy="2028401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3CD7B36B-8912-B356-87EF-565026AAAC2A}"/>
              </a:ext>
            </a:extLst>
          </p:cNvPr>
          <p:cNvSpPr/>
          <p:nvPr/>
        </p:nvSpPr>
        <p:spPr>
          <a:xfrm>
            <a:off x="1543259" y="3156554"/>
            <a:ext cx="4280598" cy="30922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1829349-C8F2-7ABD-E6CE-BFE64F80C6E2}"/>
              </a:ext>
            </a:extLst>
          </p:cNvPr>
          <p:cNvSpPr/>
          <p:nvPr/>
        </p:nvSpPr>
        <p:spPr>
          <a:xfrm>
            <a:off x="6528874" y="3661684"/>
            <a:ext cx="4280598" cy="20284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9A53677-BF8D-C67B-E0CC-402C856F02A0}"/>
              </a:ext>
            </a:extLst>
          </p:cNvPr>
          <p:cNvSpPr txBox="1"/>
          <p:nvPr/>
        </p:nvSpPr>
        <p:spPr>
          <a:xfrm>
            <a:off x="1607737" y="3201770"/>
            <a:ext cx="415164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Lugar: Barcelona, España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Búsqueda ingeniero informática experto en HPC para proyectos en colaboración con NVIDIA e INTEL.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Conocimientos en Python, C y C++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218E221-7EBC-83E7-C9C3-B5AE8E1409AD}"/>
              </a:ext>
            </a:extLst>
          </p:cNvPr>
          <p:cNvSpPr txBox="1"/>
          <p:nvPr/>
        </p:nvSpPr>
        <p:spPr>
          <a:xfrm>
            <a:off x="6593352" y="3833165"/>
            <a:ext cx="41516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u="sng" dirty="0">
                <a:solidFill>
                  <a:schemeClr val="bg1">
                    <a:lumMod val="85000"/>
                    <a:lumOff val="15000"/>
                  </a:schemeClr>
                </a:solidFill>
              </a:rPr>
              <a:t>Palabras clave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Python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HPC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SuperComputing</a:t>
            </a:r>
            <a:endParaRPr lang="es-ES" sz="24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19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2433BC079486945A1C75ECD0D61FD6D" ma:contentTypeVersion="0" ma:contentTypeDescription="Crear nuevo documento." ma:contentTypeScope="" ma:versionID="4c49c07587aa210ffd679625482ace2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c481eddbc0a7b4c0e37d4722e26971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FDE82E-DA50-4958-AB68-B1F9510B9155}">
  <ds:schemaRefs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purl.org/dc/dcmitype/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BF980DA-3834-4C74-B971-4C84184954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0B55A9-8E59-45DA-951E-E575EFD964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227</TotalTime>
  <Words>582</Words>
  <Application>Microsoft Office PowerPoint</Application>
  <PresentationFormat>Panorámica</PresentationFormat>
  <Paragraphs>118</Paragraphs>
  <Slides>22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6" baseType="lpstr">
      <vt:lpstr>Arial</vt:lpstr>
      <vt:lpstr>Calibri</vt:lpstr>
      <vt:lpstr>Tw Cen MT</vt:lpstr>
      <vt:lpstr>Circuito</vt:lpstr>
      <vt:lpstr>PRACTICA 1 INGENIERIA DE LOS COMPUTADORES</vt:lpstr>
      <vt:lpstr>TAREA 1</vt:lpstr>
      <vt:lpstr>Ofertas de trabajo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Ofertas de trabajo</vt:lpstr>
      <vt:lpstr>Presentación de PowerPoint</vt:lpstr>
      <vt:lpstr>Presentación de PowerPoint</vt:lpstr>
      <vt:lpstr>Presentación de PowerPoint</vt:lpstr>
      <vt:lpstr>Programa de becas</vt:lpstr>
      <vt:lpstr>Presentación de PowerPoint</vt:lpstr>
      <vt:lpstr>Presentación de PowerPoint</vt:lpstr>
      <vt:lpstr>documentos</vt:lpstr>
      <vt:lpstr>Palabras clave</vt:lpstr>
      <vt:lpstr>TAREA 2</vt:lpstr>
      <vt:lpstr>Presentación de PowerPoint</vt:lpstr>
      <vt:lpstr>conclusión</vt:lpstr>
      <vt:lpstr>bibliografía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 1 INGENIERIA DE LOS COMPUTADORES</dc:title>
  <dc:creator>MARIA JOVER ESPÍ</dc:creator>
  <cp:lastModifiedBy>MARIA JOVER ESPÍ</cp:lastModifiedBy>
  <cp:revision>10</cp:revision>
  <dcterms:created xsi:type="dcterms:W3CDTF">2023-09-12T16:56:57Z</dcterms:created>
  <dcterms:modified xsi:type="dcterms:W3CDTF">2023-09-22T09:49:09Z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0x01010012433BC079486945A1C75ECD0D61FD6D</vt:lpwstr>
  </property>
</Properties>
</file>