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5681E-9EC6-1147-8D2F-72D313D930C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EC1A-6731-A647-83F4-A25F0320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BBE9-AE20-5B47-9E41-0DB0F150AE0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B397-2494-144C-B29E-05D1FDFC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30"/>
            <a:ext cx="12192000" cy="318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" y="5020269"/>
            <a:ext cx="5241926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87" y="5286969"/>
            <a:ext cx="3657599" cy="41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5038" y="5444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659" y="54447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0165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703"/>
            <a:ext cx="12192000" cy="3494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60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0" y="5360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4800" y="5360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5200" y="5360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3114" y="580548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</a:t>
            </a:r>
            <a:r>
              <a:rPr lang="mr-IN" dirty="0"/>
              <a:t>–</a:t>
            </a:r>
            <a:r>
              <a:rPr lang="en-US" dirty="0"/>
              <a:t> between bits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8914" y="6215050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</a:t>
            </a:r>
            <a:r>
              <a:rPr lang="mr-IN" dirty="0"/>
              <a:t>–</a:t>
            </a:r>
            <a:r>
              <a:rPr lang="en-US" dirty="0"/>
              <a:t> bit length</a:t>
            </a:r>
          </a:p>
        </p:txBody>
      </p:sp>
    </p:spTree>
    <p:extLst>
      <p:ext uri="{BB962C8B-B14F-4D97-AF65-F5344CB8AC3E}">
        <p14:creationId xmlns:p14="http://schemas.microsoft.com/office/powerpoint/2010/main" val="23040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54150"/>
            <a:ext cx="11176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1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" y="3693929"/>
            <a:ext cx="12192000" cy="486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" y="402336"/>
            <a:ext cx="38354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0016" y="210312"/>
            <a:ext cx="3602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 -&gt; MSB    </a:t>
            </a:r>
          </a:p>
          <a:p>
            <a:r>
              <a:rPr lang="en-US" dirty="0"/>
              <a:t>0001 0100</a:t>
            </a:r>
          </a:p>
          <a:p>
            <a:r>
              <a:rPr lang="en-US" dirty="0"/>
              <a:t>1111 1111</a:t>
            </a:r>
          </a:p>
          <a:p>
            <a:r>
              <a:rPr lang="en-US" dirty="0"/>
              <a:t>1111 0100</a:t>
            </a:r>
          </a:p>
          <a:p>
            <a:r>
              <a:rPr lang="en-US" dirty="0"/>
              <a:t>0001 0101</a:t>
            </a:r>
          </a:p>
          <a:p>
            <a:r>
              <a:rPr lang="en-US" dirty="0"/>
              <a:t>0010 0110</a:t>
            </a:r>
          </a:p>
          <a:p>
            <a:r>
              <a:rPr lang="en-US" dirty="0"/>
              <a:t>1010 1000</a:t>
            </a:r>
          </a:p>
          <a:p>
            <a:r>
              <a:rPr lang="en-US" dirty="0"/>
              <a:t>1000 0000</a:t>
            </a:r>
          </a:p>
          <a:p>
            <a:r>
              <a:rPr lang="en-US" dirty="0"/>
              <a:t>0011 1000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1968" y="1360670"/>
            <a:ext cx="29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Matches binary string on wire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5874689" y="1553799"/>
            <a:ext cx="2637692" cy="2035555"/>
          </a:xfrm>
          <a:prstGeom prst="curvedConnector3">
            <a:avLst>
              <a:gd name="adj1" fmla="val -68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7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B9FED-6442-954C-927D-C7B5A355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436"/>
            <a:ext cx="12192000" cy="3352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9039FC-4EF1-F64E-B4C3-5B2C4B762388}"/>
              </a:ext>
            </a:extLst>
          </p:cNvPr>
          <p:cNvSpPr/>
          <p:nvPr/>
        </p:nvSpPr>
        <p:spPr>
          <a:xfrm>
            <a:off x="320145" y="4859378"/>
            <a:ext cx="194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OW_reset_pulse</a:t>
            </a:r>
            <a:r>
              <a:rPr lang="en-US" dirty="0"/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66492-A93C-6F4A-B0C9-EEDE3BF7D5DA}"/>
              </a:ext>
            </a:extLst>
          </p:cNvPr>
          <p:cNvSpPr/>
          <p:nvPr/>
        </p:nvSpPr>
        <p:spPr>
          <a:xfrm>
            <a:off x="2269397" y="5195523"/>
            <a:ext cx="259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OW_reset_pulse</a:t>
            </a:r>
            <a:r>
              <a:rPr lang="en-US" dirty="0"/>
              <a:t>();</a:t>
            </a:r>
          </a:p>
          <a:p>
            <a:r>
              <a:rPr lang="en-US" dirty="0" err="1"/>
              <a:t>OW_write_byte</a:t>
            </a:r>
            <a:r>
              <a:rPr lang="en-US" dirty="0"/>
              <a:t>(0xCC);</a:t>
            </a:r>
          </a:p>
          <a:p>
            <a:r>
              <a:rPr lang="en-US" dirty="0" err="1"/>
              <a:t>OW_write_byte</a:t>
            </a:r>
            <a:r>
              <a:rPr lang="en-US" dirty="0"/>
              <a:t>(0x44);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12574-0DDE-E642-BBF7-C51095E29A7E}"/>
              </a:ext>
            </a:extLst>
          </p:cNvPr>
          <p:cNvSpPr/>
          <p:nvPr/>
        </p:nvSpPr>
        <p:spPr>
          <a:xfrm>
            <a:off x="8478212" y="5195522"/>
            <a:ext cx="259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OW_reset_pulse</a:t>
            </a:r>
            <a:r>
              <a:rPr lang="en-US" dirty="0"/>
              <a:t>();</a:t>
            </a:r>
          </a:p>
          <a:p>
            <a:r>
              <a:rPr lang="en-US" dirty="0" err="1"/>
              <a:t>OW_write_byte</a:t>
            </a:r>
            <a:r>
              <a:rPr lang="en-US" dirty="0"/>
              <a:t>(0xCC);</a:t>
            </a:r>
          </a:p>
          <a:p>
            <a:r>
              <a:rPr lang="en-US" dirty="0" err="1"/>
              <a:t>OW_write_byte</a:t>
            </a:r>
            <a:r>
              <a:rPr lang="en-US" dirty="0"/>
              <a:t>(0xBE);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9FB0C1-25CE-6B4C-A224-78FCFA82D998}"/>
              </a:ext>
            </a:extLst>
          </p:cNvPr>
          <p:cNvCxnSpPr/>
          <p:nvPr/>
        </p:nvCxnSpPr>
        <p:spPr>
          <a:xfrm flipV="1">
            <a:off x="1757548" y="3692236"/>
            <a:ext cx="629392" cy="105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C580F-0968-3042-9CE1-442784C529AE}"/>
              </a:ext>
            </a:extLst>
          </p:cNvPr>
          <p:cNvCxnSpPr>
            <a:cxnSpLocks/>
          </p:cNvCxnSpPr>
          <p:nvPr/>
        </p:nvCxnSpPr>
        <p:spPr>
          <a:xfrm flipH="1" flipV="1">
            <a:off x="2681555" y="3746860"/>
            <a:ext cx="626724" cy="1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BE54D-F8AB-F54D-8F78-1DA22ACAFFC4}"/>
              </a:ext>
            </a:extLst>
          </p:cNvPr>
          <p:cNvCxnSpPr>
            <a:cxnSpLocks/>
          </p:cNvCxnSpPr>
          <p:nvPr/>
        </p:nvCxnSpPr>
        <p:spPr>
          <a:xfrm flipV="1">
            <a:off x="9400854" y="3801484"/>
            <a:ext cx="2568539" cy="166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6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BD024-E1C3-D544-BE03-A34C5202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947"/>
            <a:ext cx="12192000" cy="1074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D1EBB-3808-2747-95F3-B90A8A8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291"/>
            <a:ext cx="121412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B0628-217C-8E41-BE60-93382375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5177018"/>
            <a:ext cx="12192000" cy="1087838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E2401037-EBA7-CA42-9A64-67441F6599A1}"/>
              </a:ext>
            </a:extLst>
          </p:cNvPr>
          <p:cNvSpPr/>
          <p:nvPr/>
        </p:nvSpPr>
        <p:spPr>
          <a:xfrm rot="5400000">
            <a:off x="9736736" y="4357027"/>
            <a:ext cx="452063" cy="40543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229AB-DBA5-1F48-9566-96129258512F}"/>
              </a:ext>
            </a:extLst>
          </p:cNvPr>
          <p:cNvSpPr txBox="1"/>
          <p:nvPr/>
        </p:nvSpPr>
        <p:spPr>
          <a:xfrm>
            <a:off x="7784335" y="6488668"/>
            <a:ext cx="413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representation of the temperature</a:t>
            </a:r>
          </a:p>
        </p:txBody>
      </p:sp>
    </p:spTree>
    <p:extLst>
      <p:ext uri="{BB962C8B-B14F-4D97-AF65-F5344CB8AC3E}">
        <p14:creationId xmlns:p14="http://schemas.microsoft.com/office/powerpoint/2010/main" val="236988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93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Apger</dc:creator>
  <cp:lastModifiedBy>Jim Apger</cp:lastModifiedBy>
  <cp:revision>8</cp:revision>
  <dcterms:created xsi:type="dcterms:W3CDTF">2018-01-11T17:01:32Z</dcterms:created>
  <dcterms:modified xsi:type="dcterms:W3CDTF">2018-03-13T00:02:01Z</dcterms:modified>
</cp:coreProperties>
</file>