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53"/>
    <p:restoredTop sz="94674"/>
  </p:normalViewPr>
  <p:slideViewPr>
    <p:cSldViewPr snapToGrid="0" snapToObjects="1">
      <p:cViewPr>
        <p:scale>
          <a:sx n="400" d="100"/>
          <a:sy n="400" d="100"/>
        </p:scale>
        <p:origin x="-6392" y="-3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F98C3-6F26-9245-AE3F-4A294A4BF0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025224-3A64-A243-AB0E-2B3531AD98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FB4524-D442-DA42-904B-5A73D2E45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E0AF5-A67A-3249-ACBA-BD7BF97F836E}" type="datetimeFigureOut">
              <a:rPr lang="en-US" smtClean="0"/>
              <a:t>3/26/18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53B763-3314-A445-822E-F131AB745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AAD92A-26EB-664F-9F25-13C3850E4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81685-AD3E-EF44-9AF2-28A7B5C72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431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47FC9-5C02-F44B-BB00-CAD88392F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AF141-0C78-F846-820B-664467430C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B17F37-FA83-3B4E-B48F-30538ACBC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E0AF5-A67A-3249-ACBA-BD7BF97F836E}" type="datetimeFigureOut">
              <a:rPr lang="en-US" smtClean="0"/>
              <a:t>3/26/18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BD732E-7201-F745-A083-E9D777DB6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AFD74C-383F-784D-AC48-1C93E5CB0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81685-AD3E-EF44-9AF2-28A7B5C72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51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611807-CA10-D84F-8C88-16D19CA495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DA7A3F-7633-9B44-8663-BE139D2B0E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4D7DA6-8CDA-1044-9D31-F0F8652F7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E0AF5-A67A-3249-ACBA-BD7BF97F836E}" type="datetimeFigureOut">
              <a:rPr lang="en-US" smtClean="0"/>
              <a:t>3/26/18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BD92CF-E3EE-F246-A9C8-BA84291CF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6E749-CFB0-4246-A7F9-BEDA8FED4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81685-AD3E-EF44-9AF2-28A7B5C72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360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9E60E-4CA9-D441-93FB-55CE126CF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260CE-7CF0-DD43-8CDB-A2A031B450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630E5E-CF74-444B-AC3C-E5BE4406E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E0AF5-A67A-3249-ACBA-BD7BF97F836E}" type="datetimeFigureOut">
              <a:rPr lang="en-US" smtClean="0"/>
              <a:t>3/26/18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E4C75A-ADB8-9849-AF08-A682BE7C9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54A39-7F64-2F48-B9C0-75E4D97FB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81685-AD3E-EF44-9AF2-28A7B5C72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9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EBB3D-AFD7-E844-B8AF-30CE621A1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137EF1-B306-F542-8B13-F98CDB3ADE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EE937C-EA0D-5744-9A0F-FB0DD9652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E0AF5-A67A-3249-ACBA-BD7BF97F836E}" type="datetimeFigureOut">
              <a:rPr lang="en-US" smtClean="0"/>
              <a:t>3/26/18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F1270F-2C51-2347-B0D8-CC9929A71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81861F-877E-7640-A625-7A176740E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81685-AD3E-EF44-9AF2-28A7B5C72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506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DBC19-FF60-6546-A789-2B110B243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31F93-691C-8141-8C68-316DEE68FA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45AC31-EAFC-1643-ABD4-E27511ED4F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CEBD36-3E2C-BB4E-9390-C88132F65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E0AF5-A67A-3249-ACBA-BD7BF97F836E}" type="datetimeFigureOut">
              <a:rPr lang="en-US" smtClean="0"/>
              <a:t>3/26/18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B4B579-2112-5646-A505-784D79993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179CAF-E031-1D44-824E-5A387B6E4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81685-AD3E-EF44-9AF2-28A7B5C72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938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2DDAD-2DB0-324B-950A-88B2191E5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3E38C1-4331-9D4D-ABD9-FBECCB78D2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B98CB5-158A-284C-AD17-5A4309E577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FDB240-4299-6544-A7FE-6F737DFCE0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A29A98-741E-C342-8000-3A9F689AC8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DC5329-CC31-F343-81AA-C1CF84B63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E0AF5-A67A-3249-ACBA-BD7BF97F836E}" type="datetimeFigureOut">
              <a:rPr lang="en-US" smtClean="0"/>
              <a:t>3/26/18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386FFA-31D0-9E42-9C0A-C1788BD8E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11FB9E-871A-F144-BD85-4C31F6FFE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81685-AD3E-EF44-9AF2-28A7B5C72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946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A0668-6383-3945-A5C4-804621B65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ED5976-FA1F-B54E-90E2-48CED6D04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E0AF5-A67A-3249-ACBA-BD7BF97F836E}" type="datetimeFigureOut">
              <a:rPr lang="en-US" smtClean="0"/>
              <a:t>3/26/18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533A3D-F5D1-8442-92E4-69B04C34A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3E666C-9568-0545-9CFC-8E518FD64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81685-AD3E-EF44-9AF2-28A7B5C72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9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29D399-FC32-E34F-91FB-B7FA0679C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E0AF5-A67A-3249-ACBA-BD7BF97F836E}" type="datetimeFigureOut">
              <a:rPr lang="en-US" smtClean="0"/>
              <a:t>3/26/18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9AD6B6-C5B0-8646-8195-1B57025D6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FE99AB-3B89-A343-96A1-BAAF4E9B6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81685-AD3E-EF44-9AF2-28A7B5C72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303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63892-5339-1F49-8E2B-DBC46ABB9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A46D5B-A2D6-0542-ABFD-853FC72A8E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35BCA2-71FF-D04D-9AC6-A8DDDE0BC5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91FB79-9D53-5441-846E-37B5C2221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E0AF5-A67A-3249-ACBA-BD7BF97F836E}" type="datetimeFigureOut">
              <a:rPr lang="en-US" smtClean="0"/>
              <a:t>3/26/18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0283D9-C542-E741-8C3D-AA88F8988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EDBA6B-18E9-B945-B681-FD2F9C22F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81685-AD3E-EF44-9AF2-28A7B5C72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843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E1F65-3707-864A-A3DF-398F6E592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CB2100-B042-2C4B-A2CC-E5C94AA611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413FC2-7E9F-F24C-A3DB-0A371EAA9D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8BD1CF-7F8D-8544-AA20-5FB5DF566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E0AF5-A67A-3249-ACBA-BD7BF97F836E}" type="datetimeFigureOut">
              <a:rPr lang="en-US" smtClean="0"/>
              <a:t>3/26/18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B572E1-39AD-2045-8794-1AF0F7700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E213F-4FF3-944B-ACC4-4C67EC6E0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81685-AD3E-EF44-9AF2-28A7B5C72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211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D7A1FC-3568-AB41-B498-617A17CCA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732DAD-1D2A-894D-BFC9-FCC9C608A0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144319-615F-DE4E-81C5-5EB0618B9D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3E0AF5-A67A-3249-ACBA-BD7BF97F836E}" type="datetimeFigureOut">
              <a:rPr lang="en-US" smtClean="0"/>
              <a:t>3/26/18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AB032-8622-7542-9E0A-20B9CFFE2A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C1B27D-01F5-F946-B222-604BC63479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A81685-AD3E-EF44-9AF2-28A7B5C72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028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54DEE63-8631-FB48-90AB-CA27EE9C2211}"/>
              </a:ext>
            </a:extLst>
          </p:cNvPr>
          <p:cNvSpPr/>
          <p:nvPr/>
        </p:nvSpPr>
        <p:spPr>
          <a:xfrm>
            <a:off x="3276600" y="2568575"/>
            <a:ext cx="54000" cy="32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5D05EE-0AE8-D344-8F6D-951A0257C64A}"/>
              </a:ext>
            </a:extLst>
          </p:cNvPr>
          <p:cNvSpPr/>
          <p:nvPr/>
        </p:nvSpPr>
        <p:spPr>
          <a:xfrm>
            <a:off x="3525000" y="2568575"/>
            <a:ext cx="54000" cy="32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3DAE866-F4EC-774F-BEDF-0947CEF5C802}"/>
              </a:ext>
            </a:extLst>
          </p:cNvPr>
          <p:cNvSpPr/>
          <p:nvPr/>
        </p:nvSpPr>
        <p:spPr>
          <a:xfrm>
            <a:off x="3525000" y="2687375"/>
            <a:ext cx="54000" cy="32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3C9B8B5-3761-FC4B-AEB2-2A2BDB9F551D}"/>
              </a:ext>
            </a:extLst>
          </p:cNvPr>
          <p:cNvSpPr/>
          <p:nvPr/>
        </p:nvSpPr>
        <p:spPr>
          <a:xfrm>
            <a:off x="3276600" y="2687375"/>
            <a:ext cx="54000" cy="32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701EBB2-904B-744B-A3B4-1442BED8347D}"/>
              </a:ext>
            </a:extLst>
          </p:cNvPr>
          <p:cNvSpPr/>
          <p:nvPr/>
        </p:nvSpPr>
        <p:spPr>
          <a:xfrm>
            <a:off x="3675474" y="2568575"/>
            <a:ext cx="54000" cy="32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B21069-F978-C049-9E8F-930C9524B046}"/>
              </a:ext>
            </a:extLst>
          </p:cNvPr>
          <p:cNvSpPr/>
          <p:nvPr/>
        </p:nvSpPr>
        <p:spPr>
          <a:xfrm>
            <a:off x="3923874" y="2568575"/>
            <a:ext cx="54000" cy="32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D2F7291-A59E-FE4E-9379-67BF5405705F}"/>
              </a:ext>
            </a:extLst>
          </p:cNvPr>
          <p:cNvSpPr/>
          <p:nvPr/>
        </p:nvSpPr>
        <p:spPr>
          <a:xfrm>
            <a:off x="3923874" y="2687375"/>
            <a:ext cx="54000" cy="32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AB1BE83-CA1F-0A45-9D80-0869FAD28A88}"/>
              </a:ext>
            </a:extLst>
          </p:cNvPr>
          <p:cNvSpPr/>
          <p:nvPr/>
        </p:nvSpPr>
        <p:spPr>
          <a:xfrm>
            <a:off x="3675474" y="2687375"/>
            <a:ext cx="54000" cy="32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02EA5EA-4E6C-D048-B62A-30684334AFE2}"/>
              </a:ext>
            </a:extLst>
          </p:cNvPr>
          <p:cNvSpPr/>
          <p:nvPr/>
        </p:nvSpPr>
        <p:spPr>
          <a:xfrm>
            <a:off x="4072706" y="2568575"/>
            <a:ext cx="54000" cy="32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067BF45-B735-0540-987F-8CA4272E035A}"/>
              </a:ext>
            </a:extLst>
          </p:cNvPr>
          <p:cNvSpPr/>
          <p:nvPr/>
        </p:nvSpPr>
        <p:spPr>
          <a:xfrm>
            <a:off x="4321106" y="2568575"/>
            <a:ext cx="54000" cy="32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067A32D-3FA8-2D4D-A361-CE77B7D0AFA1}"/>
              </a:ext>
            </a:extLst>
          </p:cNvPr>
          <p:cNvSpPr/>
          <p:nvPr/>
        </p:nvSpPr>
        <p:spPr>
          <a:xfrm>
            <a:off x="4321106" y="2687375"/>
            <a:ext cx="54000" cy="32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207810A-842F-8A44-B55C-28C10C07CA91}"/>
              </a:ext>
            </a:extLst>
          </p:cNvPr>
          <p:cNvSpPr/>
          <p:nvPr/>
        </p:nvSpPr>
        <p:spPr>
          <a:xfrm>
            <a:off x="4072706" y="2687375"/>
            <a:ext cx="54000" cy="32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A8D2BD6-F833-9C49-BC03-634CFF2E2B7E}"/>
              </a:ext>
            </a:extLst>
          </p:cNvPr>
          <p:cNvSpPr/>
          <p:nvPr/>
        </p:nvSpPr>
        <p:spPr>
          <a:xfrm>
            <a:off x="4473141" y="2568575"/>
            <a:ext cx="54000" cy="32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737B47C-77DC-B14E-8D73-7B64F2AD792D}"/>
              </a:ext>
            </a:extLst>
          </p:cNvPr>
          <p:cNvSpPr/>
          <p:nvPr/>
        </p:nvSpPr>
        <p:spPr>
          <a:xfrm>
            <a:off x="4721541" y="2568575"/>
            <a:ext cx="54000" cy="32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7854739-DB82-214E-8D5D-7A08338B08A7}"/>
              </a:ext>
            </a:extLst>
          </p:cNvPr>
          <p:cNvSpPr/>
          <p:nvPr/>
        </p:nvSpPr>
        <p:spPr>
          <a:xfrm>
            <a:off x="4721541" y="2687375"/>
            <a:ext cx="54000" cy="32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A754DC8-C20E-B541-AE2F-95914EAEFBD1}"/>
              </a:ext>
            </a:extLst>
          </p:cNvPr>
          <p:cNvSpPr/>
          <p:nvPr/>
        </p:nvSpPr>
        <p:spPr>
          <a:xfrm>
            <a:off x="4473141" y="2687375"/>
            <a:ext cx="54000" cy="32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E9AF856-BB31-BC44-A8B2-0B9ABFA165D6}"/>
              </a:ext>
            </a:extLst>
          </p:cNvPr>
          <p:cNvSpPr/>
          <p:nvPr/>
        </p:nvSpPr>
        <p:spPr>
          <a:xfrm>
            <a:off x="4870373" y="2568575"/>
            <a:ext cx="54000" cy="32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1AF8D43-1133-424F-BE51-6A1977D9D7A2}"/>
              </a:ext>
            </a:extLst>
          </p:cNvPr>
          <p:cNvSpPr/>
          <p:nvPr/>
        </p:nvSpPr>
        <p:spPr>
          <a:xfrm>
            <a:off x="5118773" y="2568575"/>
            <a:ext cx="54000" cy="32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68E6094-D836-4B48-8832-87FEF1EA50D8}"/>
              </a:ext>
            </a:extLst>
          </p:cNvPr>
          <p:cNvSpPr/>
          <p:nvPr/>
        </p:nvSpPr>
        <p:spPr>
          <a:xfrm>
            <a:off x="5118773" y="2687375"/>
            <a:ext cx="54000" cy="32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4C47C26-1203-0144-8ED5-D7DC868340D8}"/>
              </a:ext>
            </a:extLst>
          </p:cNvPr>
          <p:cNvSpPr/>
          <p:nvPr/>
        </p:nvSpPr>
        <p:spPr>
          <a:xfrm>
            <a:off x="4870373" y="2687375"/>
            <a:ext cx="54000" cy="32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8E2685D-2DD9-A544-BD1A-02B998238569}"/>
              </a:ext>
            </a:extLst>
          </p:cNvPr>
          <p:cNvSpPr/>
          <p:nvPr/>
        </p:nvSpPr>
        <p:spPr>
          <a:xfrm>
            <a:off x="5269247" y="2568575"/>
            <a:ext cx="54000" cy="32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49CFF5E-356A-5B4E-A306-1408EF2A0736}"/>
              </a:ext>
            </a:extLst>
          </p:cNvPr>
          <p:cNvSpPr/>
          <p:nvPr/>
        </p:nvSpPr>
        <p:spPr>
          <a:xfrm>
            <a:off x="5517647" y="2568575"/>
            <a:ext cx="54000" cy="32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CF6B52F-04E2-CF4D-8698-F08C65FB7A64}"/>
              </a:ext>
            </a:extLst>
          </p:cNvPr>
          <p:cNvSpPr/>
          <p:nvPr/>
        </p:nvSpPr>
        <p:spPr>
          <a:xfrm>
            <a:off x="5517647" y="2687375"/>
            <a:ext cx="54000" cy="32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9C7AA15-D7A1-CC42-906B-0B6997CE6921}"/>
              </a:ext>
            </a:extLst>
          </p:cNvPr>
          <p:cNvSpPr/>
          <p:nvPr/>
        </p:nvSpPr>
        <p:spPr>
          <a:xfrm>
            <a:off x="5269247" y="2687375"/>
            <a:ext cx="54000" cy="32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7FDEBF7-79E7-2F4A-9EFC-CC1B06779C06}"/>
              </a:ext>
            </a:extLst>
          </p:cNvPr>
          <p:cNvSpPr/>
          <p:nvPr/>
        </p:nvSpPr>
        <p:spPr>
          <a:xfrm>
            <a:off x="3276600" y="2974425"/>
            <a:ext cx="54000" cy="32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5DE9350-3D78-0746-9BD0-8FEB4E31FAE5}"/>
              </a:ext>
            </a:extLst>
          </p:cNvPr>
          <p:cNvSpPr/>
          <p:nvPr/>
        </p:nvSpPr>
        <p:spPr>
          <a:xfrm>
            <a:off x="3525000" y="2974425"/>
            <a:ext cx="54000" cy="32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3EDBD82-DA1E-CF4D-AB27-1919621DDCC4}"/>
              </a:ext>
            </a:extLst>
          </p:cNvPr>
          <p:cNvSpPr/>
          <p:nvPr/>
        </p:nvSpPr>
        <p:spPr>
          <a:xfrm>
            <a:off x="3525000" y="3093225"/>
            <a:ext cx="54000" cy="32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77A82C0-4BDF-BF47-8DF6-4D30FB322F66}"/>
              </a:ext>
            </a:extLst>
          </p:cNvPr>
          <p:cNvSpPr/>
          <p:nvPr/>
        </p:nvSpPr>
        <p:spPr>
          <a:xfrm>
            <a:off x="3276600" y="3093225"/>
            <a:ext cx="54000" cy="32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CDE7B3B-335A-B04C-A4A4-D72D288D214E}"/>
              </a:ext>
            </a:extLst>
          </p:cNvPr>
          <p:cNvSpPr/>
          <p:nvPr/>
        </p:nvSpPr>
        <p:spPr>
          <a:xfrm>
            <a:off x="3675474" y="2974425"/>
            <a:ext cx="54000" cy="32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73A188C-B74D-2249-BC87-F904DC55A060}"/>
              </a:ext>
            </a:extLst>
          </p:cNvPr>
          <p:cNvSpPr/>
          <p:nvPr/>
        </p:nvSpPr>
        <p:spPr>
          <a:xfrm>
            <a:off x="3923874" y="2974425"/>
            <a:ext cx="54000" cy="32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2050709-E78E-1D49-BAF8-299EBA8E11CA}"/>
              </a:ext>
            </a:extLst>
          </p:cNvPr>
          <p:cNvSpPr/>
          <p:nvPr/>
        </p:nvSpPr>
        <p:spPr>
          <a:xfrm>
            <a:off x="3923874" y="3093225"/>
            <a:ext cx="54000" cy="32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95EEDFB-5396-124B-A661-FD075D2A9277}"/>
              </a:ext>
            </a:extLst>
          </p:cNvPr>
          <p:cNvSpPr/>
          <p:nvPr/>
        </p:nvSpPr>
        <p:spPr>
          <a:xfrm>
            <a:off x="3675474" y="3093225"/>
            <a:ext cx="54000" cy="32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300E977-5CB0-F749-935F-D3FA22F767B6}"/>
              </a:ext>
            </a:extLst>
          </p:cNvPr>
          <p:cNvSpPr/>
          <p:nvPr/>
        </p:nvSpPr>
        <p:spPr>
          <a:xfrm>
            <a:off x="4072706" y="2974425"/>
            <a:ext cx="54000" cy="32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0C77AC3-4835-3F44-B51B-92C1F8686560}"/>
              </a:ext>
            </a:extLst>
          </p:cNvPr>
          <p:cNvSpPr/>
          <p:nvPr/>
        </p:nvSpPr>
        <p:spPr>
          <a:xfrm>
            <a:off x="4321106" y="2974425"/>
            <a:ext cx="54000" cy="32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2923B85-AD76-C14E-ABD8-1C8A04E93BEF}"/>
              </a:ext>
            </a:extLst>
          </p:cNvPr>
          <p:cNvSpPr/>
          <p:nvPr/>
        </p:nvSpPr>
        <p:spPr>
          <a:xfrm>
            <a:off x="4321106" y="3093225"/>
            <a:ext cx="54000" cy="32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0B8BA90-1352-3C4D-A8BE-863BAB9A13F1}"/>
              </a:ext>
            </a:extLst>
          </p:cNvPr>
          <p:cNvSpPr/>
          <p:nvPr/>
        </p:nvSpPr>
        <p:spPr>
          <a:xfrm>
            <a:off x="4072706" y="3093225"/>
            <a:ext cx="54000" cy="32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E04E88F-6591-724C-88D4-730B61D56641}"/>
              </a:ext>
            </a:extLst>
          </p:cNvPr>
          <p:cNvSpPr/>
          <p:nvPr/>
        </p:nvSpPr>
        <p:spPr>
          <a:xfrm>
            <a:off x="4473141" y="2974425"/>
            <a:ext cx="54000" cy="32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F08DDF8-5B9A-2A4C-AEA2-88D122C45768}"/>
              </a:ext>
            </a:extLst>
          </p:cNvPr>
          <p:cNvSpPr/>
          <p:nvPr/>
        </p:nvSpPr>
        <p:spPr>
          <a:xfrm>
            <a:off x="4721541" y="2974425"/>
            <a:ext cx="54000" cy="32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F99D2EA-B5E9-044A-885B-2F346A86F540}"/>
              </a:ext>
            </a:extLst>
          </p:cNvPr>
          <p:cNvSpPr/>
          <p:nvPr/>
        </p:nvSpPr>
        <p:spPr>
          <a:xfrm>
            <a:off x="4721541" y="3093225"/>
            <a:ext cx="54000" cy="32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2E1836C-5E8D-2F47-82BB-A224941C85FC}"/>
              </a:ext>
            </a:extLst>
          </p:cNvPr>
          <p:cNvSpPr/>
          <p:nvPr/>
        </p:nvSpPr>
        <p:spPr>
          <a:xfrm>
            <a:off x="4473141" y="3093225"/>
            <a:ext cx="54000" cy="32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9559FC3-45B5-D94D-A16D-DDB18B78B4D9}"/>
              </a:ext>
            </a:extLst>
          </p:cNvPr>
          <p:cNvSpPr/>
          <p:nvPr/>
        </p:nvSpPr>
        <p:spPr>
          <a:xfrm>
            <a:off x="4870373" y="2974425"/>
            <a:ext cx="54000" cy="32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184FB80-E106-3244-BB14-68FBE1D8C0DC}"/>
              </a:ext>
            </a:extLst>
          </p:cNvPr>
          <p:cNvSpPr/>
          <p:nvPr/>
        </p:nvSpPr>
        <p:spPr>
          <a:xfrm>
            <a:off x="5118773" y="2974425"/>
            <a:ext cx="54000" cy="32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7B1CEBF-2FAD-4E4B-94CC-5DC834AA378B}"/>
              </a:ext>
            </a:extLst>
          </p:cNvPr>
          <p:cNvSpPr/>
          <p:nvPr/>
        </p:nvSpPr>
        <p:spPr>
          <a:xfrm>
            <a:off x="5118773" y="3093225"/>
            <a:ext cx="54000" cy="32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5619AF73-92D0-F943-A916-4CDBE48C5C9D}"/>
              </a:ext>
            </a:extLst>
          </p:cNvPr>
          <p:cNvSpPr/>
          <p:nvPr/>
        </p:nvSpPr>
        <p:spPr>
          <a:xfrm>
            <a:off x="4870373" y="3093225"/>
            <a:ext cx="54000" cy="32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69D86E5E-9C67-384E-A087-9DEB991E790F}"/>
              </a:ext>
            </a:extLst>
          </p:cNvPr>
          <p:cNvSpPr/>
          <p:nvPr/>
        </p:nvSpPr>
        <p:spPr>
          <a:xfrm>
            <a:off x="5269247" y="2974425"/>
            <a:ext cx="54000" cy="32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1604A229-C2AE-1D42-8E68-3AB2CBAEBF00}"/>
              </a:ext>
            </a:extLst>
          </p:cNvPr>
          <p:cNvSpPr/>
          <p:nvPr/>
        </p:nvSpPr>
        <p:spPr>
          <a:xfrm>
            <a:off x="5517647" y="2974425"/>
            <a:ext cx="54000" cy="32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41B97424-44F0-6B4E-88EC-580B1413A535}"/>
              </a:ext>
            </a:extLst>
          </p:cNvPr>
          <p:cNvSpPr/>
          <p:nvPr/>
        </p:nvSpPr>
        <p:spPr>
          <a:xfrm>
            <a:off x="5517647" y="3093225"/>
            <a:ext cx="54000" cy="32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6AEA48FE-B670-D348-8E78-4A5A3EC14A27}"/>
              </a:ext>
            </a:extLst>
          </p:cNvPr>
          <p:cNvSpPr/>
          <p:nvPr/>
        </p:nvSpPr>
        <p:spPr>
          <a:xfrm>
            <a:off x="5269247" y="3093225"/>
            <a:ext cx="54000" cy="32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967F724C-4D74-9448-8244-DE30F1441F7B}"/>
              </a:ext>
            </a:extLst>
          </p:cNvPr>
          <p:cNvSpPr/>
          <p:nvPr/>
        </p:nvSpPr>
        <p:spPr>
          <a:xfrm>
            <a:off x="3276599" y="2466557"/>
            <a:ext cx="2295047" cy="6459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0A5C7EBE-F500-B84C-8538-77F1C550630A}"/>
              </a:ext>
            </a:extLst>
          </p:cNvPr>
          <p:cNvSpPr/>
          <p:nvPr/>
        </p:nvSpPr>
        <p:spPr>
          <a:xfrm>
            <a:off x="3276599" y="2882557"/>
            <a:ext cx="2295047" cy="6459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946DDB80-2AD8-8843-B4E5-0274C5FCE62B}"/>
              </a:ext>
            </a:extLst>
          </p:cNvPr>
          <p:cNvSpPr/>
          <p:nvPr/>
        </p:nvSpPr>
        <p:spPr>
          <a:xfrm>
            <a:off x="3190706" y="2762494"/>
            <a:ext cx="2380940" cy="7016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63BB7670-81B2-5447-BAE4-FC905E3E2ABD}"/>
              </a:ext>
            </a:extLst>
          </p:cNvPr>
          <p:cNvSpPr/>
          <p:nvPr/>
        </p:nvSpPr>
        <p:spPr>
          <a:xfrm>
            <a:off x="3136899" y="3168751"/>
            <a:ext cx="2434745" cy="678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92E163F2-0C34-0847-98D2-0CCC7686EDCB}"/>
              </a:ext>
            </a:extLst>
          </p:cNvPr>
          <p:cNvSpPr/>
          <p:nvPr/>
        </p:nvSpPr>
        <p:spPr>
          <a:xfrm>
            <a:off x="3275493" y="2509899"/>
            <a:ext cx="56214" cy="959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A2C6C9BD-8154-DB41-AD3B-EDD787BFCE62}"/>
              </a:ext>
            </a:extLst>
          </p:cNvPr>
          <p:cNvSpPr/>
          <p:nvPr/>
        </p:nvSpPr>
        <p:spPr>
          <a:xfrm>
            <a:off x="3673832" y="2502972"/>
            <a:ext cx="56214" cy="959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9A851322-C39C-6E4D-B65F-9642F313BEEA}"/>
              </a:ext>
            </a:extLst>
          </p:cNvPr>
          <p:cNvSpPr/>
          <p:nvPr/>
        </p:nvSpPr>
        <p:spPr>
          <a:xfrm>
            <a:off x="4072093" y="2502972"/>
            <a:ext cx="56214" cy="959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668A0FBB-8F49-134D-AE2B-02AE97AECE8D}"/>
              </a:ext>
            </a:extLst>
          </p:cNvPr>
          <p:cNvSpPr/>
          <p:nvPr/>
        </p:nvSpPr>
        <p:spPr>
          <a:xfrm>
            <a:off x="4472034" y="2496838"/>
            <a:ext cx="56214" cy="959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F35AED1D-1B14-6444-AF07-D2BDE6A9F07C}"/>
              </a:ext>
            </a:extLst>
          </p:cNvPr>
          <p:cNvSpPr/>
          <p:nvPr/>
        </p:nvSpPr>
        <p:spPr>
          <a:xfrm>
            <a:off x="4869266" y="2496838"/>
            <a:ext cx="56214" cy="959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4CE81F4B-7786-E74C-85E0-C056A76A2CCC}"/>
              </a:ext>
            </a:extLst>
          </p:cNvPr>
          <p:cNvSpPr/>
          <p:nvPr/>
        </p:nvSpPr>
        <p:spPr>
          <a:xfrm>
            <a:off x="5269655" y="2502972"/>
            <a:ext cx="56214" cy="959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E5844B9B-B2CB-C24E-BFCE-D1DD58E01498}"/>
              </a:ext>
            </a:extLst>
          </p:cNvPr>
          <p:cNvSpPr/>
          <p:nvPr/>
        </p:nvSpPr>
        <p:spPr>
          <a:xfrm>
            <a:off x="3275493" y="2906792"/>
            <a:ext cx="56214" cy="959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4722A59C-29A5-DC44-9DDA-F18197ED296D}"/>
              </a:ext>
            </a:extLst>
          </p:cNvPr>
          <p:cNvSpPr/>
          <p:nvPr/>
        </p:nvSpPr>
        <p:spPr>
          <a:xfrm>
            <a:off x="3677007" y="2899865"/>
            <a:ext cx="56214" cy="959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F04C268C-94C7-3D4F-AA39-FBBC96505277}"/>
              </a:ext>
            </a:extLst>
          </p:cNvPr>
          <p:cNvSpPr/>
          <p:nvPr/>
        </p:nvSpPr>
        <p:spPr>
          <a:xfrm>
            <a:off x="4072093" y="2899865"/>
            <a:ext cx="56214" cy="959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BACBCFD9-0F2E-964A-AA0E-4161FD73DDFB}"/>
              </a:ext>
            </a:extLst>
          </p:cNvPr>
          <p:cNvSpPr/>
          <p:nvPr/>
        </p:nvSpPr>
        <p:spPr>
          <a:xfrm>
            <a:off x="4472034" y="2893731"/>
            <a:ext cx="56214" cy="959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C1DA19C0-534D-0C4D-9D32-DF918F23B528}"/>
              </a:ext>
            </a:extLst>
          </p:cNvPr>
          <p:cNvSpPr/>
          <p:nvPr/>
        </p:nvSpPr>
        <p:spPr>
          <a:xfrm>
            <a:off x="4869266" y="2893731"/>
            <a:ext cx="56214" cy="959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4DD0D758-28B4-5F43-A200-DAF8E8681C72}"/>
              </a:ext>
            </a:extLst>
          </p:cNvPr>
          <p:cNvSpPr/>
          <p:nvPr/>
        </p:nvSpPr>
        <p:spPr>
          <a:xfrm>
            <a:off x="5269655" y="2899865"/>
            <a:ext cx="56214" cy="959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981C2307-F265-D045-86AA-79EB9D0C0FC3}"/>
              </a:ext>
            </a:extLst>
          </p:cNvPr>
          <p:cNvSpPr/>
          <p:nvPr/>
        </p:nvSpPr>
        <p:spPr>
          <a:xfrm>
            <a:off x="3522786" y="2681625"/>
            <a:ext cx="56214" cy="959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5AA71DE6-35A7-C640-83BA-3EFBBB11B423}"/>
              </a:ext>
            </a:extLst>
          </p:cNvPr>
          <p:cNvSpPr/>
          <p:nvPr/>
        </p:nvSpPr>
        <p:spPr>
          <a:xfrm>
            <a:off x="3921125" y="2674698"/>
            <a:ext cx="56214" cy="959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4F0FB7A-F9E8-324F-9278-713ECE8EF086}"/>
              </a:ext>
            </a:extLst>
          </p:cNvPr>
          <p:cNvSpPr/>
          <p:nvPr/>
        </p:nvSpPr>
        <p:spPr>
          <a:xfrm>
            <a:off x="4319386" y="2674698"/>
            <a:ext cx="56214" cy="959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41EE6DDC-36A8-034A-BD53-8E046F95122E}"/>
              </a:ext>
            </a:extLst>
          </p:cNvPr>
          <p:cNvSpPr/>
          <p:nvPr/>
        </p:nvSpPr>
        <p:spPr>
          <a:xfrm>
            <a:off x="4719327" y="2668564"/>
            <a:ext cx="56214" cy="959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F15CB037-89FA-E44A-B6AE-93713A469280}"/>
              </a:ext>
            </a:extLst>
          </p:cNvPr>
          <p:cNvSpPr/>
          <p:nvPr/>
        </p:nvSpPr>
        <p:spPr>
          <a:xfrm>
            <a:off x="5116559" y="2668564"/>
            <a:ext cx="56214" cy="959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E1FE585D-808F-B442-AF82-54443B784417}"/>
              </a:ext>
            </a:extLst>
          </p:cNvPr>
          <p:cNvSpPr/>
          <p:nvPr/>
        </p:nvSpPr>
        <p:spPr>
          <a:xfrm>
            <a:off x="5516948" y="2674698"/>
            <a:ext cx="56214" cy="959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6443E11-7487-B44A-B589-A2C9EFD7C8E5}"/>
              </a:ext>
            </a:extLst>
          </p:cNvPr>
          <p:cNvSpPr/>
          <p:nvPr/>
        </p:nvSpPr>
        <p:spPr>
          <a:xfrm>
            <a:off x="3522786" y="3098289"/>
            <a:ext cx="56214" cy="959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D4209680-0A85-EB4B-B830-53C13ADE07CE}"/>
              </a:ext>
            </a:extLst>
          </p:cNvPr>
          <p:cNvSpPr/>
          <p:nvPr/>
        </p:nvSpPr>
        <p:spPr>
          <a:xfrm>
            <a:off x="3921125" y="3091362"/>
            <a:ext cx="56214" cy="959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BCDE4871-B73B-8F4A-863F-E4DD5B41C912}"/>
              </a:ext>
            </a:extLst>
          </p:cNvPr>
          <p:cNvSpPr/>
          <p:nvPr/>
        </p:nvSpPr>
        <p:spPr>
          <a:xfrm>
            <a:off x="4319386" y="3091362"/>
            <a:ext cx="56214" cy="959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97D68350-C9FE-D14D-A183-0DD99B06A537}"/>
              </a:ext>
            </a:extLst>
          </p:cNvPr>
          <p:cNvSpPr/>
          <p:nvPr/>
        </p:nvSpPr>
        <p:spPr>
          <a:xfrm>
            <a:off x="4719327" y="3085228"/>
            <a:ext cx="56214" cy="959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D097E174-3DA7-A94A-98D8-6C0B3FAB65BF}"/>
              </a:ext>
            </a:extLst>
          </p:cNvPr>
          <p:cNvSpPr/>
          <p:nvPr/>
        </p:nvSpPr>
        <p:spPr>
          <a:xfrm>
            <a:off x="5116559" y="3085228"/>
            <a:ext cx="56214" cy="959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B2BED0F0-4D0E-8C4D-93DC-B84623E3DD24}"/>
              </a:ext>
            </a:extLst>
          </p:cNvPr>
          <p:cNvSpPr/>
          <p:nvPr/>
        </p:nvSpPr>
        <p:spPr>
          <a:xfrm>
            <a:off x="5516948" y="3091362"/>
            <a:ext cx="56214" cy="959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4B60ADC6-6BC2-DE4B-BCA5-4D204C38C43E}"/>
              </a:ext>
            </a:extLst>
          </p:cNvPr>
          <p:cNvSpPr/>
          <p:nvPr/>
        </p:nvSpPr>
        <p:spPr>
          <a:xfrm>
            <a:off x="3572109" y="2568575"/>
            <a:ext cx="54000" cy="32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8E77B369-B67B-7841-9A67-F4CF6FCEDFAC}"/>
              </a:ext>
            </a:extLst>
          </p:cNvPr>
          <p:cNvSpPr/>
          <p:nvPr/>
        </p:nvSpPr>
        <p:spPr>
          <a:xfrm>
            <a:off x="3626416" y="2689371"/>
            <a:ext cx="54000" cy="32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523C7AEF-8C29-CF4A-8E66-DF6BCA42C865}"/>
              </a:ext>
            </a:extLst>
          </p:cNvPr>
          <p:cNvSpPr/>
          <p:nvPr/>
        </p:nvSpPr>
        <p:spPr>
          <a:xfrm rot="16200000">
            <a:off x="3558843" y="2621315"/>
            <a:ext cx="15120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0131B53A-03C9-3D45-9CC4-8C1B912EF0AB}"/>
              </a:ext>
            </a:extLst>
          </p:cNvPr>
          <p:cNvGrpSpPr/>
          <p:nvPr/>
        </p:nvGrpSpPr>
        <p:grpSpPr>
          <a:xfrm>
            <a:off x="3969188" y="2568864"/>
            <a:ext cx="108307" cy="153196"/>
            <a:chOff x="3724509" y="2720975"/>
            <a:chExt cx="108307" cy="153196"/>
          </a:xfrm>
          <a:solidFill>
            <a:schemeClr val="tx1"/>
          </a:solidFill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4CB2A72D-2722-C64F-AAE8-F3E087D8E779}"/>
                </a:ext>
              </a:extLst>
            </p:cNvPr>
            <p:cNvSpPr/>
            <p:nvPr/>
          </p:nvSpPr>
          <p:spPr>
            <a:xfrm>
              <a:off x="3724509" y="2720975"/>
              <a:ext cx="54000" cy="32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FB1681B3-7380-AB46-9BEF-A2880668F742}"/>
                </a:ext>
              </a:extLst>
            </p:cNvPr>
            <p:cNvSpPr/>
            <p:nvPr/>
          </p:nvSpPr>
          <p:spPr>
            <a:xfrm>
              <a:off x="3778816" y="2841771"/>
              <a:ext cx="54000" cy="32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3EAD2A13-9713-FE40-AAE0-5B5DE9036D00}"/>
                </a:ext>
              </a:extLst>
            </p:cNvPr>
            <p:cNvSpPr/>
            <p:nvPr/>
          </p:nvSpPr>
          <p:spPr>
            <a:xfrm rot="16200000">
              <a:off x="3711243" y="2773715"/>
              <a:ext cx="151200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2" name="Rectangle 111">
            <a:extLst>
              <a:ext uri="{FF2B5EF4-FFF2-40B4-BE49-F238E27FC236}">
                <a16:creationId xmlns:a16="http://schemas.microsoft.com/office/drawing/2014/main" id="{ED2442D2-BEE3-814C-A15F-13939989A6C9}"/>
              </a:ext>
            </a:extLst>
          </p:cNvPr>
          <p:cNvSpPr/>
          <p:nvPr/>
        </p:nvSpPr>
        <p:spPr>
          <a:xfrm>
            <a:off x="4373609" y="2568699"/>
            <a:ext cx="54000" cy="32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8AE13C1E-89B0-E347-8539-3C0A31BB3530}"/>
              </a:ext>
            </a:extLst>
          </p:cNvPr>
          <p:cNvSpPr/>
          <p:nvPr/>
        </p:nvSpPr>
        <p:spPr>
          <a:xfrm>
            <a:off x="4427916" y="2689495"/>
            <a:ext cx="54000" cy="32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0ACFE78D-D94D-5042-B075-20AEB91158D4}"/>
              </a:ext>
            </a:extLst>
          </p:cNvPr>
          <p:cNvSpPr/>
          <p:nvPr/>
        </p:nvSpPr>
        <p:spPr>
          <a:xfrm rot="16200000">
            <a:off x="4360343" y="2621439"/>
            <a:ext cx="15120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8318DE1E-20EC-A541-81CF-FE1CB06102B2}"/>
              </a:ext>
            </a:extLst>
          </p:cNvPr>
          <p:cNvSpPr/>
          <p:nvPr/>
        </p:nvSpPr>
        <p:spPr>
          <a:xfrm>
            <a:off x="4767544" y="2569863"/>
            <a:ext cx="54000" cy="32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87A1CC01-332E-1B4F-8D2B-4EF0A070307E}"/>
              </a:ext>
            </a:extLst>
          </p:cNvPr>
          <p:cNvSpPr/>
          <p:nvPr/>
        </p:nvSpPr>
        <p:spPr>
          <a:xfrm>
            <a:off x="4821851" y="2690659"/>
            <a:ext cx="54000" cy="32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188EEB89-8E1E-C64C-9B37-7A9B92CE7184}"/>
              </a:ext>
            </a:extLst>
          </p:cNvPr>
          <p:cNvSpPr/>
          <p:nvPr/>
        </p:nvSpPr>
        <p:spPr>
          <a:xfrm rot="16200000">
            <a:off x="4754278" y="2622603"/>
            <a:ext cx="15120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073E7C62-A981-5942-8417-BA2A140D3602}"/>
              </a:ext>
            </a:extLst>
          </p:cNvPr>
          <p:cNvSpPr/>
          <p:nvPr/>
        </p:nvSpPr>
        <p:spPr>
          <a:xfrm>
            <a:off x="5171631" y="2568575"/>
            <a:ext cx="54000" cy="32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70B74E14-A43A-974A-B1B3-D78966A92302}"/>
              </a:ext>
            </a:extLst>
          </p:cNvPr>
          <p:cNvSpPr/>
          <p:nvPr/>
        </p:nvSpPr>
        <p:spPr>
          <a:xfrm>
            <a:off x="5225938" y="2689371"/>
            <a:ext cx="54000" cy="32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FCD8DA30-92F6-8D4D-AD40-1083EC99BCEF}"/>
              </a:ext>
            </a:extLst>
          </p:cNvPr>
          <p:cNvSpPr/>
          <p:nvPr/>
        </p:nvSpPr>
        <p:spPr>
          <a:xfrm rot="16200000">
            <a:off x="5158365" y="2621315"/>
            <a:ext cx="15120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06D8AF3C-A642-A640-B1EA-3221071B1284}"/>
              </a:ext>
            </a:extLst>
          </p:cNvPr>
          <p:cNvSpPr/>
          <p:nvPr/>
        </p:nvSpPr>
        <p:spPr>
          <a:xfrm>
            <a:off x="3568795" y="2974425"/>
            <a:ext cx="54000" cy="32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E1CB1C2D-4B10-4142-9D07-9795CC9865F2}"/>
              </a:ext>
            </a:extLst>
          </p:cNvPr>
          <p:cNvSpPr/>
          <p:nvPr/>
        </p:nvSpPr>
        <p:spPr>
          <a:xfrm>
            <a:off x="3623102" y="3095221"/>
            <a:ext cx="54000" cy="32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4EDB99F4-FD05-0F43-871F-CF0862DC05DD}"/>
              </a:ext>
            </a:extLst>
          </p:cNvPr>
          <p:cNvSpPr/>
          <p:nvPr/>
        </p:nvSpPr>
        <p:spPr>
          <a:xfrm rot="16200000">
            <a:off x="3555529" y="3027165"/>
            <a:ext cx="15120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2AB3F2F7-42D3-EA4E-833D-3D17B6A93179}"/>
              </a:ext>
            </a:extLst>
          </p:cNvPr>
          <p:cNvSpPr/>
          <p:nvPr/>
        </p:nvSpPr>
        <p:spPr>
          <a:xfrm>
            <a:off x="3964686" y="2974425"/>
            <a:ext cx="54000" cy="32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26F615E1-60B4-2844-962E-485C7DEAB3B9}"/>
              </a:ext>
            </a:extLst>
          </p:cNvPr>
          <p:cNvSpPr/>
          <p:nvPr/>
        </p:nvSpPr>
        <p:spPr>
          <a:xfrm>
            <a:off x="4018993" y="3095221"/>
            <a:ext cx="54000" cy="32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A9E52A8E-4708-2B49-9577-551714F64AB3}"/>
              </a:ext>
            </a:extLst>
          </p:cNvPr>
          <p:cNvSpPr/>
          <p:nvPr/>
        </p:nvSpPr>
        <p:spPr>
          <a:xfrm rot="16200000">
            <a:off x="3951420" y="3027165"/>
            <a:ext cx="15120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DD3C03BE-578C-DB43-BAD6-251697A8C695}"/>
              </a:ext>
            </a:extLst>
          </p:cNvPr>
          <p:cNvSpPr/>
          <p:nvPr/>
        </p:nvSpPr>
        <p:spPr>
          <a:xfrm>
            <a:off x="4372235" y="2977860"/>
            <a:ext cx="54000" cy="32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F9213DDE-2DC9-BD41-981D-B59CEF31F7E5}"/>
              </a:ext>
            </a:extLst>
          </p:cNvPr>
          <p:cNvSpPr/>
          <p:nvPr/>
        </p:nvSpPr>
        <p:spPr>
          <a:xfrm>
            <a:off x="4426542" y="3098656"/>
            <a:ext cx="54000" cy="32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C6033561-EE89-1347-8C67-D56B5BA74C99}"/>
              </a:ext>
            </a:extLst>
          </p:cNvPr>
          <p:cNvSpPr/>
          <p:nvPr/>
        </p:nvSpPr>
        <p:spPr>
          <a:xfrm rot="16200000">
            <a:off x="4358969" y="3030600"/>
            <a:ext cx="15120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37071695-C34A-BC4E-AD86-620972A0BB53}"/>
              </a:ext>
            </a:extLst>
          </p:cNvPr>
          <p:cNvSpPr/>
          <p:nvPr/>
        </p:nvSpPr>
        <p:spPr>
          <a:xfrm>
            <a:off x="4767545" y="2974486"/>
            <a:ext cx="54000" cy="32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EB052663-1E48-0741-97B8-6A6774CFE761}"/>
              </a:ext>
            </a:extLst>
          </p:cNvPr>
          <p:cNvSpPr/>
          <p:nvPr/>
        </p:nvSpPr>
        <p:spPr>
          <a:xfrm>
            <a:off x="4821852" y="3095282"/>
            <a:ext cx="54000" cy="32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9DD37C61-8483-F44D-A0AD-A4A42D418D18}"/>
              </a:ext>
            </a:extLst>
          </p:cNvPr>
          <p:cNvSpPr/>
          <p:nvPr/>
        </p:nvSpPr>
        <p:spPr>
          <a:xfrm rot="16200000">
            <a:off x="4754279" y="3027226"/>
            <a:ext cx="15120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643C7362-CEA7-5744-87EC-F7DE300393F1}"/>
              </a:ext>
            </a:extLst>
          </p:cNvPr>
          <p:cNvSpPr/>
          <p:nvPr/>
        </p:nvSpPr>
        <p:spPr>
          <a:xfrm>
            <a:off x="5163297" y="2973427"/>
            <a:ext cx="54000" cy="32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9153035B-A2D4-0D4B-8FEB-030065BC7054}"/>
              </a:ext>
            </a:extLst>
          </p:cNvPr>
          <p:cNvSpPr/>
          <p:nvPr/>
        </p:nvSpPr>
        <p:spPr>
          <a:xfrm>
            <a:off x="5217604" y="3094223"/>
            <a:ext cx="54000" cy="32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20315D2B-9100-4A43-BB6D-BC454AAEE685}"/>
              </a:ext>
            </a:extLst>
          </p:cNvPr>
          <p:cNvSpPr/>
          <p:nvPr/>
        </p:nvSpPr>
        <p:spPr>
          <a:xfrm rot="16200000">
            <a:off x="5150031" y="3026167"/>
            <a:ext cx="15120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01DACBDE-D76B-4246-B30A-18370E90D162}"/>
              </a:ext>
            </a:extLst>
          </p:cNvPr>
          <p:cNvSpPr/>
          <p:nvPr/>
        </p:nvSpPr>
        <p:spPr>
          <a:xfrm>
            <a:off x="5565112" y="2553735"/>
            <a:ext cx="155396" cy="959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A0D4BD59-DEB8-894E-8F54-2AF6A6695C65}"/>
              </a:ext>
            </a:extLst>
          </p:cNvPr>
          <p:cNvSpPr txBox="1"/>
          <p:nvPr/>
        </p:nvSpPr>
        <p:spPr>
          <a:xfrm>
            <a:off x="5669607" y="2513225"/>
            <a:ext cx="528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5665187F-5798-DA45-8947-FE17410F8F36}"/>
              </a:ext>
            </a:extLst>
          </p:cNvPr>
          <p:cNvSpPr/>
          <p:nvPr/>
        </p:nvSpPr>
        <p:spPr>
          <a:xfrm>
            <a:off x="5416248" y="2376126"/>
            <a:ext cx="155396" cy="959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BFF2E8F9-2BB6-144E-B9E4-97BFA672086E}"/>
              </a:ext>
            </a:extLst>
          </p:cNvPr>
          <p:cNvSpPr txBox="1"/>
          <p:nvPr/>
        </p:nvSpPr>
        <p:spPr>
          <a:xfrm>
            <a:off x="5163297" y="2039737"/>
            <a:ext cx="633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VDD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44B1578C-2B01-C54B-B26E-EF15AEE06597}"/>
              </a:ext>
            </a:extLst>
          </p:cNvPr>
          <p:cNvSpPr txBox="1"/>
          <p:nvPr/>
        </p:nvSpPr>
        <p:spPr>
          <a:xfrm>
            <a:off x="5144003" y="3260725"/>
            <a:ext cx="633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VSS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C3989A44-8417-DC4C-87FF-0427D64E548C}"/>
              </a:ext>
            </a:extLst>
          </p:cNvPr>
          <p:cNvSpPr/>
          <p:nvPr/>
        </p:nvSpPr>
        <p:spPr>
          <a:xfrm>
            <a:off x="5416248" y="3222835"/>
            <a:ext cx="155396" cy="959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B2D8210C-FDAE-864F-BAD3-2F8D7E7E19E7}"/>
              </a:ext>
            </a:extLst>
          </p:cNvPr>
          <p:cNvSpPr/>
          <p:nvPr/>
        </p:nvSpPr>
        <p:spPr>
          <a:xfrm>
            <a:off x="5516948" y="2456087"/>
            <a:ext cx="658778" cy="755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29A5CB1B-DCA3-7747-930D-0A5BA11A262D}"/>
              </a:ext>
            </a:extLst>
          </p:cNvPr>
          <p:cNvSpPr/>
          <p:nvPr/>
        </p:nvSpPr>
        <p:spPr>
          <a:xfrm>
            <a:off x="5513036" y="2871898"/>
            <a:ext cx="658778" cy="755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C412500F-CB7D-CA4C-876D-791729782A00}"/>
              </a:ext>
            </a:extLst>
          </p:cNvPr>
          <p:cNvSpPr/>
          <p:nvPr/>
        </p:nvSpPr>
        <p:spPr>
          <a:xfrm rot="16200000">
            <a:off x="5895504" y="2670082"/>
            <a:ext cx="482484" cy="716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340F47FD-4092-9C4C-AE03-4E0D9CE27A76}"/>
              </a:ext>
            </a:extLst>
          </p:cNvPr>
          <p:cNvSpPr/>
          <p:nvPr/>
        </p:nvSpPr>
        <p:spPr>
          <a:xfrm>
            <a:off x="3136899" y="2674839"/>
            <a:ext cx="138327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66B17377-A83E-3446-B8CB-5F2CDE65C37B}"/>
              </a:ext>
            </a:extLst>
          </p:cNvPr>
          <p:cNvSpPr/>
          <p:nvPr/>
        </p:nvSpPr>
        <p:spPr>
          <a:xfrm rot="16200000">
            <a:off x="2850105" y="2380276"/>
            <a:ext cx="628551" cy="526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3F76470C-25C6-5A48-A19E-537B86609A57}"/>
              </a:ext>
            </a:extLst>
          </p:cNvPr>
          <p:cNvSpPr/>
          <p:nvPr/>
        </p:nvSpPr>
        <p:spPr>
          <a:xfrm>
            <a:off x="3136899" y="2078839"/>
            <a:ext cx="3124201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B87CD5F9-565E-1442-8AE5-2D4CB6171D97}"/>
              </a:ext>
            </a:extLst>
          </p:cNvPr>
          <p:cNvSpPr/>
          <p:nvPr/>
        </p:nvSpPr>
        <p:spPr>
          <a:xfrm rot="16200000">
            <a:off x="5776858" y="2526132"/>
            <a:ext cx="940305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D95F9FC7-85FC-C14A-8D0A-12226A623E73}"/>
              </a:ext>
            </a:extLst>
          </p:cNvPr>
          <p:cNvSpPr/>
          <p:nvPr/>
        </p:nvSpPr>
        <p:spPr>
          <a:xfrm>
            <a:off x="5561473" y="2973426"/>
            <a:ext cx="708398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CDE8FC6D-6C5D-6F47-9931-C67369125B40}"/>
              </a:ext>
            </a:extLst>
          </p:cNvPr>
          <p:cNvSpPr/>
          <p:nvPr/>
        </p:nvSpPr>
        <p:spPr>
          <a:xfrm rot="16200000">
            <a:off x="2926327" y="2966866"/>
            <a:ext cx="482484" cy="716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205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3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Jim Apger</dc:creator>
  <cp:lastModifiedBy>Jim Apger</cp:lastModifiedBy>
  <cp:revision>4</cp:revision>
  <cp:lastPrinted>2018-03-27T01:20:57Z</cp:lastPrinted>
  <dcterms:created xsi:type="dcterms:W3CDTF">2018-03-27T00:47:16Z</dcterms:created>
  <dcterms:modified xsi:type="dcterms:W3CDTF">2018-03-27T01:22:04Z</dcterms:modified>
</cp:coreProperties>
</file>