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CD8C-9EF3-408B-87A2-963AEF4604E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D741-674F-4151-A335-756C46A69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35464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642918"/>
            <a:ext cx="878687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50112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066800"/>
            <a:ext cx="85725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042988"/>
            <a:ext cx="87344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ambra</dc:creator>
  <cp:lastModifiedBy>ambra</cp:lastModifiedBy>
  <cp:revision>1</cp:revision>
  <dcterms:created xsi:type="dcterms:W3CDTF">2020-09-06T03:19:39Z</dcterms:created>
  <dcterms:modified xsi:type="dcterms:W3CDTF">2020-09-06T03:28:15Z</dcterms:modified>
</cp:coreProperties>
</file>