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B9F-1CD2-4B5E-81E6-10CDE4DFA8F1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ambra</dc:creator>
  <cp:lastModifiedBy>ambra</cp:lastModifiedBy>
  <cp:revision>2</cp:revision>
  <dcterms:created xsi:type="dcterms:W3CDTF">2020-09-13T03:16:46Z</dcterms:created>
  <dcterms:modified xsi:type="dcterms:W3CDTF">2020-09-14T17:37:38Z</dcterms:modified>
</cp:coreProperties>
</file>