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  <p:sldMasterId id="2147483700" r:id="rId4"/>
  </p:sldMasterIdLst>
  <p:notesMasterIdLst>
    <p:notesMasterId r:id="rId38"/>
  </p:notesMasterIdLst>
  <p:sldIdLst>
    <p:sldId id="1941" r:id="rId5"/>
    <p:sldId id="1943" r:id="rId6"/>
    <p:sldId id="481" r:id="rId7"/>
    <p:sldId id="1834" r:id="rId8"/>
    <p:sldId id="1944" r:id="rId9"/>
    <p:sldId id="1945" r:id="rId10"/>
    <p:sldId id="1946" r:id="rId11"/>
    <p:sldId id="1947" r:id="rId12"/>
    <p:sldId id="1948" r:id="rId13"/>
    <p:sldId id="1949" r:id="rId14"/>
    <p:sldId id="1950" r:id="rId15"/>
    <p:sldId id="1951" r:id="rId16"/>
    <p:sldId id="1952" r:id="rId17"/>
    <p:sldId id="1953" r:id="rId18"/>
    <p:sldId id="1955" r:id="rId19"/>
    <p:sldId id="1954" r:id="rId20"/>
    <p:sldId id="1956" r:id="rId21"/>
    <p:sldId id="1957" r:id="rId22"/>
    <p:sldId id="1958" r:id="rId23"/>
    <p:sldId id="1968" r:id="rId24"/>
    <p:sldId id="1969" r:id="rId25"/>
    <p:sldId id="1959" r:id="rId26"/>
    <p:sldId id="1960" r:id="rId27"/>
    <p:sldId id="1961" r:id="rId28"/>
    <p:sldId id="1962" r:id="rId29"/>
    <p:sldId id="1963" r:id="rId30"/>
    <p:sldId id="1964" r:id="rId31"/>
    <p:sldId id="1965" r:id="rId32"/>
    <p:sldId id="1966" r:id="rId33"/>
    <p:sldId id="1967" r:id="rId34"/>
    <p:sldId id="1970" r:id="rId35"/>
    <p:sldId id="1971" r:id="rId36"/>
    <p:sldId id="19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1027-60E9-423C-BCAF-6AD42338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6ABB-80E5-4001-8760-765CFDA4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3597-4F19-42E7-9D17-4F3D18CD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F9A2-2CB1-43EE-8A60-01E0AF22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03D4-B27D-4904-BC1B-27E97F8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AFB-BDA1-4D01-99B2-019D96B9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C242-4BB1-4EEB-8BDA-DAA04547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0D86-DCFA-405D-BFBD-521AD40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ADD1-8436-47A1-A99A-952C28C9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3FD-99E2-473A-8370-0CACAAF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B5278-563A-481A-B754-637CD5944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2800-5798-4133-B27F-EA699651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06BC-5874-4C87-BD53-E4218CCE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510B-5F8E-4635-AB2B-8A77ECD1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E43E-4807-47AC-AD5E-52C29DB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667000" y="0"/>
            <a:ext cx="6857997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4000">
                <a:solidFill>
                  <a:schemeClr val="dk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3200">
                <a:solidFill>
                  <a:schemeClr val="dk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3200">
                <a:solidFill>
                  <a:schemeClr val="dk1"/>
                </a:solidFill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400">
                <a:solidFill>
                  <a:schemeClr val="dk1"/>
                </a:solidFill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>
                <a:solidFill>
                  <a:schemeClr val="dk1"/>
                </a:solidFill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890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3E84-DFC8-4D7C-8D35-503ACF66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C738-D1EB-4B9B-8649-4974D0EA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920D-3200-4040-924D-B7D9A700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6CD-B367-4E8F-8DE5-9CF113CF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6532-6D94-474D-A0B9-8050A37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9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4B3-FE37-44E5-A337-A8EF4B1C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97D8-40C5-48CE-B96D-5938AAEF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2175-B4E3-43F8-9798-830D46E1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3DFB-1AB8-427D-A380-060FFCAA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B8D7-8646-4E59-A4F9-C0B97A4E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72E-D052-47E9-83CC-1FA2BE8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2C66-316E-4F65-BF00-BC1C3F4A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183FA-03A6-4ECD-BDAB-75909B53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3F89-BBD2-4A6A-A198-A44238C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A0BD9-4803-4DA1-88A4-0922706D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7D3C8-FD4F-4E4A-B7FC-3E530EA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7452-9AE7-4770-A13C-C1269A8E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5B9A-C9D4-4A35-9163-B963EEBB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7E4-D291-41F2-9394-4FB8D3E5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80D0-BAD1-4659-AF91-9F4A35D5D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2BE9D-0823-487A-9837-133FF387B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1E0EF-B27F-4155-B421-A0630A87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B0474-7B11-4042-900A-D1AE390B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E9416-D3C1-46CE-BC04-41F12F0A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99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3A08-005B-44BF-BF0B-048490F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D1885-3C7A-4032-9E84-07C6821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116E3-1F70-43AD-A396-E02B28C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29DE-E64C-4861-8B88-863E082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6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B043E-2022-4FFF-B554-D3F7ED1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D900A-9D50-4595-96A4-3042D58B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C7A9-7B58-4175-ADCF-711CE86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3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2B2D-DD43-4FA6-98ED-FB261399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ED4-E6F1-4DEC-8BBB-2627B8E2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4866A-4D5D-4EA6-B7F5-BB9148A7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DD8A-94A7-4718-9D00-4876C5B6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D2E55-24D0-49D2-82A2-0EA9D209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CCF5-B367-47B8-A4A9-1D04132A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DCF2-A071-482B-891D-B7F7F8CF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CE7AB-CE25-4BBF-96F3-7F51A4CC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DC82-B8C4-48A9-A1F2-B2BF2CEE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014E-D632-4208-876E-ADFCCA54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7809F-BED6-4459-90D7-2636182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8162F-2B63-4222-B9C1-F9575333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58753-ECA0-456B-8AD3-E6764C45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9F1F-08A0-462F-9B15-290D6E59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283B-C498-42B4-946B-B7B0E7466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6445-4E76-40F2-BC06-7FA53181468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6F4D-015D-4F77-92B8-AF11F794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8D77-BA67-4C2F-A198-7D115E3C4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82A-40A5-453D-BE03-1C329D339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567EF86-9391-464E-B5B2-FF7BDB7F08F3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65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6612F07A-B993-4BFD-845F-48ACF2936E8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</a:t>
            </a:r>
          </a:p>
          <a:p>
            <a:r>
              <a:rPr lang="en-US" dirty="0">
                <a:latin typeface="ArialMT"/>
              </a:rPr>
              <a:t>○ </a:t>
            </a:r>
            <a:r>
              <a:rPr lang="en-US" dirty="0">
                <a:latin typeface="6"/>
              </a:rPr>
              <a:t>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657994" y="1928134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2806694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349613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4461284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511866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1095375" y="2982010"/>
            <a:ext cx="9772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Authentication and Authorization in Kubernetes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634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09925" y="2972485"/>
            <a:ext cx="531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Kubernetes Authentication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447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09925" y="2972485"/>
            <a:ext cx="5314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Kubernetes Authorization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92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634746" y="904964"/>
            <a:ext cx="9350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request has the following attributes that can be considered for</a:t>
            </a:r>
          </a:p>
          <a:p>
            <a:r>
              <a:rPr lang="en-US" sz="2400" dirty="0"/>
              <a:t>authorization: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15746" y="18813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user (the user-string which a user was authenticated as)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15746" y="2298063"/>
            <a:ext cx="777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(the list of group names the authenticated user is a member of)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15746" y="2714825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“extra” (a map of arbitrary string keys to string </a:t>
            </a:r>
            <a:r>
              <a:rPr lang="en-US" dirty="0" err="1">
                <a:solidFill>
                  <a:srgbClr val="444444"/>
                </a:solidFill>
              </a:rPr>
              <a:t>values,provided</a:t>
            </a:r>
            <a:r>
              <a:rPr lang="en-US" dirty="0">
                <a:solidFill>
                  <a:srgbClr val="444444"/>
                </a:solidFill>
              </a:rPr>
              <a:t> by the authentication layer)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15746" y="380714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path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15746" y="3345476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whether the request is for an API resource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155954" y="4268806"/>
            <a:ext cx="63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allows authorizing access to miscellaneous non-resource</a:t>
            </a:r>
          </a:p>
          <a:p>
            <a:r>
              <a:rPr lang="en-US" dirty="0">
                <a:solidFill>
                  <a:srgbClr val="444444"/>
                </a:solidFill>
              </a:rPr>
              <a:t>    endpoints like /</a:t>
            </a:r>
            <a:r>
              <a:rPr lang="en-US" dirty="0" err="1">
                <a:solidFill>
                  <a:srgbClr val="444444"/>
                </a:solidFill>
              </a:rPr>
              <a:t>api</a:t>
            </a:r>
            <a:r>
              <a:rPr lang="en-US" dirty="0">
                <a:solidFill>
                  <a:srgbClr val="444444"/>
                </a:solidFill>
              </a:rPr>
              <a:t> or /</a:t>
            </a:r>
            <a:r>
              <a:rPr lang="en-US" dirty="0" err="1">
                <a:solidFill>
                  <a:srgbClr val="444444"/>
                </a:solidFill>
              </a:rPr>
              <a:t>healthz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524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635508" y="112152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verb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015746" y="1513091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r>
              <a:rPr lang="en-US" b="1" dirty="0"/>
              <a:t> </a:t>
            </a:r>
            <a:r>
              <a:rPr lang="en-US" dirty="0"/>
              <a:t>verbs :</a:t>
            </a:r>
            <a:br>
              <a:rPr lang="en-US" dirty="0"/>
            </a:br>
            <a:r>
              <a:rPr lang="en-US" dirty="0"/>
              <a:t>get, list, create, update, patch, watch, proxy, redirect, delete, and </a:t>
            </a:r>
            <a:r>
              <a:rPr lang="en-US" dirty="0" err="1"/>
              <a:t>deletecollection</a:t>
            </a:r>
            <a:r>
              <a:rPr lang="en-US" dirty="0"/>
              <a:t> are used for resource requests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540258" y="2505670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verbs:</a:t>
            </a:r>
            <a:br>
              <a:rPr lang="en-US" dirty="0"/>
            </a:br>
            <a:r>
              <a:rPr lang="en-US" dirty="0"/>
              <a:t>get, post, put, and delete are used for </a:t>
            </a:r>
            <a:r>
              <a:rPr lang="en-US" dirty="0" err="1"/>
              <a:t>nonresource</a:t>
            </a:r>
            <a:r>
              <a:rPr lang="en-US" dirty="0"/>
              <a:t> requests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635508" y="3498249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resource and sub resource is being accessed(for resource requests only)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635508" y="416766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namespace of the object being accessed (for name spaced resource requests only)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FCEB-0F45-4469-A468-1A002AB2E16C}"/>
              </a:ext>
            </a:extLst>
          </p:cNvPr>
          <p:cNvSpPr/>
          <p:nvPr/>
        </p:nvSpPr>
        <p:spPr>
          <a:xfrm>
            <a:off x="635508" y="488324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API group being accessed (for resource requests only); an empty string designates the core API Group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7301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8" y="1611311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19378" y="24054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3796" y="28684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19378" y="33314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19378" y="38022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default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"jane"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"default"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default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jane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28D0-12F9-48C2-9A71-9D4BFF6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77184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Microservice Application on Kubernetes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13AD-095C-4669-8159-4A9266B9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1729"/>
            <a:ext cx="7091680" cy="47897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4BFB8-B8A0-4E57-A773-FF0F3257CC96}"/>
              </a:ext>
            </a:extLst>
          </p:cNvPr>
          <p:cNvSpPr/>
          <p:nvPr/>
        </p:nvSpPr>
        <p:spPr>
          <a:xfrm>
            <a:off x="365760" y="1207008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Introduction to the use case :</a:t>
            </a:r>
          </a:p>
        </p:txBody>
      </p:sp>
    </p:spTree>
    <p:extLst>
      <p:ext uri="{BB962C8B-B14F-4D97-AF65-F5344CB8AC3E}">
        <p14:creationId xmlns:p14="http://schemas.microsoft.com/office/powerpoint/2010/main" val="211894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2590-7070-4B06-833A-D285968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425" y="2782824"/>
            <a:ext cx="11436351" cy="517064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</p:spTree>
    <p:extLst>
      <p:ext uri="{BB962C8B-B14F-4D97-AF65-F5344CB8AC3E}">
        <p14:creationId xmlns:p14="http://schemas.microsoft.com/office/powerpoint/2010/main" val="5444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4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1552</Words>
  <Application>Microsoft Office PowerPoint</Application>
  <PresentationFormat>Widescreen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6</vt:lpstr>
      <vt:lpstr>7,Bold</vt:lpstr>
      <vt:lpstr>Arial</vt:lpstr>
      <vt:lpstr>ArialMT</vt:lpstr>
      <vt:lpstr>Calibri</vt:lpstr>
      <vt:lpstr>Calibri Light</vt:lpstr>
      <vt:lpstr>Consolas</vt:lpstr>
      <vt:lpstr>Consolas-Bold</vt:lpstr>
      <vt:lpstr>Symbol</vt:lpstr>
      <vt:lpstr>Wingdings</vt:lpstr>
      <vt:lpstr>Office Theme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Role Based Access Control (RBAC)</vt:lpstr>
      <vt:lpstr>RBAC - Attributes</vt:lpstr>
      <vt:lpstr>RBAC - Attributes</vt:lpstr>
      <vt:lpstr>RBAC – API Overview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79</cp:revision>
  <dcterms:created xsi:type="dcterms:W3CDTF">2020-06-03T10:13:35Z</dcterms:created>
  <dcterms:modified xsi:type="dcterms:W3CDTF">2020-07-15T08:31:14Z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2020-06-03T10:18:15.9793717Z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c13e1400-4e86-4a83-91fb-2f66471310c9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2020-06-03T10:18:15.9793717Z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c13e1400-4e86-4a83-91fb-2f66471310c9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