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3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50" r:id="rId10"/>
    <p:sldId id="2039" r:id="rId11"/>
    <p:sldId id="2040" r:id="rId12"/>
    <p:sldId id="2041" r:id="rId13"/>
    <p:sldId id="2042" r:id="rId14"/>
    <p:sldId id="2043" r:id="rId15"/>
    <p:sldId id="2044" r:id="rId16"/>
    <p:sldId id="2045" r:id="rId17"/>
    <p:sldId id="2046" r:id="rId18"/>
    <p:sldId id="2047" r:id="rId19"/>
    <p:sldId id="2048" r:id="rId20"/>
    <p:sldId id="2049" r:id="rId21"/>
    <p:sldId id="2032" r:id="rId22"/>
    <p:sldId id="1810" r:id="rId23"/>
    <p:sldId id="2033" r:id="rId24"/>
    <p:sldId id="1814" r:id="rId25"/>
    <p:sldId id="1815" r:id="rId26"/>
    <p:sldId id="2034" r:id="rId27"/>
    <p:sldId id="1819" r:id="rId28"/>
    <p:sldId id="2035" r:id="rId29"/>
    <p:sldId id="2036" r:id="rId30"/>
    <p:sldId id="2037" r:id="rId31"/>
    <p:sldId id="2031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970" autoAdjust="0"/>
  </p:normalViewPr>
  <p:slideViewPr>
    <p:cSldViewPr snapToGrid="0">
      <p:cViewPr varScale="1">
        <p:scale>
          <a:sx n="94" d="100"/>
          <a:sy n="9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4.emf"/><Relationship Id="rId7" Type="http://schemas.openxmlformats.org/officeDocument/2006/relationships/image" Target="../media/image3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>
                <a:solidFill>
                  <a:srgbClr val="000000"/>
                </a:solidFill>
                <a:latin typeface="Roboto Mono"/>
              </a:rPr>
              <a:t> logs 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6: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39966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supports 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PersistentVolumesClaims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mount references a volume by name and defines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 directory for storing “transient” data (shares a Pod’s lifetime) useful for sharing files between containers running in a Pod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Network file system share mounted into the Pod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/Secret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 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 wide storage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6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awsElasticBlockStore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azureFile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cephfs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downwardAPI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fc (fibre channel)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flocker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gcePersistentDisk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gitRepo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glusterfs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hostPath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portworxVolume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quobyte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rbd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scaleIO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secret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storageos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vsphereVolume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6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apiVersion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v1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kind: Pod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spec: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volumes: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emptyDir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{}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containers: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nginx:alpine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usr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/share/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readOnly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true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html-updater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alpine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command: ["/bin/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", "-c"]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-while true; do date &gt;&gt; /html/index.html; sleep 10; done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initial Volume named “html” that is an empty directory(lifetime of the Pod)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Volume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 Volume (defined above)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3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to a pod even if it gets rescheduled to a different node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Associated with a Pod by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(PVC) is a request   for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Satisfies a set of requirements instead of mapping to a storage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Ensures that an application’s 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for storage is portable across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230691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network storage resource(NFS ,Cloud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 persistence volume(PV) and send to the Kubernetes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296845" y="1406662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binds the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PVC to PV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231057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Supports dynamic provisioning of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provisioner to provision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PersistenceVolume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7 &amp; 8: In memory &amp;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7627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Kubernetes Logging and Monitoring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47739</TotalTime>
  <Words>1023</Words>
  <Application>Microsoft Office PowerPoint</Application>
  <PresentationFormat>Widescreen</PresentationFormat>
  <Paragraphs>220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Kubernetes Logging and Monitoring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  <vt:lpstr>Data Persistence in Kubernetes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7 &amp; 8: In memory &amp; Data Persistence in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809</cp:revision>
  <dcterms:created xsi:type="dcterms:W3CDTF">2019-05-21T12:49:00Z</dcterms:created>
  <dcterms:modified xsi:type="dcterms:W3CDTF">2020-07-17T12:18:35Z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