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46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CF169-0245-4369-9AB3-8CE6FC61502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3F99-A780-4081-9E60-CFAD3DB8F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4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PostgreSQL</a:t>
            </a:r>
            <a:r>
              <a:rPr lang="en-GB" dirty="0"/>
              <a:t> </a:t>
            </a:r>
            <a:r>
              <a:rPr lang="en-GB" dirty="0" err="1"/>
              <a:t>gagnagrunnur</a:t>
            </a:r>
            <a:r>
              <a:rPr lang="en-GB" dirty="0"/>
              <a:t> </a:t>
            </a:r>
            <a:r>
              <a:rPr lang="en-GB" dirty="0" err="1"/>
              <a:t>með</a:t>
            </a:r>
            <a:r>
              <a:rPr lang="en-GB" dirty="0"/>
              <a:t> Prisma ORM</a:t>
            </a:r>
          </a:p>
          <a:p>
            <a:pPr>
              <a:buNone/>
            </a:pPr>
            <a:r>
              <a:rPr lang="en-GB" dirty="0" err="1"/>
              <a:t>Módel</a:t>
            </a:r>
            <a:r>
              <a:rPr lang="en-GB" dirty="0"/>
              <a:t>: User, Student, Course, Assignment, </a:t>
            </a:r>
            <a:r>
              <a:rPr lang="en-GB" dirty="0" err="1"/>
              <a:t>AssignmentSubmission</a:t>
            </a:r>
            <a:endParaRPr lang="en-GB" dirty="0"/>
          </a:p>
          <a:p>
            <a:pPr>
              <a:buNone/>
            </a:pPr>
            <a:r>
              <a:rPr lang="en-GB" dirty="0" err="1"/>
              <a:t>Tengsl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↔ Student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Course ↔ Student &amp; Assignment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Assignment ↔ </a:t>
            </a:r>
            <a:r>
              <a:rPr lang="en-GB" dirty="0" err="1"/>
              <a:t>AssignmentSubmission</a:t>
            </a:r>
            <a:endParaRPr lang="en-GB" dirty="0"/>
          </a:p>
          <a:p>
            <a:pPr>
              <a:buNone/>
            </a:pPr>
            <a:r>
              <a:rPr lang="en-GB" dirty="0" err="1"/>
              <a:t>Svör</a:t>
            </a:r>
            <a:r>
              <a:rPr lang="en-GB" dirty="0"/>
              <a:t> </a:t>
            </a:r>
            <a:r>
              <a:rPr lang="en-GB" dirty="0" err="1"/>
              <a:t>verkefna</a:t>
            </a:r>
            <a:r>
              <a:rPr lang="en-GB" dirty="0"/>
              <a:t> </a:t>
            </a:r>
            <a:r>
              <a:rPr lang="en-GB" dirty="0" err="1"/>
              <a:t>geymd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answers: String[]</a:t>
            </a:r>
          </a:p>
          <a:p>
            <a:r>
              <a:rPr lang="en-GB" dirty="0" err="1"/>
              <a:t>Öll</a:t>
            </a:r>
            <a:r>
              <a:rPr lang="en-GB" dirty="0"/>
              <a:t> </a:t>
            </a:r>
            <a:r>
              <a:rPr lang="en-GB" dirty="0" err="1"/>
              <a:t>módel</a:t>
            </a:r>
            <a:r>
              <a:rPr lang="en-GB" dirty="0"/>
              <a:t> </a:t>
            </a:r>
            <a:r>
              <a:rPr lang="en-GB" dirty="0" err="1"/>
              <a:t>skilgreind</a:t>
            </a:r>
            <a:r>
              <a:rPr lang="en-GB" dirty="0"/>
              <a:t> í </a:t>
            </a:r>
            <a:r>
              <a:rPr lang="en-GB" dirty="0" err="1"/>
              <a:t>schema.prisma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73F99-A780-4081-9E60-CFAD3DB8F09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1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3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5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02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6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8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63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5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967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5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6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0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5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3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5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97B8-86DB-E3AA-E820-B78141A14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noProof="0" dirty="0"/>
              <a:t>Learning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D8F10-26E6-F517-B733-5A9A0835E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noProof="0" dirty="0"/>
              <a:t>Andri Páll Helgason	</a:t>
            </a:r>
          </a:p>
          <a:p>
            <a:pPr marL="0" indent="0">
              <a:buNone/>
            </a:pPr>
            <a:r>
              <a:rPr lang="is-IS" noProof="0" dirty="0"/>
              <a:t>Vefforritun 2</a:t>
            </a:r>
          </a:p>
          <a:p>
            <a:pPr marL="0" indent="0">
              <a:buNone/>
            </a:pPr>
            <a:r>
              <a:rPr lang="is-IS" noProof="0" dirty="0"/>
              <a:t>2. Apríl 2025  </a:t>
            </a:r>
          </a:p>
          <a:p>
            <a:endParaRPr lang="is-IS" noProof="0" dirty="0"/>
          </a:p>
        </p:txBody>
      </p:sp>
    </p:spTree>
    <p:extLst>
      <p:ext uri="{BB962C8B-B14F-4D97-AF65-F5344CB8AC3E}">
        <p14:creationId xmlns:p14="http://schemas.microsoft.com/office/powerpoint/2010/main" val="195908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noProof="0" dirty="0"/>
              <a:t>Næstu skref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noProof="0" dirty="0"/>
              <a:t>Bæta í útlit</a:t>
            </a:r>
          </a:p>
          <a:p>
            <a:r>
              <a:rPr lang="is-IS" noProof="0" dirty="0"/>
              <a:t>Klára </a:t>
            </a:r>
            <a:r>
              <a:rPr lang="is-IS" noProof="0" dirty="0" err="1"/>
              <a:t>readme</a:t>
            </a:r>
            <a:r>
              <a:rPr lang="is-IS" noProof="0" dirty="0"/>
              <a:t> skýrslu</a:t>
            </a:r>
          </a:p>
          <a:p>
            <a:r>
              <a:rPr lang="is-IS" noProof="0" dirty="0"/>
              <a:t>Hýsa verkefnið á Vercel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noProof="0" dirty="0" err="1"/>
              <a:t>Demo</a:t>
            </a:r>
            <a:endParaRPr lang="is-I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noProof="0" dirty="0"/>
              <a:t>Inngangur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noProof="0" dirty="0"/>
              <a:t>Verkefnið snýst um að þróa vefforrit sem sameinar bakenda, framenda og gagnagrunn.</a:t>
            </a:r>
          </a:p>
          <a:p>
            <a:r>
              <a:rPr lang="is-IS" noProof="0" dirty="0"/>
              <a:t>Markmið: Búa til </a:t>
            </a:r>
            <a:r>
              <a:rPr lang="is-IS" dirty="0"/>
              <a:t>verkefnasíðu</a:t>
            </a:r>
            <a:r>
              <a:rPr lang="is-IS" noProof="0"/>
              <a:t> </a:t>
            </a:r>
            <a:r>
              <a:rPr lang="is-IS" noProof="0" dirty="0"/>
              <a:t>fyrir kennara og nemendur.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noProof="0" dirty="0"/>
              <a:t>Upphafleg tækniáætlun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noProof="0" dirty="0"/>
              <a:t>Bakendi: Java + Spring Boot</a:t>
            </a:r>
          </a:p>
          <a:p>
            <a:r>
              <a:rPr lang="is-IS" noProof="0" dirty="0"/>
              <a:t>Framendi: React + Webpack</a:t>
            </a:r>
          </a:p>
          <a:p>
            <a:r>
              <a:rPr lang="is-IS" noProof="0" dirty="0"/>
              <a:t>Gagnagrunnur: </a:t>
            </a:r>
            <a:r>
              <a:rPr lang="is-IS" noProof="0" dirty="0" err="1"/>
              <a:t>SQLite</a:t>
            </a:r>
            <a:endParaRPr lang="is-IS" noProof="0" dirty="0"/>
          </a:p>
          <a:p>
            <a:r>
              <a:rPr lang="is-IS" noProof="0" dirty="0" err="1"/>
              <a:t>Hýsing</a:t>
            </a:r>
            <a:r>
              <a:rPr lang="is-IS" noProof="0" dirty="0"/>
              <a:t>: Docker &amp; Vercel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noProof="0" dirty="0"/>
              <a:t>Raunveruleg útfærsla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noProof="0" dirty="0"/>
              <a:t>Bakendi: Node.js + Express + TypeScript</a:t>
            </a:r>
          </a:p>
          <a:p>
            <a:r>
              <a:rPr lang="is-IS" noProof="0" dirty="0"/>
              <a:t>Framendi: Next.js + TailwindCSS</a:t>
            </a:r>
          </a:p>
          <a:p>
            <a:r>
              <a:rPr lang="is-IS" noProof="0" dirty="0"/>
              <a:t>Gagnagrunnur: Prisma + PostgreSQL</a:t>
            </a:r>
          </a:p>
          <a:p>
            <a:r>
              <a:rPr lang="is-IS" noProof="0" dirty="0"/>
              <a:t>Tól: Hook Form, Axios</a:t>
            </a:r>
          </a:p>
          <a:p>
            <a:r>
              <a:rPr lang="is-IS" noProof="0" dirty="0"/>
              <a:t>Hýsing: Vercel fyrir bakenda og </a:t>
            </a:r>
            <a:r>
              <a:rPr lang="is-IS" noProof="0" dirty="0" err="1"/>
              <a:t>frammenda</a:t>
            </a:r>
            <a:r>
              <a:rPr lang="is-IS" noProof="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noProof="0" dirty="0"/>
              <a:t>Framendi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C9137B-2371-3186-E9F8-2ADC694D92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6866" y="2465855"/>
            <a:ext cx="74625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is-IS" noProof="0" dirty="0"/>
              <a:t> Byggður með Next.js (Page Router)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is-IS" noProof="0" dirty="0"/>
              <a:t> Skipulag í src/pages: auth, dashboard, assignments o.fl.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is-IS" noProof="0" dirty="0"/>
              <a:t> Endurnýtanlegir þættir í components/, hookar í hooks/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is-IS" noProof="0" dirty="0"/>
              <a:t> Zustand heldur utan um global state (t.d. innskráning)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is-IS" noProof="0" dirty="0"/>
              <a:t> TailwindCSS fyrir stílhreint viðmót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is-IS" noProof="0" dirty="0"/>
              <a:t> Axios fyrir API-köll í lib/api.ts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is-IS" noProof="0" dirty="0"/>
              <a:t> React Hook Form + Zod fyrir form &amp;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is-IS" noProof="0" dirty="0"/>
              <a:t> ThemeProvider og Toaster fyrir Dark mode og tilkynningar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noProof="0" dirty="0"/>
              <a:t>Bakendi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05F560-A177-303E-6694-81E5D88FE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6865" y="2643468"/>
            <a:ext cx="711022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is-IS" noProof="0" dirty="0"/>
              <a:t>Express + TypeScript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is-IS" noProof="0" dirty="0"/>
              <a:t>Prisma með PostgreSQL, schema í prisma/schema.prisma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is-IS" noProof="0" dirty="0"/>
              <a:t>REST API með 7 route-flokkum: login, signup, users, students, courses, assignments, submissions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is-IS" noProof="0" dirty="0"/>
              <a:t>Controllers og Services halda utan um viðskipta- og gagnalógík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is-IS" noProof="0" dirty="0"/>
              <a:t>Server keyrður í server.ts, app skilgreint í app.ts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noProof="0" dirty="0"/>
              <a:t>Gagnagrunnur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2DDA28-5E81-2838-F36B-817442EE39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6866" y="2516882"/>
            <a:ext cx="7727901" cy="454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s-IS" noProof="0" dirty="0"/>
              <a:t>PostgreSQL gagnagrunnur með Prisma ORM</a:t>
            </a:r>
          </a:p>
          <a:p>
            <a:r>
              <a:rPr lang="is-IS" noProof="0" dirty="0"/>
              <a:t>Módel: User, Student, Course, Assignment, AssignmentSubmission</a:t>
            </a:r>
          </a:p>
          <a:p>
            <a:r>
              <a:rPr lang="is-IS" noProof="0" dirty="0"/>
              <a:t>Tengsl: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s-IS" noProof="0" dirty="0"/>
              <a:t>User ↔ Student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s-IS" noProof="0" dirty="0"/>
              <a:t>Course ↔ Student &amp; Assignment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s-IS" noProof="0" dirty="0"/>
              <a:t>Assignment ↔ AssignmentSubmission</a:t>
            </a:r>
          </a:p>
          <a:p>
            <a:r>
              <a:rPr lang="is-IS" noProof="0" dirty="0"/>
              <a:t>Öll módel skilgreind í schema.prisma</a:t>
            </a:r>
          </a:p>
          <a:p>
            <a:pPr marR="0"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endParaRPr lang="is-IS" noProof="0" dirty="0"/>
          </a:p>
          <a:p>
            <a:pPr marR="0"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endParaRPr lang="is-IS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noProof="0" dirty="0"/>
              <a:t>Hýsing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noProof="0" dirty="0"/>
              <a:t>Verkefni sett upp með Vercel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noProof="0" dirty="0"/>
              <a:t>Skjalagerð og prófanir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4AEB80-815A-CFEA-F230-0DFCDFBC62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9396" y="2743413"/>
            <a:ext cx="695172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is-IS" noProof="0" dirty="0"/>
              <a:t> Jest + Supertest notað til að prófa REST API endapunkta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is-IS" noProof="0" dirty="0"/>
              <a:t> Prófanir keyra á raunverulegum gagnagrunni með beforeAll og afterAll cleanup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is-IS" noProof="0" dirty="0"/>
              <a:t> ts-jest notað til að keyra TypeScript próf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is-IS" noProof="0" dirty="0"/>
              <a:t> eslint, prettier og </a:t>
            </a:r>
            <a:r>
              <a:rPr lang="is-IS" noProof="0" dirty="0" err="1"/>
              <a:t>lint:fix</a:t>
            </a:r>
            <a:r>
              <a:rPr lang="is-IS" noProof="0" dirty="0"/>
              <a:t> skipanir tryggja stílhreinan kóða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is-IS" noProof="0" dirty="0"/>
              <a:t> Prófanir í src/test/ og keyrðar með npm run test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395</Words>
  <Application>Microsoft Office PowerPoint</Application>
  <PresentationFormat>On-screen Show (4:3)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Garamond</vt:lpstr>
      <vt:lpstr>Organic</vt:lpstr>
      <vt:lpstr>Learning Page</vt:lpstr>
      <vt:lpstr>Inngangur</vt:lpstr>
      <vt:lpstr>Upphafleg tækniáætlun</vt:lpstr>
      <vt:lpstr>Raunveruleg útfærsla</vt:lpstr>
      <vt:lpstr>Framendi</vt:lpstr>
      <vt:lpstr>Bakendi</vt:lpstr>
      <vt:lpstr>Gagnagrunnur</vt:lpstr>
      <vt:lpstr>Hýsing</vt:lpstr>
      <vt:lpstr>Skjalagerð og prófanir</vt:lpstr>
      <vt:lpstr>Næstu skref</vt:lpstr>
      <vt:lpstr>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Andri Páll Helgason - HI</cp:lastModifiedBy>
  <cp:revision>8</cp:revision>
  <dcterms:created xsi:type="dcterms:W3CDTF">2013-01-27T09:14:16Z</dcterms:created>
  <dcterms:modified xsi:type="dcterms:W3CDTF">2025-04-02T15:17:29Z</dcterms:modified>
  <cp:category/>
</cp:coreProperties>
</file>