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swald Bold" charset="1" panose="00000800000000000000"/>
      <p:regular r:id="rId13"/>
    </p:embeddedFont>
    <p:embeddedFont>
      <p:font typeface="DM Sans" charset="1" panose="00000000000000000000"/>
      <p:regular r:id="rId14"/>
    </p:embeddedFont>
    <p:embeddedFont>
      <p:font typeface="Oswald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36347" y="4529761"/>
            <a:ext cx="9815307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WEBSITE QUẢN LÝ CỬA HÀNG CAMERA VÀ THIẾT BỊ DI ĐỘNG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6347" y="1934609"/>
            <a:ext cx="9815307" cy="242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PHÁT TRIỂN ỨNG DỤNG JAVA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31353" y="359626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1353" y="439338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31353" y="527454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07430" y="3704216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GIỚI THIỆU ĐỀ TÀI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07430" y="4498434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CÔNG NGHỆ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07430" y="5418524"/>
            <a:ext cx="6986202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ƯU ĐIỂM VÀ KHUYẾT ĐIỂM CỦA ĐỀ TÀI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602701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430" y="6170999"/>
            <a:ext cx="6986202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HƯỚNG PHÁT TRIỂN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42191" y="888605"/>
            <a:ext cx="7416941" cy="342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GIỚI THIỆU ĐỀ TÀI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79722" y="-16916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3182" y="6022671"/>
            <a:ext cx="2617164" cy="2617164"/>
          </a:xfrm>
          <a:custGeom>
            <a:avLst/>
            <a:gdLst/>
            <a:ahLst/>
            <a:cxnLst/>
            <a:rect r="r" b="b" t="t" l="l"/>
            <a:pathLst>
              <a:path h="2617164" w="2617164">
                <a:moveTo>
                  <a:pt x="0" y="0"/>
                </a:moveTo>
                <a:lnTo>
                  <a:pt x="2617164" y="0"/>
                </a:lnTo>
                <a:lnTo>
                  <a:pt x="2617164" y="2617164"/>
                </a:lnTo>
                <a:lnTo>
                  <a:pt x="0" y="26171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96483" y="6453841"/>
            <a:ext cx="4094593" cy="1754826"/>
          </a:xfrm>
          <a:custGeom>
            <a:avLst/>
            <a:gdLst/>
            <a:ahLst/>
            <a:cxnLst/>
            <a:rect r="r" b="b" t="t" l="l"/>
            <a:pathLst>
              <a:path h="1754826" w="4094593">
                <a:moveTo>
                  <a:pt x="0" y="0"/>
                </a:moveTo>
                <a:lnTo>
                  <a:pt x="4094592" y="0"/>
                </a:lnTo>
                <a:lnTo>
                  <a:pt x="4094592" y="1754825"/>
                </a:lnTo>
                <a:lnTo>
                  <a:pt x="0" y="17548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11549" y="5714305"/>
            <a:ext cx="5174235" cy="3233897"/>
          </a:xfrm>
          <a:custGeom>
            <a:avLst/>
            <a:gdLst/>
            <a:ahLst/>
            <a:cxnLst/>
            <a:rect r="r" b="b" t="t" l="l"/>
            <a:pathLst>
              <a:path h="3233897" w="5174235">
                <a:moveTo>
                  <a:pt x="0" y="0"/>
                </a:moveTo>
                <a:lnTo>
                  <a:pt x="5174235" y="0"/>
                </a:lnTo>
                <a:lnTo>
                  <a:pt x="5174235" y="3233897"/>
                </a:lnTo>
                <a:lnTo>
                  <a:pt x="0" y="32338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42191" y="888605"/>
            <a:ext cx="7416941" cy="342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CÔNG NGHỆ SỬ DỤNG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2191" y="888605"/>
            <a:ext cx="7416941" cy="517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KINH NGHIỆM TÍCH LŨY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46968" y="6659149"/>
            <a:ext cx="14658353" cy="103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1"/>
              </a:lnSpc>
              <a:spcBef>
                <a:spcPct val="0"/>
              </a:spcBef>
            </a:pPr>
            <a:r>
              <a:rPr lang="en-US" b="true" sz="6131" spc="600">
                <a:solidFill>
                  <a:srgbClr val="3D29E5"/>
                </a:solidFill>
                <a:latin typeface="Oswald Bold"/>
                <a:ea typeface="Oswald Bold"/>
                <a:cs typeface="Oswald Bold"/>
                <a:sym typeface="Oswald Bold"/>
              </a:rPr>
              <a:t>~ </a:t>
            </a:r>
            <a:r>
              <a:rPr lang="en-US" b="true" sz="6131" spc="600">
                <a:solidFill>
                  <a:srgbClr val="3D29E5"/>
                </a:solidFill>
                <a:latin typeface="Oswald Bold"/>
                <a:ea typeface="Oswald Bold"/>
                <a:cs typeface="Oswald Bold"/>
                <a:sym typeface="Oswald Bold"/>
              </a:rPr>
              <a:t>KỸ NĂNG PHÁT TRIỂN ỨNG DỤNG API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58351" y="7885321"/>
            <a:ext cx="14346249" cy="200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7"/>
              </a:lnSpc>
              <a:spcBef>
                <a:spcPct val="0"/>
              </a:spcBef>
            </a:pPr>
            <a:r>
              <a:rPr lang="en-US" b="true" sz="5824" spc="570">
                <a:solidFill>
                  <a:srgbClr val="3D29E5"/>
                </a:solidFill>
                <a:latin typeface="Oswald Bold"/>
                <a:ea typeface="Oswald Bold"/>
                <a:cs typeface="Oswald Bold"/>
                <a:sym typeface="Oswald Bold"/>
              </a:rPr>
              <a:t>~ KỸ NĂNG </a:t>
            </a:r>
            <a:r>
              <a:rPr lang="en-US" b="true" sz="5824" spc="570">
                <a:solidFill>
                  <a:srgbClr val="3D29E5"/>
                </a:solidFill>
                <a:latin typeface="Oswald Bold"/>
                <a:ea typeface="Oswald Bold"/>
                <a:cs typeface="Oswald Bold"/>
                <a:sym typeface="Oswald Bold"/>
              </a:rPr>
              <a:t>SỬ DỤNG SPRING DATA VÀ SPRING BOOT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2191" y="888605"/>
            <a:ext cx="7416941" cy="517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ƯU KHUYẾT ĐIỂM CỦA WEBSITE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2191" y="888605"/>
            <a:ext cx="7416941" cy="342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HƯỚNG PHÁT TRIỂN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DAGUAClTxXg</dc:identifier>
  <dcterms:modified xsi:type="dcterms:W3CDTF">2011-08-01T06:04:30Z</dcterms:modified>
  <cp:revision>1</cp:revision>
  <dc:title>phát triển ứng dụng java</dc:title>
</cp:coreProperties>
</file>