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laskar, Ashwini" userId="4b403f35-9e99-40d9-89e1-656e5d3a3351" providerId="ADAL" clId="{A3C912A2-A05D-4562-9E0D-2E75A8187AF0}"/>
    <pc:docChg chg="modSld">
      <pc:chgData name="Phalaskar, Ashwini" userId="4b403f35-9e99-40d9-89e1-656e5d3a3351" providerId="ADAL" clId="{A3C912A2-A05D-4562-9E0D-2E75A8187AF0}" dt="2024-12-03T11:49:09.160" v="2" actId="14100"/>
      <pc:docMkLst>
        <pc:docMk/>
      </pc:docMkLst>
      <pc:sldChg chg="modSp mod">
        <pc:chgData name="Phalaskar, Ashwini" userId="4b403f35-9e99-40d9-89e1-656e5d3a3351" providerId="ADAL" clId="{A3C912A2-A05D-4562-9E0D-2E75A8187AF0}" dt="2024-12-03T11:49:09.160" v="2" actId="14100"/>
        <pc:sldMkLst>
          <pc:docMk/>
          <pc:sldMk cId="1119001807" sldId="256"/>
        </pc:sldMkLst>
        <pc:graphicFrameChg chg="mod">
          <ac:chgData name="Phalaskar, Ashwini" userId="4b403f35-9e99-40d9-89e1-656e5d3a3351" providerId="ADAL" clId="{A3C912A2-A05D-4562-9E0D-2E75A8187AF0}" dt="2024-12-03T11:49:09.160" v="2" actId="14100"/>
          <ac:graphicFrameMkLst>
            <pc:docMk/>
            <pc:sldMk cId="1119001807" sldId="256"/>
            <ac:graphicFrameMk id="6" creationId="{DDAC9D2F-0329-59AD-0DE2-CE8939D6923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78F3-BB63-66F8-F892-6F4610151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34B16-DA31-2595-824F-576488CAC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3811D-D726-A8B5-E8DF-65B73D45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9BD9-6BF0-491A-92AC-060CBB464C6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61132-1F3E-AFAE-C288-C3F9A060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0BB50-4E18-9DF2-2980-4537B9EC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1459-3639-4A04-B0F9-10C72A14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8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06A1-EBF5-417F-13E6-7D611FAA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9358E-600F-AEC7-C823-42FCCF2E9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53B0-3ADD-B2EE-D387-5F41C63D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9BD9-6BF0-491A-92AC-060CBB464C6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9EDC-8990-31B9-D1D9-EDD79F4B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CBB7-7671-1BDF-231C-B61B9181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1459-3639-4A04-B0F9-10C72A14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1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03248-3D02-E247-6BE3-1D5D8EF22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75C83-76F5-C766-4FC8-6282B239B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A0043-3580-B041-01B4-2CAD2F0A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9BD9-6BF0-491A-92AC-060CBB464C6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A0267-92B8-709C-23D0-DA379F79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B3CBD-EBFD-78E4-EAC0-ECE34D45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1459-3639-4A04-B0F9-10C72A14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C8BF-75FA-3BC6-554C-7EC22A92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FC30-631A-0E6C-B612-60BF91F5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192C0-FD32-618A-3FA1-B347BEA9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9BD9-6BF0-491A-92AC-060CBB464C6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22A7-6D3E-E51E-68A4-7E04AD81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B0F2D-0655-655D-10AA-EC55CA50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1459-3639-4A04-B0F9-10C72A14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0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1506-2B08-2152-8695-82E114B8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F5747-4EC9-ADDA-6A44-8787A11D7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3C3A0-543A-072D-2AC0-670886AE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9BD9-6BF0-491A-92AC-060CBB464C6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2FB95-5FC3-99A7-889D-5AFDE118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AB9E0-56BC-DD62-B178-017B3D75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1459-3639-4A04-B0F9-10C72A14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DF4A-EC42-0A80-67AF-9F0C0488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81E3-D98E-89CA-66CD-C9F0F48E2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50046-8829-910B-D29E-56A6817EF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3AE0A-7D27-C977-2BB7-72B4EDA1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9BD9-6BF0-491A-92AC-060CBB464C6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6DF04-5864-9D89-60CF-434A0C89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EFE4E-2200-61F2-D2A4-37A47342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1459-3639-4A04-B0F9-10C72A14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5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1B49-0734-AC2F-D359-D5BD840D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F37F6-5A06-8055-6BB4-81D0422A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CD663-1DB5-C08C-C7FC-F88C07CCE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EA27B-9E48-9723-DEE5-5B2774BC0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66085-D325-F357-C382-85EAF4E2F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484F9-061C-BA25-A102-B988F1B9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9BD9-6BF0-491A-92AC-060CBB464C6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32B64-00F1-ECC8-3784-937D1CAC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7873C-248E-6391-3E70-1FFAFAFD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1459-3639-4A04-B0F9-10C72A14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5781-15C4-8F6C-60EB-24802E4B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F4408F-5922-75F8-AB84-E53E1207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9BD9-6BF0-491A-92AC-060CBB464C6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3D1FD-29A1-19C6-C476-7FE94191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D6308-6D0D-B27B-FD5F-EE7763D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1459-3639-4A04-B0F9-10C72A14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7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17A81-B299-E086-9B27-75C06E94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9BD9-6BF0-491A-92AC-060CBB464C6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33EB4-18DD-D7CA-DB81-E809AA0E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E436F-4F10-CAFA-3D9C-15426C21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1459-3639-4A04-B0F9-10C72A14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9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5730-5534-ABEA-4127-30AFCCFF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F922-8DF0-067D-D8E0-0440D25D6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AF01-6A62-4947-AA3C-880CE9ACC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FC10F-5005-BEF3-9085-0124B021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9BD9-6BF0-491A-92AC-060CBB464C6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EDD9-CC77-86A7-6285-57FBD82B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AD2B5-E9D8-160A-5D57-81A4B2C9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1459-3639-4A04-B0F9-10C72A14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6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B1DD-3E02-F206-DD64-730B5A23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B3CD0-6CFD-FD2E-9B8D-794FD539A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4C8CD-ACAB-09E6-AE10-6FDC2E975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B2EEE-B0FC-46F7-61DA-F024DAB6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9BD9-6BF0-491A-92AC-060CBB464C6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D9BE4-FAB0-8E93-C5CC-BEAFE677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F935F-64EC-C9C6-2649-8D88AD5F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1459-3639-4A04-B0F9-10C72A14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1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76123-8511-E155-BCA7-9F3EAC8B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CB5A4-681A-E52B-6004-BCC5F3D8E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E687F-A5D4-E9BD-C47A-7F48DEB04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769BD9-6BF0-491A-92AC-060CBB464C6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7A723-6265-09B7-3C0D-9BE52C6E6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96582-8BC6-16FF-74F4-55DDD10EB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CF1459-3639-4A04-B0F9-10C72A14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Relationship Id="rId5" Type="http://schemas.microsoft.com/office/2011/relationships/webextension" Target="../webextensions/webextension3.xml"/><Relationship Id="rId4" Type="http://schemas.microsoft.com/office/2011/relationships/webextension" Target="../webextensions/webextension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6B97-651A-E93C-BC0E-B215B8DCA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Comprehensive Training Report_25th May 2023_I&amp;D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35A69-A176-326B-A493-2EEBD275E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574AFF55-DF91-5EC6-2854-7D4CCF63EFC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574AFF55-DF91-5EC6-2854-7D4CCF63EF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15F6EF5A-5226-27E3-23AB-B358D9CAB4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15F6EF5A-5226-27E3-23AB-B358D9CAB4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DDAC9D2F-0329-59AD-0DE2-CE8939D692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1916012"/>
                  </p:ext>
                </p:extLst>
              </p:nvPr>
            </p:nvGraphicFramePr>
            <p:xfrm>
              <a:off x="119744" y="97970"/>
              <a:ext cx="11669486" cy="676002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DDAC9D2F-0329-59AD-0DE2-CE8939D692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744" y="97970"/>
                <a:ext cx="11669486" cy="67600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900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24BD0ACC-5A17-4A13-8D72-80CD5043E96C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9F86E88B-9A5D-498F-A70A-5C630D1FEAD3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E58F6B7-867F-447B-BCF9-78B26678E314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9F86E88B-9A5D-498F-A70A-5C630D1FEAD3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0AF7B53-E15B-4472-A10A-586EB77EE114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9F86E88B-9A5D-498F-A70A-5C630D1FEAD3&quot;"/>
    <we:property name="reportUrl" value="&quot;/groups/me/reports/078b2106-3bed-4035-bd81-ecd4738275f0/ReportSection?experience=power-bi&quot;"/>
    <we:property name="reportName" value="&quot;Comprehensive Training Report_25th May 2023_I&amp;D&quot;"/>
    <we:property name="reportState" value="&quot;CONNECTED&quot;"/>
    <we:property name="embedUrl" value="&quot;/reportEmbed?reportId=078b2106-3bed-4035-bd81-ecd4738275f0&amp;config=eyJjbHVzdGVyVXJsIjoiaHR0cHM6Ly9XQUJJLU5PUlRILUVVUk9QRS1DLVBSSU1BUlktcmVkaXJlY3QuYW5hbHlzaXMud2luZG93cy5uZXQiLCJlbWJlZEZlYXR1cmVzIjp7InVzYWdlTWV0cmljc1ZOZXh0Ijp0cnVlfX0%3D&amp;disableSensitivityBanner=true&quot;"/>
    <we:property name="pageName" value="&quot;ReportSection&quot;"/>
    <we:property name="pageDisplayName" value="&quot;Page 1&quot;"/>
    <we:property name="datasetId" value="&quot;24e1afaf-3b1f-4eef-934c-c660490c4bff&quot;"/>
    <we:property name="backgroundColor" value="&quot;#3D4474&quot;"/>
    <we:property name="bookmark" value="&quot;H4sIAAAAAAAAA91YTXPbNhD9KxpectF0SIpf8i1S1DQzaeux2lw6PiyBJYUYIjgAqFrN6L93AUppbCtW3dYK3RuB5S7e7j48gPwUcGFaCdufYI3BRTBT6mYN+mYUBeOg6ed4ljEe5TFAMg0nYZlmRUhW1VqhGhNcfAos6BrtB2E6kC4QTf52PQ5Aykuo3agCaXActKiNakCKP7B/mUxWd7gbB3jbSqXBhVxasOjCbuh1GhOE6LsJrQjMig0ukdl+9gpbpe1hPA5M/+Qh3bW5YH7BuWosiIYCuzmcsric5klZVrzkGYMwTNy8EU0t9xD/8v1l27pyWLy1pbp1FSg/UnwXabejFKoshoiFSTjNII1ZBZgy510JafcLltvFbaupOlSzPtqccq2VFoxW8lXQaMwe8lzJbu2fFnfml6rTDK+w8qbGCrulSJWgyo7MCtEGDs6lVlRvb1qi3giGo/eUubet1O9zjbQ0Dy7C3fgzmtd8Aw2j2ftQXte1xhoOxVw8D87FmkiwRRx5Njrj912z72D6EPc1zTzaqlbgfAXa3u0VDTRHPdv6PrwR+kCSeHwvgUFkvbs+MJ98Pn5B8T11+jSeiyvXnto8q0qoJpBgXPKch1ik/CS1v04mLexqjVb47fEeK3u+Yr+VqiTbWw38KMOuRL3ycJaMfPhi09PqW/DiFFSP0CmtG/xMXmAVNWByf6NEX2zws8jNrKNdSf6n9eYscB7UcaDqd6rfTxQ/JjtDmxN5D/AFCOHjBTizDt4ncS+ECCkrqiIKwwrDMsunZZgN44z/+5vuf3bIS8qXrozs5jPT1bpUL4Duwzr3j/M9T9M0L/JimuB0gixhfIL/4uAfQl2fLqSg+d70svnkb3IVfe3kIctzKKMogRRZfEYBs8oS/B/ePGDfr99csr4GbbEGIUfv+H95JM9AD0Wgnp72cwjTo7zYS9E0TpIkz0sib1gURZKxYhBSdA7iDEmC/gljeumJ4gp4ynAyKSHncZSdPksGcXc62R8j6ZNZ3+lNsEZd+/w4WPAptf2KAnu74t6MPmP6DhZUhT72B5CdC/tqBkawV4HnvzDvmg25I1+i7Pv84+kQ7vea8/e71hwcj8Axlopslz7LfoETkf0/vX1oh++oJPiXzfPfVHyFjhVfdda0wPASGjySNeUHDUf+pFx3uz8BfvH+rzcVAAA=&quot;"/>
    <we:property name="initialStateBookmark" value="&quot;H4sIAAAAAAAAA91Y32/bNhD+Vwy99MUYJFmy5LzFrtcVbZog3vpSBMWJPMlsaFGgKC9u4f99R0rumsSNm21xlb0Y5p3u98ePlL54XNSVhM07WKF34k2Vul6Bvh4E3tArO9n5+Zuz08s3H9+dns1JrCojVFl7J188A7pA817UDUjrgYQfroYeSHkBhV3lIGscehXqWpUgxWdsHyaV0Q1uhx7eVFJpsC4XBgxat2t6nNYUO/hlRBGBGbHGBTLTSi+xUtrs1kOvbv+5lG7rrDMXcKZKA6Ikx1aGExZmkyTKspxnfMzA9yMrr0VZyC7Fv21/31S2DwZvTKZubAeyT+TfetpuqYR8HELA/MifjCEOWQ4YM2udC2m6gNlmflNp6g71rPU2o1oLpQWjSK4LGuu6S3mmZLNy/+a35AvVaIaXmDtVaYTZkKdcUGcH9RLReDadC62o3061QL0WDAdvqXKnW6o/ZxopNPdO/O3wazanfA0lI+ndVE6LQmMBu2bOnybP+YpAsEEcOBha5a9N2U0wvp/3FUkeHFUlcLYEbW7Pihaao55u3BxeCr0DSTi8U0Avqt5e7ZBPNp++gXgHnbaMp8LKlYM2H+cZ5COIMMx4wn1MY34Q2t8HkxZmuUIj3PZ4i7k5XrNfSZWR7pUGvhdhl6JYunQWjGz4fN3C6mfg4lCqLkPLtHZxTlZgFA1gdHejBN9s8KPQzbShXUn2h/nmKOnc62NP2e/QvB9Jfkw2NW1O5G2Cz4AIH27AkXnwLohbIkSIWZqnge/n6GfjZJL5436c8T++6f5nh7ykeunKyK6/Il2tMvUM4N6vc38/3pM4jpM0SScRTkbIIsZH+C8O/j709fFECpp3queNJ3eTy+ltJ/FZkkAWBBHEyMIjEphRhtL/7eU99P3x0ynre6nNVyDk4DX/L4/kKei+ENTjy34KYnoQFx0VTcIoipIkI/D6aZpGY5b2goqOAZw+UdA/QUxLPUGYA48ZjkYZJDwMxofPkl7cnQ7Op5b0yqxvzcZboS5cfRwMuJKqNqLAVq+4U6OrmN6DBXWh9f0eZGPdvphCLdgLz+Ff1K/LNZkjX6Bs53x22IX9vGbt3a6td4Z70qkNNdksXJVtgAOe3Te9zrXNby8luIfrp7+puA7ta75qTF0BwwsocU/VVB+UHPmP1jq0cxeZfETb7c9fau1CJ2AVAAA=&quot;"/>
    <we:property name="isFiltersActionButtonVisible" value="true"/>
    <we:property name="isVisualContainerHeaderHidden" value="false"/>
    <we:property name="reportEmbeddedTime" value="&quot;2024-12-03T11:47:43.495Z&quot;"/>
    <we:property name="creatorTenantId" value="&quot;76a2ae5a-9f00-4f6b-95ed-5d33d77c4d61&quot;"/>
    <we:property name="creatorUserId" value="&quot;10032002B12FEED7&quot;"/>
    <we:property name="creatorSessionId" value="&quot;f5e30ee9-f68d-4b2b-a26e-8da88ff3c375&quot;"/>
    <we:property name="artifactViewState" value="&quot;live&quot;"/>
  </we:properties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Comprehensive Training Report_25th May 2023_I&amp;D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Phalaskar, Ashwini</dc:creator>
  <cp:lastModifiedBy>Phalaskar, Ashwini</cp:lastModifiedBy>
  <cp:revision>1</cp:revision>
  <dcterms:created xsi:type="dcterms:W3CDTF">2024-12-03T11:47:06Z</dcterms:created>
  <dcterms:modified xsi:type="dcterms:W3CDTF">2024-12-03T11:49:09Z</dcterms:modified>
</cp:coreProperties>
</file>