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82E7-B507-4E8D-8E03-B114FF286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24555-AA47-45E0-A291-F96C39BF4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BB73-527F-465E-94CF-71F499FE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DE7A-8AEE-4EC0-A1A6-E016266293B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F1D9-0933-41D6-BC1D-059D46F8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DE7D4-90CC-4B3C-B211-93BA59EC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448E-CF78-43FE-930E-E7CC2AF5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2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B313-495F-4417-A1FE-7C5BB83E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A261-A1CD-49C5-A26E-7E30FB12D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11A7-89D0-4421-8601-FCAB3D7C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DE7A-8AEE-4EC0-A1A6-E016266293B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F169-6BA8-4C99-9EA5-398842A6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A80AF-7D52-4E67-A83D-A77BE70F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448E-CF78-43FE-930E-E7CC2AF5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2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120D2-0813-44DB-9FA1-A69752A0B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FE772-8DF8-4C07-A9B1-7D21F28A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5B592-C327-442E-91A7-3E172720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DE7A-8AEE-4EC0-A1A6-E016266293B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3768-E25A-4183-9493-3F8CF83A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6C97-8202-4456-BFB6-6A38CABF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448E-CF78-43FE-930E-E7CC2AF5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FBDA-851B-44D7-9F4D-E76D50BF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E624-B3B2-4CDA-9782-8C601DF5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5EA9A-6820-4FB9-A621-C21E75A3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DE7A-8AEE-4EC0-A1A6-E016266293B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6E9B-EC50-4321-8E3C-E255DB0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5F26-8D93-473E-9A91-B2E92875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448E-CF78-43FE-930E-E7CC2AF5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6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4ABF-4797-4807-BBF3-47773324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82FD0-9526-407E-89F3-D982249A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C6C8-C076-4AF4-94DE-55C2A6B2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DE7A-8AEE-4EC0-A1A6-E016266293B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358F-06D4-4AFD-BF9D-4CC5E96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38AC-62F0-4938-AF66-1C0185AA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448E-CF78-43FE-930E-E7CC2AF5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CE25-92E9-44C0-96A8-3AFA4768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E245-6592-4D94-B113-F3A0A98A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A5F0F-6B64-4BD2-9CC1-87383763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9C067-08FC-473B-BC3B-7DBC096B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DE7A-8AEE-4EC0-A1A6-E016266293B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34E9-3404-409A-B684-F263F1C0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B81A0-FA99-41EA-B79E-077B8285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448E-CF78-43FE-930E-E7CC2AF5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9085-BE89-402C-AE10-75638054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AD2A-0960-4491-B023-AF9FE866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EC0FB-CF36-40EA-8A4B-316FC765C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821DB-042B-4AC5-9468-1243A19BA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9D5EF-433B-4B12-A753-BFDBB4B44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8374D-68EC-497A-A96A-F4E81935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DE7A-8AEE-4EC0-A1A6-E016266293B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011FC-8900-45B4-894F-3B3AA56F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76992-9F18-40B8-A720-C036B422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448E-CF78-43FE-930E-E7CC2AF5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7FEA-7A6C-4486-B521-2F31B03B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6912D-DE4C-41AA-A16C-C7F5B88D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DE7A-8AEE-4EC0-A1A6-E016266293B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16CFA-CBC9-4709-A0E1-5B589DC7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B28FD-8B90-4D34-8E76-4CA2AB69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448E-CF78-43FE-930E-E7CC2AF5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9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9DBBE-314A-40D7-A648-E5C371D9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DE7A-8AEE-4EC0-A1A6-E016266293B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061CF-891A-47A2-B15E-9C98C5C0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44DE1-AE56-4D42-BC1D-264EA5AD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448E-CF78-43FE-930E-E7CC2AF5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31CA-3DFD-4F3F-BB4B-689EAAD8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7B09-F919-4F3D-82C2-82A1A5E2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49C63-B7C7-4EAF-9933-625A9953F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BF6FA-42CB-4914-B317-74A6139B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DE7A-8AEE-4EC0-A1A6-E016266293B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EDC36-99F6-4BAF-AD77-D27485D2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B249-DB9B-4429-B303-30442B5A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448E-CF78-43FE-930E-E7CC2AF5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7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9601-EEFD-4021-8C6A-CCC81363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E94F3-B47A-4B1B-B588-AB67A7B95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6590E-F0D4-43C8-B06F-F9903548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850D-256C-45A6-A903-5E03FE43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DE7A-8AEE-4EC0-A1A6-E016266293B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04AE9-9947-4F7D-ABF8-48BECD63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CFE39-FE5E-4093-AB3B-4C403F54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448E-CF78-43FE-930E-E7CC2AF5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6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BBDFC-0C8E-4AD4-97D7-C8D9F7FB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4E716-2BED-4E95-AA61-99AE38C8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951D0-98A5-4379-B666-61F3A7201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DE7A-8AEE-4EC0-A1A6-E016266293B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CA23-55A1-4597-8B6A-463520DD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6CAF-8670-4ACF-8916-39B17815C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448E-CF78-43FE-930E-E7CC2AF5C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5D7506-F4BD-436B-9199-715F9F2744AA}"/>
              </a:ext>
            </a:extLst>
          </p:cNvPr>
          <p:cNvGrpSpPr/>
          <p:nvPr/>
        </p:nvGrpSpPr>
        <p:grpSpPr>
          <a:xfrm>
            <a:off x="2660619" y="350239"/>
            <a:ext cx="6540021" cy="6157520"/>
            <a:chOff x="2660619" y="350239"/>
            <a:chExt cx="6540021" cy="6157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8A6F5C-A253-4C0B-B621-C59277A7B2AE}"/>
                </a:ext>
              </a:extLst>
            </p:cNvPr>
            <p:cNvSpPr/>
            <p:nvPr/>
          </p:nvSpPr>
          <p:spPr>
            <a:xfrm>
              <a:off x="2660619" y="350239"/>
              <a:ext cx="6540021" cy="61575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0070C0"/>
                </a:gs>
                <a:gs pos="100000">
                  <a:srgbClr val="002060"/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ABE2D7-048C-4FC3-BEE4-E899A586E6AD}"/>
                </a:ext>
              </a:extLst>
            </p:cNvPr>
            <p:cNvSpPr txBox="1"/>
            <p:nvPr/>
          </p:nvSpPr>
          <p:spPr>
            <a:xfrm>
              <a:off x="3634902" y="1074509"/>
              <a:ext cx="4922196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0" b="1" dirty="0">
                  <a:solidFill>
                    <a:schemeClr val="bg1"/>
                  </a:solidFill>
                </a:rPr>
                <a:t>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6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94D-020C-439D-892D-BE7E9E00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7A89-C68F-4B71-9491-606F80D0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Right click on picture -&gt; save as picture</a:t>
            </a:r>
          </a:p>
          <a:p>
            <a:pPr>
              <a:buFontTx/>
              <a:buChar char="-"/>
            </a:pPr>
            <a:r>
              <a:rPr lang="en-US" dirty="0"/>
              <a:t>Open in paint, press resize in home menu</a:t>
            </a:r>
          </a:p>
          <a:p>
            <a:pPr>
              <a:buFontTx/>
              <a:buChar char="-"/>
            </a:pPr>
            <a:r>
              <a:rPr lang="en-US" dirty="0"/>
              <a:t>Save as icons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6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Saving Icon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Pham</dc:creator>
  <cp:lastModifiedBy>Andrew Pham</cp:lastModifiedBy>
  <cp:revision>3</cp:revision>
  <dcterms:created xsi:type="dcterms:W3CDTF">2019-06-29T23:01:07Z</dcterms:created>
  <dcterms:modified xsi:type="dcterms:W3CDTF">2019-06-30T04:27:02Z</dcterms:modified>
</cp:coreProperties>
</file>