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02900-DFC2-47D1-AC1F-4F15388CF5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47C7EA8-9D84-42D3-9905-75B6AA738135}">
      <dgm:prSet/>
      <dgm:spPr/>
      <dgm:t>
        <a:bodyPr/>
        <a:lstStyle/>
        <a:p>
          <a:r>
            <a:rPr lang="en-US" dirty="0"/>
            <a:t>Use only on networks with explicit authorization.</a:t>
          </a:r>
        </a:p>
      </dgm:t>
    </dgm:pt>
    <dgm:pt modelId="{5AB2DA75-80D0-46FB-AE85-973C48D9F26B}" type="parTrans" cxnId="{1523F19C-B1A3-446C-BD65-417532F6646C}">
      <dgm:prSet/>
      <dgm:spPr/>
      <dgm:t>
        <a:bodyPr/>
        <a:lstStyle/>
        <a:p>
          <a:endParaRPr lang="en-US"/>
        </a:p>
      </dgm:t>
    </dgm:pt>
    <dgm:pt modelId="{D89C2743-938A-45A4-B569-3002B2CCD525}" type="sibTrans" cxnId="{1523F19C-B1A3-446C-BD65-417532F6646C}">
      <dgm:prSet/>
      <dgm:spPr/>
      <dgm:t>
        <a:bodyPr/>
        <a:lstStyle/>
        <a:p>
          <a:endParaRPr lang="en-US"/>
        </a:p>
      </dgm:t>
    </dgm:pt>
    <dgm:pt modelId="{CC1A06E4-81C7-4AC2-A153-F7D79C7E7593}">
      <dgm:prSet/>
      <dgm:spPr/>
      <dgm:t>
        <a:bodyPr/>
        <a:lstStyle/>
        <a:p>
          <a:r>
            <a:rPr lang="en-US" dirty="0"/>
            <a:t>Intended for educational or professional audit purposes.</a:t>
          </a:r>
        </a:p>
      </dgm:t>
    </dgm:pt>
    <dgm:pt modelId="{AD4D6D3A-B6A0-448C-BB88-EA041DA709F3}" type="parTrans" cxnId="{42A3C4CE-2472-4E1D-89BA-D2CC79F25008}">
      <dgm:prSet/>
      <dgm:spPr/>
      <dgm:t>
        <a:bodyPr/>
        <a:lstStyle/>
        <a:p>
          <a:endParaRPr lang="en-US"/>
        </a:p>
      </dgm:t>
    </dgm:pt>
    <dgm:pt modelId="{F0C3CB51-7316-4653-869A-BAC5C4AEAF84}" type="sibTrans" cxnId="{42A3C4CE-2472-4E1D-89BA-D2CC79F25008}">
      <dgm:prSet/>
      <dgm:spPr/>
      <dgm:t>
        <a:bodyPr/>
        <a:lstStyle/>
        <a:p>
          <a:endParaRPr lang="en-US"/>
        </a:p>
      </dgm:t>
    </dgm:pt>
    <dgm:pt modelId="{B025DED0-DC47-4C92-B365-78E757A0D4F7}">
      <dgm:prSet/>
      <dgm:spPr/>
      <dgm:t>
        <a:bodyPr/>
        <a:lstStyle/>
        <a:p>
          <a:r>
            <a:rPr lang="en-US" dirty="0"/>
            <a:t>Unauthorized use violates laws and ethical guidelines.</a:t>
          </a:r>
        </a:p>
      </dgm:t>
    </dgm:pt>
    <dgm:pt modelId="{DC05D25D-42B2-4903-A83C-A51051E38065}" type="parTrans" cxnId="{2278471E-181F-42A2-85A3-F013020F2D2F}">
      <dgm:prSet/>
      <dgm:spPr/>
      <dgm:t>
        <a:bodyPr/>
        <a:lstStyle/>
        <a:p>
          <a:endParaRPr lang="en-US"/>
        </a:p>
      </dgm:t>
    </dgm:pt>
    <dgm:pt modelId="{0994FC80-5C1B-4C20-8ECD-CC31C956E34C}" type="sibTrans" cxnId="{2278471E-181F-42A2-85A3-F013020F2D2F}">
      <dgm:prSet/>
      <dgm:spPr/>
      <dgm:t>
        <a:bodyPr/>
        <a:lstStyle/>
        <a:p>
          <a:endParaRPr lang="en-US"/>
        </a:p>
      </dgm:t>
    </dgm:pt>
    <dgm:pt modelId="{AE037C24-74F4-4FE0-BC40-0A4D7A4CC964}">
      <dgm:prSet/>
      <dgm:spPr/>
      <dgm:t>
        <a:bodyPr/>
        <a:lstStyle/>
        <a:p>
          <a:r>
            <a:rPr lang="en-US"/>
            <a:t>Running the tool in a sandbox environment such as Kali Linux is highly recommended.</a:t>
          </a:r>
        </a:p>
      </dgm:t>
    </dgm:pt>
    <dgm:pt modelId="{44B49A28-BBC6-4031-8264-5A71F1FAB7E8}" type="parTrans" cxnId="{4D215F6D-FEEB-49DE-A116-01CE93A74949}">
      <dgm:prSet/>
      <dgm:spPr/>
      <dgm:t>
        <a:bodyPr/>
        <a:lstStyle/>
        <a:p>
          <a:endParaRPr lang="en-US"/>
        </a:p>
      </dgm:t>
    </dgm:pt>
    <dgm:pt modelId="{1D33E0F8-3983-4C3C-A8E9-73E8B42ED7CE}" type="sibTrans" cxnId="{4D215F6D-FEEB-49DE-A116-01CE93A74949}">
      <dgm:prSet/>
      <dgm:spPr/>
      <dgm:t>
        <a:bodyPr/>
        <a:lstStyle/>
        <a:p>
          <a:endParaRPr lang="en-US"/>
        </a:p>
      </dgm:t>
    </dgm:pt>
    <dgm:pt modelId="{C966AA58-BA0E-423D-9FA2-8A695E5BAC86}" type="pres">
      <dgm:prSet presAssocID="{BEB02900-DFC2-47D1-AC1F-4F15388CF54A}" presName="root" presStyleCnt="0">
        <dgm:presLayoutVars>
          <dgm:dir/>
          <dgm:resizeHandles val="exact"/>
        </dgm:presLayoutVars>
      </dgm:prSet>
      <dgm:spPr/>
    </dgm:pt>
    <dgm:pt modelId="{3B042EDD-65E0-45AA-B3E3-25E73F71DBC9}" type="pres">
      <dgm:prSet presAssocID="{A47C7EA8-9D84-42D3-9905-75B6AA738135}" presName="compNode" presStyleCnt="0"/>
      <dgm:spPr/>
    </dgm:pt>
    <dgm:pt modelId="{8CC270E7-CCA2-4BD6-B3B0-B88A9B66DA57}" type="pres">
      <dgm:prSet presAssocID="{A47C7EA8-9D84-42D3-9905-75B6AA738135}" presName="bgRect" presStyleLbl="bgShp" presStyleIdx="0" presStyleCnt="4"/>
      <dgm:spPr/>
    </dgm:pt>
    <dgm:pt modelId="{ED2C8E1E-ECD0-42E5-ADED-8723EBA7F7D9}" type="pres">
      <dgm:prSet presAssocID="{A47C7EA8-9D84-42D3-9905-75B6AA7381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E88C419-B7DA-4C90-91AE-4D707DF9582B}" type="pres">
      <dgm:prSet presAssocID="{A47C7EA8-9D84-42D3-9905-75B6AA738135}" presName="spaceRect" presStyleCnt="0"/>
      <dgm:spPr/>
    </dgm:pt>
    <dgm:pt modelId="{5744924A-D5DF-41FC-8848-52BA066DAE00}" type="pres">
      <dgm:prSet presAssocID="{A47C7EA8-9D84-42D3-9905-75B6AA738135}" presName="parTx" presStyleLbl="revTx" presStyleIdx="0" presStyleCnt="4">
        <dgm:presLayoutVars>
          <dgm:chMax val="0"/>
          <dgm:chPref val="0"/>
        </dgm:presLayoutVars>
      </dgm:prSet>
      <dgm:spPr/>
    </dgm:pt>
    <dgm:pt modelId="{227FE811-EA67-4FE0-B8F9-F726037A3D46}" type="pres">
      <dgm:prSet presAssocID="{D89C2743-938A-45A4-B569-3002B2CCD525}" presName="sibTrans" presStyleCnt="0"/>
      <dgm:spPr/>
    </dgm:pt>
    <dgm:pt modelId="{EA6CFFE2-C162-4A04-9858-8D85A5D0041C}" type="pres">
      <dgm:prSet presAssocID="{CC1A06E4-81C7-4AC2-A153-F7D79C7E7593}" presName="compNode" presStyleCnt="0"/>
      <dgm:spPr/>
    </dgm:pt>
    <dgm:pt modelId="{2AAAEF7C-281D-40C1-9875-E8E215294783}" type="pres">
      <dgm:prSet presAssocID="{CC1A06E4-81C7-4AC2-A153-F7D79C7E7593}" presName="bgRect" presStyleLbl="bgShp" presStyleIdx="1" presStyleCnt="4"/>
      <dgm:spPr/>
    </dgm:pt>
    <dgm:pt modelId="{965885BE-863C-4D61-93E6-91AC3077DD89}" type="pres">
      <dgm:prSet presAssocID="{CC1A06E4-81C7-4AC2-A153-F7D79C7E75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AAFCC203-91A1-4352-8FA2-35E071DD4263}" type="pres">
      <dgm:prSet presAssocID="{CC1A06E4-81C7-4AC2-A153-F7D79C7E7593}" presName="spaceRect" presStyleCnt="0"/>
      <dgm:spPr/>
    </dgm:pt>
    <dgm:pt modelId="{C8E6BA4D-E57A-42B3-8348-CDA2BE674C42}" type="pres">
      <dgm:prSet presAssocID="{CC1A06E4-81C7-4AC2-A153-F7D79C7E7593}" presName="parTx" presStyleLbl="revTx" presStyleIdx="1" presStyleCnt="4">
        <dgm:presLayoutVars>
          <dgm:chMax val="0"/>
          <dgm:chPref val="0"/>
        </dgm:presLayoutVars>
      </dgm:prSet>
      <dgm:spPr/>
    </dgm:pt>
    <dgm:pt modelId="{2ABAE7D4-411E-45C4-8EB3-906071CDB1C8}" type="pres">
      <dgm:prSet presAssocID="{F0C3CB51-7316-4653-869A-BAC5C4AEAF84}" presName="sibTrans" presStyleCnt="0"/>
      <dgm:spPr/>
    </dgm:pt>
    <dgm:pt modelId="{93E06316-A8B2-4C8D-8026-B7F306631FAB}" type="pres">
      <dgm:prSet presAssocID="{B025DED0-DC47-4C92-B365-78E757A0D4F7}" presName="compNode" presStyleCnt="0"/>
      <dgm:spPr/>
    </dgm:pt>
    <dgm:pt modelId="{963833CB-0A30-4997-BB28-C72C66300508}" type="pres">
      <dgm:prSet presAssocID="{B025DED0-DC47-4C92-B365-78E757A0D4F7}" presName="bgRect" presStyleLbl="bgShp" presStyleIdx="2" presStyleCnt="4"/>
      <dgm:spPr/>
    </dgm:pt>
    <dgm:pt modelId="{61F84D75-3B66-429E-9E0A-D6012A869729}" type="pres">
      <dgm:prSet presAssocID="{B025DED0-DC47-4C92-B365-78E757A0D4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9214BFD-26E1-4184-8FD4-038F7B70C9A7}" type="pres">
      <dgm:prSet presAssocID="{B025DED0-DC47-4C92-B365-78E757A0D4F7}" presName="spaceRect" presStyleCnt="0"/>
      <dgm:spPr/>
    </dgm:pt>
    <dgm:pt modelId="{1F220C93-DE9C-49FE-B8DC-7585B3441F40}" type="pres">
      <dgm:prSet presAssocID="{B025DED0-DC47-4C92-B365-78E757A0D4F7}" presName="parTx" presStyleLbl="revTx" presStyleIdx="2" presStyleCnt="4">
        <dgm:presLayoutVars>
          <dgm:chMax val="0"/>
          <dgm:chPref val="0"/>
        </dgm:presLayoutVars>
      </dgm:prSet>
      <dgm:spPr/>
    </dgm:pt>
    <dgm:pt modelId="{B5134F28-6718-495C-9455-6D25E00BD9E6}" type="pres">
      <dgm:prSet presAssocID="{0994FC80-5C1B-4C20-8ECD-CC31C956E34C}" presName="sibTrans" presStyleCnt="0"/>
      <dgm:spPr/>
    </dgm:pt>
    <dgm:pt modelId="{024B03E4-A35F-46F1-89BF-A4D247586593}" type="pres">
      <dgm:prSet presAssocID="{AE037C24-74F4-4FE0-BC40-0A4D7A4CC964}" presName="compNode" presStyleCnt="0"/>
      <dgm:spPr/>
    </dgm:pt>
    <dgm:pt modelId="{D8628319-6152-4639-8B30-3AAC45685EAB}" type="pres">
      <dgm:prSet presAssocID="{AE037C24-74F4-4FE0-BC40-0A4D7A4CC964}" presName="bgRect" presStyleLbl="bgShp" presStyleIdx="3" presStyleCnt="4"/>
      <dgm:spPr/>
    </dgm:pt>
    <dgm:pt modelId="{7218B21A-3F48-4EF1-87E9-1D8FD5A243D4}" type="pres">
      <dgm:prSet presAssocID="{AE037C24-74F4-4FE0-BC40-0A4D7A4CC9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cket and shovel"/>
        </a:ext>
      </dgm:extLst>
    </dgm:pt>
    <dgm:pt modelId="{144EAA8E-F051-43C9-8FD7-2DEB7D81345F}" type="pres">
      <dgm:prSet presAssocID="{AE037C24-74F4-4FE0-BC40-0A4D7A4CC964}" presName="spaceRect" presStyleCnt="0"/>
      <dgm:spPr/>
    </dgm:pt>
    <dgm:pt modelId="{38561A7D-845B-4582-B72F-B22A9F17303C}" type="pres">
      <dgm:prSet presAssocID="{AE037C24-74F4-4FE0-BC40-0A4D7A4CC96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78471E-181F-42A2-85A3-F013020F2D2F}" srcId="{BEB02900-DFC2-47D1-AC1F-4F15388CF54A}" destId="{B025DED0-DC47-4C92-B365-78E757A0D4F7}" srcOrd="2" destOrd="0" parTransId="{DC05D25D-42B2-4903-A83C-A51051E38065}" sibTransId="{0994FC80-5C1B-4C20-8ECD-CC31C956E34C}"/>
    <dgm:cxn modelId="{09EDDC4C-5699-4C28-BE24-5064F6E69D54}" type="presOf" srcId="{A47C7EA8-9D84-42D3-9905-75B6AA738135}" destId="{5744924A-D5DF-41FC-8848-52BA066DAE00}" srcOrd="0" destOrd="0" presId="urn:microsoft.com/office/officeart/2018/2/layout/IconVerticalSolidList"/>
    <dgm:cxn modelId="{4D215F6D-FEEB-49DE-A116-01CE93A74949}" srcId="{BEB02900-DFC2-47D1-AC1F-4F15388CF54A}" destId="{AE037C24-74F4-4FE0-BC40-0A4D7A4CC964}" srcOrd="3" destOrd="0" parTransId="{44B49A28-BBC6-4031-8264-5A71F1FAB7E8}" sibTransId="{1D33E0F8-3983-4C3C-A8E9-73E8B42ED7CE}"/>
    <dgm:cxn modelId="{7F91C553-48E9-4067-9AF4-937E4E91BD2D}" type="presOf" srcId="{BEB02900-DFC2-47D1-AC1F-4F15388CF54A}" destId="{C966AA58-BA0E-423D-9FA2-8A695E5BAC86}" srcOrd="0" destOrd="0" presId="urn:microsoft.com/office/officeart/2018/2/layout/IconVerticalSolidList"/>
    <dgm:cxn modelId="{1523F19C-B1A3-446C-BD65-417532F6646C}" srcId="{BEB02900-DFC2-47D1-AC1F-4F15388CF54A}" destId="{A47C7EA8-9D84-42D3-9905-75B6AA738135}" srcOrd="0" destOrd="0" parTransId="{5AB2DA75-80D0-46FB-AE85-973C48D9F26B}" sibTransId="{D89C2743-938A-45A4-B569-3002B2CCD525}"/>
    <dgm:cxn modelId="{80F388AA-B127-4758-BE6F-7A51457BCB82}" type="presOf" srcId="{CC1A06E4-81C7-4AC2-A153-F7D79C7E7593}" destId="{C8E6BA4D-E57A-42B3-8348-CDA2BE674C42}" srcOrd="0" destOrd="0" presId="urn:microsoft.com/office/officeart/2018/2/layout/IconVerticalSolidList"/>
    <dgm:cxn modelId="{C1BFE2BC-F92B-4708-B718-4BCC66B091F4}" type="presOf" srcId="{B025DED0-DC47-4C92-B365-78E757A0D4F7}" destId="{1F220C93-DE9C-49FE-B8DC-7585B3441F40}" srcOrd="0" destOrd="0" presId="urn:microsoft.com/office/officeart/2018/2/layout/IconVerticalSolidList"/>
    <dgm:cxn modelId="{5D5170BD-F525-4B33-9955-88577CE203DB}" type="presOf" srcId="{AE037C24-74F4-4FE0-BC40-0A4D7A4CC964}" destId="{38561A7D-845B-4582-B72F-B22A9F17303C}" srcOrd="0" destOrd="0" presId="urn:microsoft.com/office/officeart/2018/2/layout/IconVerticalSolidList"/>
    <dgm:cxn modelId="{42A3C4CE-2472-4E1D-89BA-D2CC79F25008}" srcId="{BEB02900-DFC2-47D1-AC1F-4F15388CF54A}" destId="{CC1A06E4-81C7-4AC2-A153-F7D79C7E7593}" srcOrd="1" destOrd="0" parTransId="{AD4D6D3A-B6A0-448C-BB88-EA041DA709F3}" sibTransId="{F0C3CB51-7316-4653-869A-BAC5C4AEAF84}"/>
    <dgm:cxn modelId="{033A38A1-71CA-4FFD-93E0-02C017F8E0FF}" type="presParOf" srcId="{C966AA58-BA0E-423D-9FA2-8A695E5BAC86}" destId="{3B042EDD-65E0-45AA-B3E3-25E73F71DBC9}" srcOrd="0" destOrd="0" presId="urn:microsoft.com/office/officeart/2018/2/layout/IconVerticalSolidList"/>
    <dgm:cxn modelId="{5BC9B196-6324-47FD-8597-3E9287246862}" type="presParOf" srcId="{3B042EDD-65E0-45AA-B3E3-25E73F71DBC9}" destId="{8CC270E7-CCA2-4BD6-B3B0-B88A9B66DA57}" srcOrd="0" destOrd="0" presId="urn:microsoft.com/office/officeart/2018/2/layout/IconVerticalSolidList"/>
    <dgm:cxn modelId="{1DB6CEA4-1DAF-4B10-A72E-0FDC96D6639A}" type="presParOf" srcId="{3B042EDD-65E0-45AA-B3E3-25E73F71DBC9}" destId="{ED2C8E1E-ECD0-42E5-ADED-8723EBA7F7D9}" srcOrd="1" destOrd="0" presId="urn:microsoft.com/office/officeart/2018/2/layout/IconVerticalSolidList"/>
    <dgm:cxn modelId="{889562F4-1280-4BA0-B7C2-87E120EFE0BC}" type="presParOf" srcId="{3B042EDD-65E0-45AA-B3E3-25E73F71DBC9}" destId="{1E88C419-B7DA-4C90-91AE-4D707DF9582B}" srcOrd="2" destOrd="0" presId="urn:microsoft.com/office/officeart/2018/2/layout/IconVerticalSolidList"/>
    <dgm:cxn modelId="{DE807427-721F-447C-A9CF-DE8AC0A3541F}" type="presParOf" srcId="{3B042EDD-65E0-45AA-B3E3-25E73F71DBC9}" destId="{5744924A-D5DF-41FC-8848-52BA066DAE00}" srcOrd="3" destOrd="0" presId="urn:microsoft.com/office/officeart/2018/2/layout/IconVerticalSolidList"/>
    <dgm:cxn modelId="{A010D594-435B-4D16-B4C9-F56D1DA74053}" type="presParOf" srcId="{C966AA58-BA0E-423D-9FA2-8A695E5BAC86}" destId="{227FE811-EA67-4FE0-B8F9-F726037A3D46}" srcOrd="1" destOrd="0" presId="urn:microsoft.com/office/officeart/2018/2/layout/IconVerticalSolidList"/>
    <dgm:cxn modelId="{51683813-5B4D-4D89-A6AE-3367EC6A852B}" type="presParOf" srcId="{C966AA58-BA0E-423D-9FA2-8A695E5BAC86}" destId="{EA6CFFE2-C162-4A04-9858-8D85A5D0041C}" srcOrd="2" destOrd="0" presId="urn:microsoft.com/office/officeart/2018/2/layout/IconVerticalSolidList"/>
    <dgm:cxn modelId="{677CF5B5-1571-4B1A-9774-DA88D43B656D}" type="presParOf" srcId="{EA6CFFE2-C162-4A04-9858-8D85A5D0041C}" destId="{2AAAEF7C-281D-40C1-9875-E8E215294783}" srcOrd="0" destOrd="0" presId="urn:microsoft.com/office/officeart/2018/2/layout/IconVerticalSolidList"/>
    <dgm:cxn modelId="{C5E3A10D-01DF-4B9B-A7B1-F72BCAE6A5DF}" type="presParOf" srcId="{EA6CFFE2-C162-4A04-9858-8D85A5D0041C}" destId="{965885BE-863C-4D61-93E6-91AC3077DD89}" srcOrd="1" destOrd="0" presId="urn:microsoft.com/office/officeart/2018/2/layout/IconVerticalSolidList"/>
    <dgm:cxn modelId="{48919837-80B3-4BAF-B4FF-ACD72577628C}" type="presParOf" srcId="{EA6CFFE2-C162-4A04-9858-8D85A5D0041C}" destId="{AAFCC203-91A1-4352-8FA2-35E071DD4263}" srcOrd="2" destOrd="0" presId="urn:microsoft.com/office/officeart/2018/2/layout/IconVerticalSolidList"/>
    <dgm:cxn modelId="{CB134CB0-691D-40C1-A134-B2BA4462382E}" type="presParOf" srcId="{EA6CFFE2-C162-4A04-9858-8D85A5D0041C}" destId="{C8E6BA4D-E57A-42B3-8348-CDA2BE674C42}" srcOrd="3" destOrd="0" presId="urn:microsoft.com/office/officeart/2018/2/layout/IconVerticalSolidList"/>
    <dgm:cxn modelId="{D1761E7C-2141-4E70-BED0-2DA39C8BD3F9}" type="presParOf" srcId="{C966AA58-BA0E-423D-9FA2-8A695E5BAC86}" destId="{2ABAE7D4-411E-45C4-8EB3-906071CDB1C8}" srcOrd="3" destOrd="0" presId="urn:microsoft.com/office/officeart/2018/2/layout/IconVerticalSolidList"/>
    <dgm:cxn modelId="{7E5199A7-2DF9-4D07-8975-16DC6896ED2F}" type="presParOf" srcId="{C966AA58-BA0E-423D-9FA2-8A695E5BAC86}" destId="{93E06316-A8B2-4C8D-8026-B7F306631FAB}" srcOrd="4" destOrd="0" presId="urn:microsoft.com/office/officeart/2018/2/layout/IconVerticalSolidList"/>
    <dgm:cxn modelId="{2CA1B5AD-7297-415F-85DE-3DE703F55046}" type="presParOf" srcId="{93E06316-A8B2-4C8D-8026-B7F306631FAB}" destId="{963833CB-0A30-4997-BB28-C72C66300508}" srcOrd="0" destOrd="0" presId="urn:microsoft.com/office/officeart/2018/2/layout/IconVerticalSolidList"/>
    <dgm:cxn modelId="{7E97710E-2E7D-45BF-BCFC-98DDFBD70324}" type="presParOf" srcId="{93E06316-A8B2-4C8D-8026-B7F306631FAB}" destId="{61F84D75-3B66-429E-9E0A-D6012A869729}" srcOrd="1" destOrd="0" presId="urn:microsoft.com/office/officeart/2018/2/layout/IconVerticalSolidList"/>
    <dgm:cxn modelId="{0B58BCA6-C5EB-4F68-9588-8020E1B07DCF}" type="presParOf" srcId="{93E06316-A8B2-4C8D-8026-B7F306631FAB}" destId="{E9214BFD-26E1-4184-8FD4-038F7B70C9A7}" srcOrd="2" destOrd="0" presId="urn:microsoft.com/office/officeart/2018/2/layout/IconVerticalSolidList"/>
    <dgm:cxn modelId="{7963AC34-16E5-4921-AA77-4C7B10D61F0B}" type="presParOf" srcId="{93E06316-A8B2-4C8D-8026-B7F306631FAB}" destId="{1F220C93-DE9C-49FE-B8DC-7585B3441F40}" srcOrd="3" destOrd="0" presId="urn:microsoft.com/office/officeart/2018/2/layout/IconVerticalSolidList"/>
    <dgm:cxn modelId="{57E7E19B-4976-43A2-B6D8-FD379AD08E36}" type="presParOf" srcId="{C966AA58-BA0E-423D-9FA2-8A695E5BAC86}" destId="{B5134F28-6718-495C-9455-6D25E00BD9E6}" srcOrd="5" destOrd="0" presId="urn:microsoft.com/office/officeart/2018/2/layout/IconVerticalSolidList"/>
    <dgm:cxn modelId="{1B1BF131-2D11-4E53-9AAF-71A0B6664A48}" type="presParOf" srcId="{C966AA58-BA0E-423D-9FA2-8A695E5BAC86}" destId="{024B03E4-A35F-46F1-89BF-A4D247586593}" srcOrd="6" destOrd="0" presId="urn:microsoft.com/office/officeart/2018/2/layout/IconVerticalSolidList"/>
    <dgm:cxn modelId="{B0D07FED-29FD-4628-83E0-1250D248D06B}" type="presParOf" srcId="{024B03E4-A35F-46F1-89BF-A4D247586593}" destId="{D8628319-6152-4639-8B30-3AAC45685EAB}" srcOrd="0" destOrd="0" presId="urn:microsoft.com/office/officeart/2018/2/layout/IconVerticalSolidList"/>
    <dgm:cxn modelId="{FEEA49D3-ADF7-45E6-8DAF-6D7D62AFEA81}" type="presParOf" srcId="{024B03E4-A35F-46F1-89BF-A4D247586593}" destId="{7218B21A-3F48-4EF1-87E9-1D8FD5A243D4}" srcOrd="1" destOrd="0" presId="urn:microsoft.com/office/officeart/2018/2/layout/IconVerticalSolidList"/>
    <dgm:cxn modelId="{5EA0846C-04C1-46C8-A650-8CBC52A710EC}" type="presParOf" srcId="{024B03E4-A35F-46F1-89BF-A4D247586593}" destId="{144EAA8E-F051-43C9-8FD7-2DEB7D81345F}" srcOrd="2" destOrd="0" presId="urn:microsoft.com/office/officeart/2018/2/layout/IconVerticalSolidList"/>
    <dgm:cxn modelId="{71010F0A-2701-447A-980B-9196F2AD6D81}" type="presParOf" srcId="{024B03E4-A35F-46F1-89BF-A4D247586593}" destId="{38561A7D-845B-4582-B72F-B22A9F1730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7835E-17D5-4105-A6D5-9BE3C217F361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2D60E3B-42F8-4D07-AD94-462C02546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Automates Wi-Fi network security auditing tasks.</a:t>
          </a:r>
        </a:p>
      </dgm:t>
    </dgm:pt>
    <dgm:pt modelId="{FFCB6DEB-39AF-46A4-BCAF-1412C2491EDE}" type="parTrans" cxnId="{4044C558-72BF-4AA0-AE77-8B6E7649B3AB}">
      <dgm:prSet/>
      <dgm:spPr/>
      <dgm:t>
        <a:bodyPr/>
        <a:lstStyle/>
        <a:p>
          <a:endParaRPr lang="en-US"/>
        </a:p>
      </dgm:t>
    </dgm:pt>
    <dgm:pt modelId="{B1F26C80-3339-49D0-B5EF-82C9E3DD85EC}" type="sibTrans" cxnId="{4044C558-72BF-4AA0-AE77-8B6E7649B3AB}">
      <dgm:prSet/>
      <dgm:spPr/>
      <dgm:t>
        <a:bodyPr/>
        <a:lstStyle/>
        <a:p>
          <a:endParaRPr lang="en-US"/>
        </a:p>
      </dgm:t>
    </dgm:pt>
    <dgm:pt modelId="{1716F17C-4867-4FEF-8FFA-94CFEEB84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Designed for educational and authorized penetration testing.</a:t>
          </a:r>
        </a:p>
      </dgm:t>
    </dgm:pt>
    <dgm:pt modelId="{368A1BD1-108F-434A-B297-D3E452D27837}" type="parTrans" cxnId="{C4FD8C6C-595F-460C-9E90-EAAEA295C7E4}">
      <dgm:prSet/>
      <dgm:spPr/>
      <dgm:t>
        <a:bodyPr/>
        <a:lstStyle/>
        <a:p>
          <a:endParaRPr lang="en-US"/>
        </a:p>
      </dgm:t>
    </dgm:pt>
    <dgm:pt modelId="{A95A7A57-F423-44A7-9E01-E5356EBB55E3}" type="sibTrans" cxnId="{C4FD8C6C-595F-460C-9E90-EAAEA295C7E4}">
      <dgm:prSet/>
      <dgm:spPr/>
      <dgm:t>
        <a:bodyPr/>
        <a:lstStyle/>
        <a:p>
          <a:endParaRPr lang="en-US"/>
        </a:p>
      </dgm:t>
    </dgm:pt>
    <dgm:pt modelId="{8675ACE4-BE90-49F9-B7A6-6F996E28C2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Helps identify vulnerabilities in WPA/WPA2-secured networks.</a:t>
          </a:r>
        </a:p>
      </dgm:t>
    </dgm:pt>
    <dgm:pt modelId="{67B6C471-6B79-41EB-958D-9C54147FFC87}" type="parTrans" cxnId="{B9F45113-87FE-474C-A3AC-2265D2079A9C}">
      <dgm:prSet/>
      <dgm:spPr/>
      <dgm:t>
        <a:bodyPr/>
        <a:lstStyle/>
        <a:p>
          <a:endParaRPr lang="en-US"/>
        </a:p>
      </dgm:t>
    </dgm:pt>
    <dgm:pt modelId="{090E3765-97B4-4622-8E90-69D3515418F0}" type="sibTrans" cxnId="{B9F45113-87FE-474C-A3AC-2265D2079A9C}">
      <dgm:prSet/>
      <dgm:spPr/>
      <dgm:t>
        <a:bodyPr/>
        <a:lstStyle/>
        <a:p>
          <a:endParaRPr lang="en-US"/>
        </a:p>
      </dgm:t>
    </dgm:pt>
    <dgm:pt modelId="{8223E043-C9CF-4346-9762-9804D1990401}" type="pres">
      <dgm:prSet presAssocID="{B877835E-17D5-4105-A6D5-9BE3C217F361}" presName="root" presStyleCnt="0">
        <dgm:presLayoutVars>
          <dgm:dir/>
          <dgm:resizeHandles val="exact"/>
        </dgm:presLayoutVars>
      </dgm:prSet>
      <dgm:spPr/>
    </dgm:pt>
    <dgm:pt modelId="{A41DB91D-4EE1-4105-9351-568AD48E9B52}" type="pres">
      <dgm:prSet presAssocID="{42D60E3B-42F8-4D07-AD94-462C025467C0}" presName="compNode" presStyleCnt="0"/>
      <dgm:spPr/>
    </dgm:pt>
    <dgm:pt modelId="{3758754A-3352-47DC-80C3-AD1A9C1F6F64}" type="pres">
      <dgm:prSet presAssocID="{42D60E3B-42F8-4D07-AD94-462C025467C0}" presName="bgRect" presStyleLbl="bgShp" presStyleIdx="0" presStyleCnt="3"/>
      <dgm:spPr/>
    </dgm:pt>
    <dgm:pt modelId="{CAE6ED4C-B016-49F0-B1D9-0D3B3EBB7837}" type="pres">
      <dgm:prSet presAssocID="{42D60E3B-42F8-4D07-AD94-462C025467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0A47EB3C-99C9-47CF-B113-6F064E020F5F}" type="pres">
      <dgm:prSet presAssocID="{42D60E3B-42F8-4D07-AD94-462C025467C0}" presName="spaceRect" presStyleCnt="0"/>
      <dgm:spPr/>
    </dgm:pt>
    <dgm:pt modelId="{65215E69-A855-45B8-9B46-217010D14852}" type="pres">
      <dgm:prSet presAssocID="{42D60E3B-42F8-4D07-AD94-462C025467C0}" presName="parTx" presStyleLbl="revTx" presStyleIdx="0" presStyleCnt="3">
        <dgm:presLayoutVars>
          <dgm:chMax val="0"/>
          <dgm:chPref val="0"/>
        </dgm:presLayoutVars>
      </dgm:prSet>
      <dgm:spPr/>
    </dgm:pt>
    <dgm:pt modelId="{3BB053B3-541D-41A1-9894-17968AA328EF}" type="pres">
      <dgm:prSet presAssocID="{B1F26C80-3339-49D0-B5EF-82C9E3DD85EC}" presName="sibTrans" presStyleCnt="0"/>
      <dgm:spPr/>
    </dgm:pt>
    <dgm:pt modelId="{8D120A2B-DC57-47D6-A892-5EA50233AF36}" type="pres">
      <dgm:prSet presAssocID="{1716F17C-4867-4FEF-8FFA-94CFEEB84DD8}" presName="compNode" presStyleCnt="0"/>
      <dgm:spPr/>
    </dgm:pt>
    <dgm:pt modelId="{D7F4301D-31A7-4EA0-AFAC-679895DD76B2}" type="pres">
      <dgm:prSet presAssocID="{1716F17C-4867-4FEF-8FFA-94CFEEB84DD8}" presName="bgRect" presStyleLbl="bgShp" presStyleIdx="1" presStyleCnt="3"/>
      <dgm:spPr/>
    </dgm:pt>
    <dgm:pt modelId="{7FD06CFE-9203-4860-AC67-9AE1A91B1491}" type="pres">
      <dgm:prSet presAssocID="{1716F17C-4867-4FEF-8FFA-94CFEEB84D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66282FC5-BBBD-4F08-A3E4-0F7EFBE36788}" type="pres">
      <dgm:prSet presAssocID="{1716F17C-4867-4FEF-8FFA-94CFEEB84DD8}" presName="spaceRect" presStyleCnt="0"/>
      <dgm:spPr/>
    </dgm:pt>
    <dgm:pt modelId="{F30DEA92-EB59-40D7-911C-516E9C73EC21}" type="pres">
      <dgm:prSet presAssocID="{1716F17C-4867-4FEF-8FFA-94CFEEB84DD8}" presName="parTx" presStyleLbl="revTx" presStyleIdx="1" presStyleCnt="3">
        <dgm:presLayoutVars>
          <dgm:chMax val="0"/>
          <dgm:chPref val="0"/>
        </dgm:presLayoutVars>
      </dgm:prSet>
      <dgm:spPr/>
    </dgm:pt>
    <dgm:pt modelId="{F6DE91B9-CBD7-42FF-B0B2-80D9915438C6}" type="pres">
      <dgm:prSet presAssocID="{A95A7A57-F423-44A7-9E01-E5356EBB55E3}" presName="sibTrans" presStyleCnt="0"/>
      <dgm:spPr/>
    </dgm:pt>
    <dgm:pt modelId="{99458153-9F01-46B8-8B3D-592EE551C062}" type="pres">
      <dgm:prSet presAssocID="{8675ACE4-BE90-49F9-B7A6-6F996E28C27D}" presName="compNode" presStyleCnt="0"/>
      <dgm:spPr/>
    </dgm:pt>
    <dgm:pt modelId="{DD65E499-99A2-4D78-9400-9BE0A0669FFA}" type="pres">
      <dgm:prSet presAssocID="{8675ACE4-BE90-49F9-B7A6-6F996E28C27D}" presName="bgRect" presStyleLbl="bgShp" presStyleIdx="2" presStyleCnt="3"/>
      <dgm:spPr/>
    </dgm:pt>
    <dgm:pt modelId="{F504AA86-AAE7-4003-A378-ECC2D8967042}" type="pres">
      <dgm:prSet presAssocID="{8675ACE4-BE90-49F9-B7A6-6F996E28C2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E6FDCB-5307-4C1C-90F7-8B8C813E9E6F}" type="pres">
      <dgm:prSet presAssocID="{8675ACE4-BE90-49F9-B7A6-6F996E28C27D}" presName="spaceRect" presStyleCnt="0"/>
      <dgm:spPr/>
    </dgm:pt>
    <dgm:pt modelId="{CAD8A2B3-E0F3-455C-B56D-8A9C03357ACC}" type="pres">
      <dgm:prSet presAssocID="{8675ACE4-BE90-49F9-B7A6-6F996E28C27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F45113-87FE-474C-A3AC-2265D2079A9C}" srcId="{B877835E-17D5-4105-A6D5-9BE3C217F361}" destId="{8675ACE4-BE90-49F9-B7A6-6F996E28C27D}" srcOrd="2" destOrd="0" parTransId="{67B6C471-6B79-41EB-958D-9C54147FFC87}" sibTransId="{090E3765-97B4-4622-8E90-69D3515418F0}"/>
    <dgm:cxn modelId="{C4FD8C6C-595F-460C-9E90-EAAEA295C7E4}" srcId="{B877835E-17D5-4105-A6D5-9BE3C217F361}" destId="{1716F17C-4867-4FEF-8FFA-94CFEEB84DD8}" srcOrd="1" destOrd="0" parTransId="{368A1BD1-108F-434A-B297-D3E452D27837}" sibTransId="{A95A7A57-F423-44A7-9E01-E5356EBB55E3}"/>
    <dgm:cxn modelId="{674A1153-B46F-44CC-BF98-C0914A56A481}" type="presOf" srcId="{8675ACE4-BE90-49F9-B7A6-6F996E28C27D}" destId="{CAD8A2B3-E0F3-455C-B56D-8A9C03357ACC}" srcOrd="0" destOrd="0" presId="urn:microsoft.com/office/officeart/2018/2/layout/IconVerticalSolidList"/>
    <dgm:cxn modelId="{4044C558-72BF-4AA0-AE77-8B6E7649B3AB}" srcId="{B877835E-17D5-4105-A6D5-9BE3C217F361}" destId="{42D60E3B-42F8-4D07-AD94-462C025467C0}" srcOrd="0" destOrd="0" parTransId="{FFCB6DEB-39AF-46A4-BCAF-1412C2491EDE}" sibTransId="{B1F26C80-3339-49D0-B5EF-82C9E3DD85EC}"/>
    <dgm:cxn modelId="{6A716E95-3664-4E38-9F81-7C40C32DBA94}" type="presOf" srcId="{B877835E-17D5-4105-A6D5-9BE3C217F361}" destId="{8223E043-C9CF-4346-9762-9804D1990401}" srcOrd="0" destOrd="0" presId="urn:microsoft.com/office/officeart/2018/2/layout/IconVerticalSolidList"/>
    <dgm:cxn modelId="{A1B9ED9A-ADA3-456A-BB3C-20D281F01799}" type="presOf" srcId="{42D60E3B-42F8-4D07-AD94-462C025467C0}" destId="{65215E69-A855-45B8-9B46-217010D14852}" srcOrd="0" destOrd="0" presId="urn:microsoft.com/office/officeart/2018/2/layout/IconVerticalSolidList"/>
    <dgm:cxn modelId="{AAD841FE-7FA9-4FF1-9EDF-A8E92BC22FC8}" type="presOf" srcId="{1716F17C-4867-4FEF-8FFA-94CFEEB84DD8}" destId="{F30DEA92-EB59-40D7-911C-516E9C73EC21}" srcOrd="0" destOrd="0" presId="urn:microsoft.com/office/officeart/2018/2/layout/IconVerticalSolidList"/>
    <dgm:cxn modelId="{C806FBDC-8E29-43C6-A2CE-BF3448C86194}" type="presParOf" srcId="{8223E043-C9CF-4346-9762-9804D1990401}" destId="{A41DB91D-4EE1-4105-9351-568AD48E9B52}" srcOrd="0" destOrd="0" presId="urn:microsoft.com/office/officeart/2018/2/layout/IconVerticalSolidList"/>
    <dgm:cxn modelId="{5ABC3742-46E6-4AF5-BAFA-DF514101DD27}" type="presParOf" srcId="{A41DB91D-4EE1-4105-9351-568AD48E9B52}" destId="{3758754A-3352-47DC-80C3-AD1A9C1F6F64}" srcOrd="0" destOrd="0" presId="urn:microsoft.com/office/officeart/2018/2/layout/IconVerticalSolidList"/>
    <dgm:cxn modelId="{0E27D96A-C3AA-44D8-88BA-2CEE98337ADA}" type="presParOf" srcId="{A41DB91D-4EE1-4105-9351-568AD48E9B52}" destId="{CAE6ED4C-B016-49F0-B1D9-0D3B3EBB7837}" srcOrd="1" destOrd="0" presId="urn:microsoft.com/office/officeart/2018/2/layout/IconVerticalSolidList"/>
    <dgm:cxn modelId="{331B70F6-2EC0-4A4E-9A41-789D3DF29659}" type="presParOf" srcId="{A41DB91D-4EE1-4105-9351-568AD48E9B52}" destId="{0A47EB3C-99C9-47CF-B113-6F064E020F5F}" srcOrd="2" destOrd="0" presId="urn:microsoft.com/office/officeart/2018/2/layout/IconVerticalSolidList"/>
    <dgm:cxn modelId="{9544DBAF-AF8A-41E3-8031-B66A06F5020D}" type="presParOf" srcId="{A41DB91D-4EE1-4105-9351-568AD48E9B52}" destId="{65215E69-A855-45B8-9B46-217010D14852}" srcOrd="3" destOrd="0" presId="urn:microsoft.com/office/officeart/2018/2/layout/IconVerticalSolidList"/>
    <dgm:cxn modelId="{29553430-4D7B-47B4-A199-451AD6BF3AC1}" type="presParOf" srcId="{8223E043-C9CF-4346-9762-9804D1990401}" destId="{3BB053B3-541D-41A1-9894-17968AA328EF}" srcOrd="1" destOrd="0" presId="urn:microsoft.com/office/officeart/2018/2/layout/IconVerticalSolidList"/>
    <dgm:cxn modelId="{A18B2428-F4A7-4878-8497-99A1A46AD6FE}" type="presParOf" srcId="{8223E043-C9CF-4346-9762-9804D1990401}" destId="{8D120A2B-DC57-47D6-A892-5EA50233AF36}" srcOrd="2" destOrd="0" presId="urn:microsoft.com/office/officeart/2018/2/layout/IconVerticalSolidList"/>
    <dgm:cxn modelId="{8BA27BD8-6E2C-4E35-8F4F-C6D3A096BA96}" type="presParOf" srcId="{8D120A2B-DC57-47D6-A892-5EA50233AF36}" destId="{D7F4301D-31A7-4EA0-AFAC-679895DD76B2}" srcOrd="0" destOrd="0" presId="urn:microsoft.com/office/officeart/2018/2/layout/IconVerticalSolidList"/>
    <dgm:cxn modelId="{E88CD220-C2D4-466B-8307-0A7148B8C47B}" type="presParOf" srcId="{8D120A2B-DC57-47D6-A892-5EA50233AF36}" destId="{7FD06CFE-9203-4860-AC67-9AE1A91B1491}" srcOrd="1" destOrd="0" presId="urn:microsoft.com/office/officeart/2018/2/layout/IconVerticalSolidList"/>
    <dgm:cxn modelId="{035E04CA-6932-4019-A40A-03124D6F2D2C}" type="presParOf" srcId="{8D120A2B-DC57-47D6-A892-5EA50233AF36}" destId="{66282FC5-BBBD-4F08-A3E4-0F7EFBE36788}" srcOrd="2" destOrd="0" presId="urn:microsoft.com/office/officeart/2018/2/layout/IconVerticalSolidList"/>
    <dgm:cxn modelId="{33597842-EBC4-4C20-949A-D74CF8E3BB0A}" type="presParOf" srcId="{8D120A2B-DC57-47D6-A892-5EA50233AF36}" destId="{F30DEA92-EB59-40D7-911C-516E9C73EC21}" srcOrd="3" destOrd="0" presId="urn:microsoft.com/office/officeart/2018/2/layout/IconVerticalSolidList"/>
    <dgm:cxn modelId="{255B9302-112A-443A-BE5E-62D856196DD9}" type="presParOf" srcId="{8223E043-C9CF-4346-9762-9804D1990401}" destId="{F6DE91B9-CBD7-42FF-B0B2-80D9915438C6}" srcOrd="3" destOrd="0" presId="urn:microsoft.com/office/officeart/2018/2/layout/IconVerticalSolidList"/>
    <dgm:cxn modelId="{0F47B899-D82C-4B09-BF9F-5D624E1EFBAC}" type="presParOf" srcId="{8223E043-C9CF-4346-9762-9804D1990401}" destId="{99458153-9F01-46B8-8B3D-592EE551C062}" srcOrd="4" destOrd="0" presId="urn:microsoft.com/office/officeart/2018/2/layout/IconVerticalSolidList"/>
    <dgm:cxn modelId="{DA2DBBC3-580E-48D5-A7BA-00227230F77F}" type="presParOf" srcId="{99458153-9F01-46B8-8B3D-592EE551C062}" destId="{DD65E499-99A2-4D78-9400-9BE0A0669FFA}" srcOrd="0" destOrd="0" presId="urn:microsoft.com/office/officeart/2018/2/layout/IconVerticalSolidList"/>
    <dgm:cxn modelId="{B2E3F7D9-F0D6-4B83-AB58-B6B610756391}" type="presParOf" srcId="{99458153-9F01-46B8-8B3D-592EE551C062}" destId="{F504AA86-AAE7-4003-A378-ECC2D8967042}" srcOrd="1" destOrd="0" presId="urn:microsoft.com/office/officeart/2018/2/layout/IconVerticalSolidList"/>
    <dgm:cxn modelId="{9CEFD10C-3321-4C30-8ECD-1D8B0095AA04}" type="presParOf" srcId="{99458153-9F01-46B8-8B3D-592EE551C062}" destId="{C5E6FDCB-5307-4C1C-90F7-8B8C813E9E6F}" srcOrd="2" destOrd="0" presId="urn:microsoft.com/office/officeart/2018/2/layout/IconVerticalSolidList"/>
    <dgm:cxn modelId="{E7504910-5F2B-4931-AF06-5021A00077A2}" type="presParOf" srcId="{99458153-9F01-46B8-8B3D-592EE551C062}" destId="{CAD8A2B3-E0F3-455C-B56D-8A9C03357A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7534F5-F8D9-4083-9453-93E0BFD2FC69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0DEA0C0-FA23-4E05-AB27-6F3AA2AADE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Wi-Fi network scanner and information enumerator.</a:t>
          </a:r>
        </a:p>
      </dgm:t>
    </dgm:pt>
    <dgm:pt modelId="{ECE7F6A1-A634-4D99-993B-A16AA360BE32}" type="parTrans" cxnId="{A2A3B4CA-DB32-45E7-BB93-F1108FA94C5B}">
      <dgm:prSet/>
      <dgm:spPr/>
      <dgm:t>
        <a:bodyPr/>
        <a:lstStyle/>
        <a:p>
          <a:endParaRPr lang="en-US"/>
        </a:p>
      </dgm:t>
    </dgm:pt>
    <dgm:pt modelId="{C4244DFB-77EE-493B-B313-BB3706BAB4A4}" type="sibTrans" cxnId="{A2A3B4CA-DB32-45E7-BB93-F1108FA94C5B}">
      <dgm:prSet/>
      <dgm:spPr/>
      <dgm:t>
        <a:bodyPr/>
        <a:lstStyle/>
        <a:p>
          <a:endParaRPr lang="en-US"/>
        </a:p>
      </dgm:t>
    </dgm:pt>
    <dgm:pt modelId="{F1448233-F95E-4077-A689-3BAC2967BE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Handshake capture for WPA/WPA2 networks.</a:t>
          </a:r>
        </a:p>
      </dgm:t>
    </dgm:pt>
    <dgm:pt modelId="{80264CB6-1B78-44FA-91B6-27A6C652625D}" type="parTrans" cxnId="{BA60B78F-5A71-4329-99FB-4EDEE265BAC2}">
      <dgm:prSet/>
      <dgm:spPr/>
      <dgm:t>
        <a:bodyPr/>
        <a:lstStyle/>
        <a:p>
          <a:endParaRPr lang="en-US"/>
        </a:p>
      </dgm:t>
    </dgm:pt>
    <dgm:pt modelId="{81E9D4F8-E338-463D-834E-17DD0B2C3587}" type="sibTrans" cxnId="{BA60B78F-5A71-4329-99FB-4EDEE265BAC2}">
      <dgm:prSet/>
      <dgm:spPr/>
      <dgm:t>
        <a:bodyPr/>
        <a:lstStyle/>
        <a:p>
          <a:endParaRPr lang="en-US"/>
        </a:p>
      </dgm:t>
    </dgm:pt>
    <dgm:pt modelId="{65CCF837-B042-4722-87CB-B4106F2E5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Deauthentication</a:t>
          </a:r>
          <a:r>
            <a:rPr lang="en-US" dirty="0"/>
            <a:t> attacks to force device reconnection.</a:t>
          </a:r>
        </a:p>
      </dgm:t>
    </dgm:pt>
    <dgm:pt modelId="{671C3DD1-D796-4108-B6D2-93D498CB3798}" type="parTrans" cxnId="{A5224942-A27A-4E3C-BA4A-10B3B1634B1F}">
      <dgm:prSet/>
      <dgm:spPr/>
      <dgm:t>
        <a:bodyPr/>
        <a:lstStyle/>
        <a:p>
          <a:endParaRPr lang="en-US"/>
        </a:p>
      </dgm:t>
    </dgm:pt>
    <dgm:pt modelId="{6AB1C373-66AF-42AA-84CC-CA463DC31160}" type="sibTrans" cxnId="{A5224942-A27A-4E3C-BA4A-10B3B1634B1F}">
      <dgm:prSet/>
      <dgm:spPr/>
      <dgm:t>
        <a:bodyPr/>
        <a:lstStyle/>
        <a:p>
          <a:endParaRPr lang="en-US"/>
        </a:p>
      </dgm:t>
    </dgm:pt>
    <dgm:pt modelId="{C50CB5D2-055E-4418-8186-82AA9AADE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Password cracking using dictionary attacks.</a:t>
          </a:r>
        </a:p>
      </dgm:t>
    </dgm:pt>
    <dgm:pt modelId="{DDF5C949-B9A8-45EE-A353-830665179061}" type="parTrans" cxnId="{BFBA7EFA-3A4B-4956-A9F2-948C235D3DE2}">
      <dgm:prSet/>
      <dgm:spPr/>
      <dgm:t>
        <a:bodyPr/>
        <a:lstStyle/>
        <a:p>
          <a:endParaRPr lang="en-US"/>
        </a:p>
      </dgm:t>
    </dgm:pt>
    <dgm:pt modelId="{BA6F5C1E-8C76-4198-BBB4-4B76D3F50F95}" type="sibTrans" cxnId="{BFBA7EFA-3A4B-4956-A9F2-948C235D3DE2}">
      <dgm:prSet/>
      <dgm:spPr/>
      <dgm:t>
        <a:bodyPr/>
        <a:lstStyle/>
        <a:p>
          <a:endParaRPr lang="en-US"/>
        </a:p>
      </dgm:t>
    </dgm:pt>
    <dgm:pt modelId="{8F04D660-3A01-4EC4-A268-B6DE9B2668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Rogue access point detection.</a:t>
          </a:r>
        </a:p>
      </dgm:t>
    </dgm:pt>
    <dgm:pt modelId="{E1E5635D-F581-4997-84F4-5AABE9EEA9A8}" type="parTrans" cxnId="{29B4709C-FD0E-4AE8-98B0-AED486D3C5F8}">
      <dgm:prSet/>
      <dgm:spPr/>
      <dgm:t>
        <a:bodyPr/>
        <a:lstStyle/>
        <a:p>
          <a:endParaRPr lang="en-US"/>
        </a:p>
      </dgm:t>
    </dgm:pt>
    <dgm:pt modelId="{8751718B-C194-44FA-87DC-14DCA59ABA78}" type="sibTrans" cxnId="{29B4709C-FD0E-4AE8-98B0-AED486D3C5F8}">
      <dgm:prSet/>
      <dgm:spPr/>
      <dgm:t>
        <a:bodyPr/>
        <a:lstStyle/>
        <a:p>
          <a:endParaRPr lang="en-US"/>
        </a:p>
      </dgm:t>
    </dgm:pt>
    <dgm:pt modelId="{876B9FD3-2DAE-46A5-8FED-DA0759B83485}" type="pres">
      <dgm:prSet presAssocID="{727534F5-F8D9-4083-9453-93E0BFD2FC69}" presName="vert0" presStyleCnt="0">
        <dgm:presLayoutVars>
          <dgm:dir/>
          <dgm:animOne val="branch"/>
          <dgm:animLvl val="lvl"/>
        </dgm:presLayoutVars>
      </dgm:prSet>
      <dgm:spPr/>
    </dgm:pt>
    <dgm:pt modelId="{B86DB024-9541-4F7A-9CE2-3375FC379E0B}" type="pres">
      <dgm:prSet presAssocID="{80DEA0C0-FA23-4E05-AB27-6F3AA2AADE1E}" presName="thickLine" presStyleLbl="alignNode1" presStyleIdx="0" presStyleCnt="5"/>
      <dgm:spPr/>
    </dgm:pt>
    <dgm:pt modelId="{71E578D3-A397-4491-AB0D-18F7EB8D4E4F}" type="pres">
      <dgm:prSet presAssocID="{80DEA0C0-FA23-4E05-AB27-6F3AA2AADE1E}" presName="horz1" presStyleCnt="0"/>
      <dgm:spPr/>
    </dgm:pt>
    <dgm:pt modelId="{5762AE6E-E638-4C87-8B27-A5803C8D19E5}" type="pres">
      <dgm:prSet presAssocID="{80DEA0C0-FA23-4E05-AB27-6F3AA2AADE1E}" presName="tx1" presStyleLbl="revTx" presStyleIdx="0" presStyleCnt="5"/>
      <dgm:spPr/>
    </dgm:pt>
    <dgm:pt modelId="{17CFB355-1190-4DE4-9384-EE5ACF68FFD0}" type="pres">
      <dgm:prSet presAssocID="{80DEA0C0-FA23-4E05-AB27-6F3AA2AADE1E}" presName="vert1" presStyleCnt="0"/>
      <dgm:spPr/>
    </dgm:pt>
    <dgm:pt modelId="{947B084F-96BB-46FF-8F45-683BB8F35744}" type="pres">
      <dgm:prSet presAssocID="{F1448233-F95E-4077-A689-3BAC2967BEDD}" presName="thickLine" presStyleLbl="alignNode1" presStyleIdx="1" presStyleCnt="5"/>
      <dgm:spPr/>
    </dgm:pt>
    <dgm:pt modelId="{962365E9-9735-411C-A3D5-12ECAC5A2FF8}" type="pres">
      <dgm:prSet presAssocID="{F1448233-F95E-4077-A689-3BAC2967BEDD}" presName="horz1" presStyleCnt="0"/>
      <dgm:spPr/>
    </dgm:pt>
    <dgm:pt modelId="{0FD74E7C-7D89-4D53-907C-0289274DCE99}" type="pres">
      <dgm:prSet presAssocID="{F1448233-F95E-4077-A689-3BAC2967BEDD}" presName="tx1" presStyleLbl="revTx" presStyleIdx="1" presStyleCnt="5"/>
      <dgm:spPr/>
    </dgm:pt>
    <dgm:pt modelId="{567A164D-8770-4F66-8402-05ADC11067A7}" type="pres">
      <dgm:prSet presAssocID="{F1448233-F95E-4077-A689-3BAC2967BEDD}" presName="vert1" presStyleCnt="0"/>
      <dgm:spPr/>
    </dgm:pt>
    <dgm:pt modelId="{BBB5E55F-08CC-4235-9D45-2AEDDA918AA6}" type="pres">
      <dgm:prSet presAssocID="{65CCF837-B042-4722-87CB-B4106F2E5D91}" presName="thickLine" presStyleLbl="alignNode1" presStyleIdx="2" presStyleCnt="5"/>
      <dgm:spPr/>
    </dgm:pt>
    <dgm:pt modelId="{9CC3A1E2-1001-4942-98ED-9706A7C9CDC1}" type="pres">
      <dgm:prSet presAssocID="{65CCF837-B042-4722-87CB-B4106F2E5D91}" presName="horz1" presStyleCnt="0"/>
      <dgm:spPr/>
    </dgm:pt>
    <dgm:pt modelId="{C5ADDF2C-E66F-439B-9584-5C4901CE506E}" type="pres">
      <dgm:prSet presAssocID="{65CCF837-B042-4722-87CB-B4106F2E5D91}" presName="tx1" presStyleLbl="revTx" presStyleIdx="2" presStyleCnt="5"/>
      <dgm:spPr/>
    </dgm:pt>
    <dgm:pt modelId="{EA4D14E1-A88E-4F13-890E-AE22FC24B100}" type="pres">
      <dgm:prSet presAssocID="{65CCF837-B042-4722-87CB-B4106F2E5D91}" presName="vert1" presStyleCnt="0"/>
      <dgm:spPr/>
    </dgm:pt>
    <dgm:pt modelId="{9151FAE0-49EF-4338-9082-218BB2D04989}" type="pres">
      <dgm:prSet presAssocID="{C50CB5D2-055E-4418-8186-82AA9AADE51F}" presName="thickLine" presStyleLbl="alignNode1" presStyleIdx="3" presStyleCnt="5"/>
      <dgm:spPr/>
    </dgm:pt>
    <dgm:pt modelId="{6C16482B-8FC1-4917-8E73-10A23F08131A}" type="pres">
      <dgm:prSet presAssocID="{C50CB5D2-055E-4418-8186-82AA9AADE51F}" presName="horz1" presStyleCnt="0"/>
      <dgm:spPr/>
    </dgm:pt>
    <dgm:pt modelId="{50300539-751B-4A4A-9E0A-D91D9496E047}" type="pres">
      <dgm:prSet presAssocID="{C50CB5D2-055E-4418-8186-82AA9AADE51F}" presName="tx1" presStyleLbl="revTx" presStyleIdx="3" presStyleCnt="5"/>
      <dgm:spPr/>
    </dgm:pt>
    <dgm:pt modelId="{7FDE2340-06DC-42E5-8A12-FFBF332D1A0A}" type="pres">
      <dgm:prSet presAssocID="{C50CB5D2-055E-4418-8186-82AA9AADE51F}" presName="vert1" presStyleCnt="0"/>
      <dgm:spPr/>
    </dgm:pt>
    <dgm:pt modelId="{78492C24-B49C-43E9-A27A-C13D75B62392}" type="pres">
      <dgm:prSet presAssocID="{8F04D660-3A01-4EC4-A268-B6DE9B266884}" presName="thickLine" presStyleLbl="alignNode1" presStyleIdx="4" presStyleCnt="5"/>
      <dgm:spPr/>
    </dgm:pt>
    <dgm:pt modelId="{0C3FAFF3-06F3-4426-94BB-A07CDA146F85}" type="pres">
      <dgm:prSet presAssocID="{8F04D660-3A01-4EC4-A268-B6DE9B266884}" presName="horz1" presStyleCnt="0"/>
      <dgm:spPr/>
    </dgm:pt>
    <dgm:pt modelId="{7026821F-51F0-4CDB-928C-4EDEB233DB87}" type="pres">
      <dgm:prSet presAssocID="{8F04D660-3A01-4EC4-A268-B6DE9B266884}" presName="tx1" presStyleLbl="revTx" presStyleIdx="4" presStyleCnt="5"/>
      <dgm:spPr/>
    </dgm:pt>
    <dgm:pt modelId="{06755A37-A73C-4C03-A677-D6A502987D61}" type="pres">
      <dgm:prSet presAssocID="{8F04D660-3A01-4EC4-A268-B6DE9B266884}" presName="vert1" presStyleCnt="0"/>
      <dgm:spPr/>
    </dgm:pt>
  </dgm:ptLst>
  <dgm:cxnLst>
    <dgm:cxn modelId="{10E3B410-FC9A-4679-B86D-FA7D4A3CE2E2}" type="presOf" srcId="{80DEA0C0-FA23-4E05-AB27-6F3AA2AADE1E}" destId="{5762AE6E-E638-4C87-8B27-A5803C8D19E5}" srcOrd="0" destOrd="0" presId="urn:microsoft.com/office/officeart/2008/layout/LinedList"/>
    <dgm:cxn modelId="{9408D061-8417-416D-8A6C-E9101FAA5ADD}" type="presOf" srcId="{727534F5-F8D9-4083-9453-93E0BFD2FC69}" destId="{876B9FD3-2DAE-46A5-8FED-DA0759B83485}" srcOrd="0" destOrd="0" presId="urn:microsoft.com/office/officeart/2008/layout/LinedList"/>
    <dgm:cxn modelId="{A5224942-A27A-4E3C-BA4A-10B3B1634B1F}" srcId="{727534F5-F8D9-4083-9453-93E0BFD2FC69}" destId="{65CCF837-B042-4722-87CB-B4106F2E5D91}" srcOrd="2" destOrd="0" parTransId="{671C3DD1-D796-4108-B6D2-93D498CB3798}" sibTransId="{6AB1C373-66AF-42AA-84CC-CA463DC31160}"/>
    <dgm:cxn modelId="{F8A6E044-FCE1-4571-B6E2-591EB3ED60BE}" type="presOf" srcId="{F1448233-F95E-4077-A689-3BAC2967BEDD}" destId="{0FD74E7C-7D89-4D53-907C-0289274DCE99}" srcOrd="0" destOrd="0" presId="urn:microsoft.com/office/officeart/2008/layout/LinedList"/>
    <dgm:cxn modelId="{A9D33866-405A-49CD-8FE0-D8AA4CED9810}" type="presOf" srcId="{8F04D660-3A01-4EC4-A268-B6DE9B266884}" destId="{7026821F-51F0-4CDB-928C-4EDEB233DB87}" srcOrd="0" destOrd="0" presId="urn:microsoft.com/office/officeart/2008/layout/LinedList"/>
    <dgm:cxn modelId="{CC001274-6966-4013-A4FA-DE2E1FF4EDE8}" type="presOf" srcId="{65CCF837-B042-4722-87CB-B4106F2E5D91}" destId="{C5ADDF2C-E66F-439B-9584-5C4901CE506E}" srcOrd="0" destOrd="0" presId="urn:microsoft.com/office/officeart/2008/layout/LinedList"/>
    <dgm:cxn modelId="{BA60B78F-5A71-4329-99FB-4EDEE265BAC2}" srcId="{727534F5-F8D9-4083-9453-93E0BFD2FC69}" destId="{F1448233-F95E-4077-A689-3BAC2967BEDD}" srcOrd="1" destOrd="0" parTransId="{80264CB6-1B78-44FA-91B6-27A6C652625D}" sibTransId="{81E9D4F8-E338-463D-834E-17DD0B2C3587}"/>
    <dgm:cxn modelId="{29B4709C-FD0E-4AE8-98B0-AED486D3C5F8}" srcId="{727534F5-F8D9-4083-9453-93E0BFD2FC69}" destId="{8F04D660-3A01-4EC4-A268-B6DE9B266884}" srcOrd="4" destOrd="0" parTransId="{E1E5635D-F581-4997-84F4-5AABE9EEA9A8}" sibTransId="{8751718B-C194-44FA-87DC-14DCA59ABA78}"/>
    <dgm:cxn modelId="{1A75A4BD-9C56-40F3-9784-6E453CF645EB}" type="presOf" srcId="{C50CB5D2-055E-4418-8186-82AA9AADE51F}" destId="{50300539-751B-4A4A-9E0A-D91D9496E047}" srcOrd="0" destOrd="0" presId="urn:microsoft.com/office/officeart/2008/layout/LinedList"/>
    <dgm:cxn modelId="{A2A3B4CA-DB32-45E7-BB93-F1108FA94C5B}" srcId="{727534F5-F8D9-4083-9453-93E0BFD2FC69}" destId="{80DEA0C0-FA23-4E05-AB27-6F3AA2AADE1E}" srcOrd="0" destOrd="0" parTransId="{ECE7F6A1-A634-4D99-993B-A16AA360BE32}" sibTransId="{C4244DFB-77EE-493B-B313-BB3706BAB4A4}"/>
    <dgm:cxn modelId="{BFBA7EFA-3A4B-4956-A9F2-948C235D3DE2}" srcId="{727534F5-F8D9-4083-9453-93E0BFD2FC69}" destId="{C50CB5D2-055E-4418-8186-82AA9AADE51F}" srcOrd="3" destOrd="0" parTransId="{DDF5C949-B9A8-45EE-A353-830665179061}" sibTransId="{BA6F5C1E-8C76-4198-BBB4-4B76D3F50F95}"/>
    <dgm:cxn modelId="{29F5E882-EE57-4158-9956-E53F2CE03923}" type="presParOf" srcId="{876B9FD3-2DAE-46A5-8FED-DA0759B83485}" destId="{B86DB024-9541-4F7A-9CE2-3375FC379E0B}" srcOrd="0" destOrd="0" presId="urn:microsoft.com/office/officeart/2008/layout/LinedList"/>
    <dgm:cxn modelId="{078F9FA4-2B4D-40D4-B2EE-C522639709CB}" type="presParOf" srcId="{876B9FD3-2DAE-46A5-8FED-DA0759B83485}" destId="{71E578D3-A397-4491-AB0D-18F7EB8D4E4F}" srcOrd="1" destOrd="0" presId="urn:microsoft.com/office/officeart/2008/layout/LinedList"/>
    <dgm:cxn modelId="{A0728D21-4B23-45A9-897C-975451AA89F8}" type="presParOf" srcId="{71E578D3-A397-4491-AB0D-18F7EB8D4E4F}" destId="{5762AE6E-E638-4C87-8B27-A5803C8D19E5}" srcOrd="0" destOrd="0" presId="urn:microsoft.com/office/officeart/2008/layout/LinedList"/>
    <dgm:cxn modelId="{C4777A4B-0D72-47E4-9972-F69108F4458A}" type="presParOf" srcId="{71E578D3-A397-4491-AB0D-18F7EB8D4E4F}" destId="{17CFB355-1190-4DE4-9384-EE5ACF68FFD0}" srcOrd="1" destOrd="0" presId="urn:microsoft.com/office/officeart/2008/layout/LinedList"/>
    <dgm:cxn modelId="{3CA609F0-D328-4B92-9F28-75CAE53EC762}" type="presParOf" srcId="{876B9FD3-2DAE-46A5-8FED-DA0759B83485}" destId="{947B084F-96BB-46FF-8F45-683BB8F35744}" srcOrd="2" destOrd="0" presId="urn:microsoft.com/office/officeart/2008/layout/LinedList"/>
    <dgm:cxn modelId="{4D8A9BF5-DD8A-41B4-A9B2-EE113972429F}" type="presParOf" srcId="{876B9FD3-2DAE-46A5-8FED-DA0759B83485}" destId="{962365E9-9735-411C-A3D5-12ECAC5A2FF8}" srcOrd="3" destOrd="0" presId="urn:microsoft.com/office/officeart/2008/layout/LinedList"/>
    <dgm:cxn modelId="{3A655EB7-3442-4029-8AE2-CEAA26D098F7}" type="presParOf" srcId="{962365E9-9735-411C-A3D5-12ECAC5A2FF8}" destId="{0FD74E7C-7D89-4D53-907C-0289274DCE99}" srcOrd="0" destOrd="0" presId="urn:microsoft.com/office/officeart/2008/layout/LinedList"/>
    <dgm:cxn modelId="{D9972939-5738-4DDB-8C2B-78913B7A69E6}" type="presParOf" srcId="{962365E9-9735-411C-A3D5-12ECAC5A2FF8}" destId="{567A164D-8770-4F66-8402-05ADC11067A7}" srcOrd="1" destOrd="0" presId="urn:microsoft.com/office/officeart/2008/layout/LinedList"/>
    <dgm:cxn modelId="{83D6C066-37B0-4418-96BD-25C64CDCD783}" type="presParOf" srcId="{876B9FD3-2DAE-46A5-8FED-DA0759B83485}" destId="{BBB5E55F-08CC-4235-9D45-2AEDDA918AA6}" srcOrd="4" destOrd="0" presId="urn:microsoft.com/office/officeart/2008/layout/LinedList"/>
    <dgm:cxn modelId="{5996BDA7-C5CA-44E4-8E12-4E84359BEB45}" type="presParOf" srcId="{876B9FD3-2DAE-46A5-8FED-DA0759B83485}" destId="{9CC3A1E2-1001-4942-98ED-9706A7C9CDC1}" srcOrd="5" destOrd="0" presId="urn:microsoft.com/office/officeart/2008/layout/LinedList"/>
    <dgm:cxn modelId="{E257ED07-7B48-4AA8-A134-F8989BDE52CA}" type="presParOf" srcId="{9CC3A1E2-1001-4942-98ED-9706A7C9CDC1}" destId="{C5ADDF2C-E66F-439B-9584-5C4901CE506E}" srcOrd="0" destOrd="0" presId="urn:microsoft.com/office/officeart/2008/layout/LinedList"/>
    <dgm:cxn modelId="{1C053D6D-27AD-4BBC-94A7-78576F09BF14}" type="presParOf" srcId="{9CC3A1E2-1001-4942-98ED-9706A7C9CDC1}" destId="{EA4D14E1-A88E-4F13-890E-AE22FC24B100}" srcOrd="1" destOrd="0" presId="urn:microsoft.com/office/officeart/2008/layout/LinedList"/>
    <dgm:cxn modelId="{C766130D-E2A2-42E9-A92C-8ADA22E42AE7}" type="presParOf" srcId="{876B9FD3-2DAE-46A5-8FED-DA0759B83485}" destId="{9151FAE0-49EF-4338-9082-218BB2D04989}" srcOrd="6" destOrd="0" presId="urn:microsoft.com/office/officeart/2008/layout/LinedList"/>
    <dgm:cxn modelId="{18A17481-241F-4DCB-82BF-2E6D5BACE87A}" type="presParOf" srcId="{876B9FD3-2DAE-46A5-8FED-DA0759B83485}" destId="{6C16482B-8FC1-4917-8E73-10A23F08131A}" srcOrd="7" destOrd="0" presId="urn:microsoft.com/office/officeart/2008/layout/LinedList"/>
    <dgm:cxn modelId="{62A0A4FA-A658-4649-B67F-A675BF482B57}" type="presParOf" srcId="{6C16482B-8FC1-4917-8E73-10A23F08131A}" destId="{50300539-751B-4A4A-9E0A-D91D9496E047}" srcOrd="0" destOrd="0" presId="urn:microsoft.com/office/officeart/2008/layout/LinedList"/>
    <dgm:cxn modelId="{5D4BF07F-1ED7-4ED1-93B1-DD6D655F567A}" type="presParOf" srcId="{6C16482B-8FC1-4917-8E73-10A23F08131A}" destId="{7FDE2340-06DC-42E5-8A12-FFBF332D1A0A}" srcOrd="1" destOrd="0" presId="urn:microsoft.com/office/officeart/2008/layout/LinedList"/>
    <dgm:cxn modelId="{E9DC3B8E-05AD-4624-ABE3-FDE83422D219}" type="presParOf" srcId="{876B9FD3-2DAE-46A5-8FED-DA0759B83485}" destId="{78492C24-B49C-43E9-A27A-C13D75B62392}" srcOrd="8" destOrd="0" presId="urn:microsoft.com/office/officeart/2008/layout/LinedList"/>
    <dgm:cxn modelId="{8E634F4A-C1E8-4399-98B0-108D6EE24E59}" type="presParOf" srcId="{876B9FD3-2DAE-46A5-8FED-DA0759B83485}" destId="{0C3FAFF3-06F3-4426-94BB-A07CDA146F85}" srcOrd="9" destOrd="0" presId="urn:microsoft.com/office/officeart/2008/layout/LinedList"/>
    <dgm:cxn modelId="{152CED21-B6A8-4E0F-BDF7-A18FBB343477}" type="presParOf" srcId="{0C3FAFF3-06F3-4426-94BB-A07CDA146F85}" destId="{7026821F-51F0-4CDB-928C-4EDEB233DB87}" srcOrd="0" destOrd="0" presId="urn:microsoft.com/office/officeart/2008/layout/LinedList"/>
    <dgm:cxn modelId="{55077B94-72EF-4974-BE56-19C8C0FB9E46}" type="presParOf" srcId="{0C3FAFF3-06F3-4426-94BB-A07CDA146F85}" destId="{06755A37-A73C-4C03-A677-D6A502987D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80D6A9-5DA4-4C5F-A645-8748A15E523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4477AC-9A9C-4A5F-BBCF-B65CACFF3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Technical implementation involves use of Scapy or pywifi for scanning, subprocess calls to aircrack-ng for decryption, and shell scripting for interface control (monitor mode). </a:t>
          </a:r>
        </a:p>
      </dgm:t>
    </dgm:pt>
    <dgm:pt modelId="{A829E4F7-0401-4BB8-A970-813EC251FB05}" type="parTrans" cxnId="{77FEE881-A125-4F68-AEF4-28FA94ABE2F3}">
      <dgm:prSet/>
      <dgm:spPr/>
      <dgm:t>
        <a:bodyPr/>
        <a:lstStyle/>
        <a:p>
          <a:endParaRPr lang="en-US"/>
        </a:p>
      </dgm:t>
    </dgm:pt>
    <dgm:pt modelId="{6DEFFD8C-1B3F-4527-8229-1ABD54A81D5D}" type="sibTrans" cxnId="{77FEE881-A125-4F68-AEF4-28FA94ABE2F3}">
      <dgm:prSet/>
      <dgm:spPr/>
      <dgm:t>
        <a:bodyPr/>
        <a:lstStyle/>
        <a:p>
          <a:endParaRPr lang="en-US"/>
        </a:p>
      </dgm:t>
    </dgm:pt>
    <dgm:pt modelId="{DE0B217D-0A52-4275-BCD8-2807A4E20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integration of Python with command-line tools like aircrack-ng, shows a novel blend of automation and manual testing processes. The potential addition of custom Python scripts for detecting suspicious SSIDs adds value.</a:t>
          </a:r>
        </a:p>
      </dgm:t>
    </dgm:pt>
    <dgm:pt modelId="{3AE37E93-957D-41A7-B0AF-CC72EED18E24}" type="parTrans" cxnId="{EBF668DD-21A6-4F16-8138-5A996EBFD4C5}">
      <dgm:prSet/>
      <dgm:spPr/>
      <dgm:t>
        <a:bodyPr/>
        <a:lstStyle/>
        <a:p>
          <a:endParaRPr lang="en-US"/>
        </a:p>
      </dgm:t>
    </dgm:pt>
    <dgm:pt modelId="{21DAABAF-BAF3-49AD-96FD-DE4D31696C61}" type="sibTrans" cxnId="{EBF668DD-21A6-4F16-8138-5A996EBFD4C5}">
      <dgm:prSet/>
      <dgm:spPr/>
      <dgm:t>
        <a:bodyPr/>
        <a:lstStyle/>
        <a:p>
          <a:endParaRPr lang="en-US"/>
        </a:p>
      </dgm:t>
    </dgm:pt>
    <dgm:pt modelId="{46943063-0B09-4ED7-A3BB-A84F2661F7B0}" type="pres">
      <dgm:prSet presAssocID="{6680D6A9-5DA4-4C5F-A645-8748A15E5233}" presName="root" presStyleCnt="0">
        <dgm:presLayoutVars>
          <dgm:dir/>
          <dgm:resizeHandles val="exact"/>
        </dgm:presLayoutVars>
      </dgm:prSet>
      <dgm:spPr/>
    </dgm:pt>
    <dgm:pt modelId="{5DACBE02-0210-49DD-AFD5-3DE996CBF1AF}" type="pres">
      <dgm:prSet presAssocID="{694477AC-9A9C-4A5F-BBCF-B65CACFF3854}" presName="compNode" presStyleCnt="0"/>
      <dgm:spPr/>
    </dgm:pt>
    <dgm:pt modelId="{03C9A559-D204-4590-A9BD-0E8553DCF904}" type="pres">
      <dgm:prSet presAssocID="{694477AC-9A9C-4A5F-BBCF-B65CACFF3854}" presName="bgRect" presStyleLbl="bgShp" presStyleIdx="0" presStyleCnt="2"/>
      <dgm:spPr/>
    </dgm:pt>
    <dgm:pt modelId="{7317AA9C-22E0-42F3-8335-BB9F47D0452F}" type="pres">
      <dgm:prSet presAssocID="{694477AC-9A9C-4A5F-BBCF-B65CACFF38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C312D71-ADDA-4F77-B6AD-8954D2997130}" type="pres">
      <dgm:prSet presAssocID="{694477AC-9A9C-4A5F-BBCF-B65CACFF3854}" presName="spaceRect" presStyleCnt="0"/>
      <dgm:spPr/>
    </dgm:pt>
    <dgm:pt modelId="{ACD23907-5EA4-40D7-8F24-39E8C9CDA22E}" type="pres">
      <dgm:prSet presAssocID="{694477AC-9A9C-4A5F-BBCF-B65CACFF3854}" presName="parTx" presStyleLbl="revTx" presStyleIdx="0" presStyleCnt="2">
        <dgm:presLayoutVars>
          <dgm:chMax val="0"/>
          <dgm:chPref val="0"/>
        </dgm:presLayoutVars>
      </dgm:prSet>
      <dgm:spPr/>
    </dgm:pt>
    <dgm:pt modelId="{690E2D47-FFD8-48FC-9D2B-771E9264D7AF}" type="pres">
      <dgm:prSet presAssocID="{6DEFFD8C-1B3F-4527-8229-1ABD54A81D5D}" presName="sibTrans" presStyleCnt="0"/>
      <dgm:spPr/>
    </dgm:pt>
    <dgm:pt modelId="{0131019F-60C7-4527-A83D-AF074C3FFD74}" type="pres">
      <dgm:prSet presAssocID="{DE0B217D-0A52-4275-BCD8-2807A4E207C0}" presName="compNode" presStyleCnt="0"/>
      <dgm:spPr/>
    </dgm:pt>
    <dgm:pt modelId="{FDF3AD76-55C6-4A98-AF96-44D5DA7BF159}" type="pres">
      <dgm:prSet presAssocID="{DE0B217D-0A52-4275-BCD8-2807A4E207C0}" presName="bgRect" presStyleLbl="bgShp" presStyleIdx="1" presStyleCnt="2"/>
      <dgm:spPr/>
    </dgm:pt>
    <dgm:pt modelId="{48B1410E-8EC1-44A2-9F5C-B87D13248DD2}" type="pres">
      <dgm:prSet presAssocID="{DE0B217D-0A52-4275-BCD8-2807A4E207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43F1147-9690-4C88-B81E-10EB29F7ED01}" type="pres">
      <dgm:prSet presAssocID="{DE0B217D-0A52-4275-BCD8-2807A4E207C0}" presName="spaceRect" presStyleCnt="0"/>
      <dgm:spPr/>
    </dgm:pt>
    <dgm:pt modelId="{EF48EA75-B5D0-4B9A-816A-5DBC923EDB91}" type="pres">
      <dgm:prSet presAssocID="{DE0B217D-0A52-4275-BCD8-2807A4E207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1D0032-AE37-4488-BFA3-90635B77C93B}" type="presOf" srcId="{6680D6A9-5DA4-4C5F-A645-8748A15E5233}" destId="{46943063-0B09-4ED7-A3BB-A84F2661F7B0}" srcOrd="0" destOrd="0" presId="urn:microsoft.com/office/officeart/2018/2/layout/IconVerticalSolidList"/>
    <dgm:cxn modelId="{60B76F4C-5C01-4BF5-98D9-F2D6C1EA29B0}" type="presOf" srcId="{694477AC-9A9C-4A5F-BBCF-B65CACFF3854}" destId="{ACD23907-5EA4-40D7-8F24-39E8C9CDA22E}" srcOrd="0" destOrd="0" presId="urn:microsoft.com/office/officeart/2018/2/layout/IconVerticalSolidList"/>
    <dgm:cxn modelId="{77FEE881-A125-4F68-AEF4-28FA94ABE2F3}" srcId="{6680D6A9-5DA4-4C5F-A645-8748A15E5233}" destId="{694477AC-9A9C-4A5F-BBCF-B65CACFF3854}" srcOrd="0" destOrd="0" parTransId="{A829E4F7-0401-4BB8-A970-813EC251FB05}" sibTransId="{6DEFFD8C-1B3F-4527-8229-1ABD54A81D5D}"/>
    <dgm:cxn modelId="{3E067FAC-DBE2-45D9-9DBF-0987E133CAD5}" type="presOf" srcId="{DE0B217D-0A52-4275-BCD8-2807A4E207C0}" destId="{EF48EA75-B5D0-4B9A-816A-5DBC923EDB91}" srcOrd="0" destOrd="0" presId="urn:microsoft.com/office/officeart/2018/2/layout/IconVerticalSolidList"/>
    <dgm:cxn modelId="{EBF668DD-21A6-4F16-8138-5A996EBFD4C5}" srcId="{6680D6A9-5DA4-4C5F-A645-8748A15E5233}" destId="{DE0B217D-0A52-4275-BCD8-2807A4E207C0}" srcOrd="1" destOrd="0" parTransId="{3AE37E93-957D-41A7-B0AF-CC72EED18E24}" sibTransId="{21DAABAF-BAF3-49AD-96FD-DE4D31696C61}"/>
    <dgm:cxn modelId="{EB2094E3-5E7A-4F4F-B6BB-2EB2B159B2E5}" type="presParOf" srcId="{46943063-0B09-4ED7-A3BB-A84F2661F7B0}" destId="{5DACBE02-0210-49DD-AFD5-3DE996CBF1AF}" srcOrd="0" destOrd="0" presId="urn:microsoft.com/office/officeart/2018/2/layout/IconVerticalSolidList"/>
    <dgm:cxn modelId="{73A0A9D8-DE8C-40C8-A822-863CABB848DF}" type="presParOf" srcId="{5DACBE02-0210-49DD-AFD5-3DE996CBF1AF}" destId="{03C9A559-D204-4590-A9BD-0E8553DCF904}" srcOrd="0" destOrd="0" presId="urn:microsoft.com/office/officeart/2018/2/layout/IconVerticalSolidList"/>
    <dgm:cxn modelId="{9ECB1A3B-F389-4ED6-824F-2B66BC3F7A83}" type="presParOf" srcId="{5DACBE02-0210-49DD-AFD5-3DE996CBF1AF}" destId="{7317AA9C-22E0-42F3-8335-BB9F47D0452F}" srcOrd="1" destOrd="0" presId="urn:microsoft.com/office/officeart/2018/2/layout/IconVerticalSolidList"/>
    <dgm:cxn modelId="{60CC053A-D94F-4361-999D-36F33EF573CB}" type="presParOf" srcId="{5DACBE02-0210-49DD-AFD5-3DE996CBF1AF}" destId="{DC312D71-ADDA-4F77-B6AD-8954D2997130}" srcOrd="2" destOrd="0" presId="urn:microsoft.com/office/officeart/2018/2/layout/IconVerticalSolidList"/>
    <dgm:cxn modelId="{274453E6-F027-4402-B773-2EE40288C248}" type="presParOf" srcId="{5DACBE02-0210-49DD-AFD5-3DE996CBF1AF}" destId="{ACD23907-5EA4-40D7-8F24-39E8C9CDA22E}" srcOrd="3" destOrd="0" presId="urn:microsoft.com/office/officeart/2018/2/layout/IconVerticalSolidList"/>
    <dgm:cxn modelId="{447658FF-F41B-49AF-A23F-7B022093C487}" type="presParOf" srcId="{46943063-0B09-4ED7-A3BB-A84F2661F7B0}" destId="{690E2D47-FFD8-48FC-9D2B-771E9264D7AF}" srcOrd="1" destOrd="0" presId="urn:microsoft.com/office/officeart/2018/2/layout/IconVerticalSolidList"/>
    <dgm:cxn modelId="{EAA61B2E-F806-489B-9FA7-21B28BAF7DF9}" type="presParOf" srcId="{46943063-0B09-4ED7-A3BB-A84F2661F7B0}" destId="{0131019F-60C7-4527-A83D-AF074C3FFD74}" srcOrd="2" destOrd="0" presId="urn:microsoft.com/office/officeart/2018/2/layout/IconVerticalSolidList"/>
    <dgm:cxn modelId="{919B8857-D91A-4111-8677-5775CAFE1EBB}" type="presParOf" srcId="{0131019F-60C7-4527-A83D-AF074C3FFD74}" destId="{FDF3AD76-55C6-4A98-AF96-44D5DA7BF159}" srcOrd="0" destOrd="0" presId="urn:microsoft.com/office/officeart/2018/2/layout/IconVerticalSolidList"/>
    <dgm:cxn modelId="{C3C94CD0-4BC9-431B-BCCB-2EA797EA4276}" type="presParOf" srcId="{0131019F-60C7-4527-A83D-AF074C3FFD74}" destId="{48B1410E-8EC1-44A2-9F5C-B87D13248DD2}" srcOrd="1" destOrd="0" presId="urn:microsoft.com/office/officeart/2018/2/layout/IconVerticalSolidList"/>
    <dgm:cxn modelId="{69F6B241-BDDE-4DA5-8B16-21393ABD53E2}" type="presParOf" srcId="{0131019F-60C7-4527-A83D-AF074C3FFD74}" destId="{B43F1147-9690-4C88-B81E-10EB29F7ED01}" srcOrd="2" destOrd="0" presId="urn:microsoft.com/office/officeart/2018/2/layout/IconVerticalSolidList"/>
    <dgm:cxn modelId="{9758C5AB-91CC-4D71-9BE4-6A4C2F444CBE}" type="presParOf" srcId="{0131019F-60C7-4527-A83D-AF074C3FFD74}" destId="{EF48EA75-B5D0-4B9A-816A-5DBC923EDB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270E7-CCA2-4BD6-B3B0-B88A9B66DA57}">
      <dsp:nvSpPr>
        <dsp:cNvPr id="0" name=""/>
        <dsp:cNvSpPr/>
      </dsp:nvSpPr>
      <dsp:spPr>
        <a:xfrm>
          <a:off x="0" y="2371"/>
          <a:ext cx="6096000" cy="1202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C8E1E-ECD0-42E5-ADED-8723EBA7F7D9}">
      <dsp:nvSpPr>
        <dsp:cNvPr id="0" name=""/>
        <dsp:cNvSpPr/>
      </dsp:nvSpPr>
      <dsp:spPr>
        <a:xfrm>
          <a:off x="363653" y="272857"/>
          <a:ext cx="661187" cy="661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4924A-D5DF-41FC-8848-52BA066DAE00}">
      <dsp:nvSpPr>
        <dsp:cNvPr id="0" name=""/>
        <dsp:cNvSpPr/>
      </dsp:nvSpPr>
      <dsp:spPr>
        <a:xfrm>
          <a:off x="1388493" y="2371"/>
          <a:ext cx="4707506" cy="12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8" tIns="127228" rIns="127228" bIns="1272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 only on networks with explicit authorization.</a:t>
          </a:r>
        </a:p>
      </dsp:txBody>
      <dsp:txXfrm>
        <a:off x="1388493" y="2371"/>
        <a:ext cx="4707506" cy="1202158"/>
      </dsp:txXfrm>
    </dsp:sp>
    <dsp:sp modelId="{2AAAEF7C-281D-40C1-9875-E8E215294783}">
      <dsp:nvSpPr>
        <dsp:cNvPr id="0" name=""/>
        <dsp:cNvSpPr/>
      </dsp:nvSpPr>
      <dsp:spPr>
        <a:xfrm>
          <a:off x="0" y="1505070"/>
          <a:ext cx="6096000" cy="1202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885BE-863C-4D61-93E6-91AC3077DD89}">
      <dsp:nvSpPr>
        <dsp:cNvPr id="0" name=""/>
        <dsp:cNvSpPr/>
      </dsp:nvSpPr>
      <dsp:spPr>
        <a:xfrm>
          <a:off x="363653" y="1775556"/>
          <a:ext cx="661187" cy="661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6BA4D-E57A-42B3-8348-CDA2BE674C42}">
      <dsp:nvSpPr>
        <dsp:cNvPr id="0" name=""/>
        <dsp:cNvSpPr/>
      </dsp:nvSpPr>
      <dsp:spPr>
        <a:xfrm>
          <a:off x="1388493" y="1505070"/>
          <a:ext cx="4707506" cy="12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8" tIns="127228" rIns="127228" bIns="1272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Intended for educational or professional audit purposes.</a:t>
          </a:r>
        </a:p>
      </dsp:txBody>
      <dsp:txXfrm>
        <a:off x="1388493" y="1505070"/>
        <a:ext cx="4707506" cy="1202158"/>
      </dsp:txXfrm>
    </dsp:sp>
    <dsp:sp modelId="{963833CB-0A30-4997-BB28-C72C66300508}">
      <dsp:nvSpPr>
        <dsp:cNvPr id="0" name=""/>
        <dsp:cNvSpPr/>
      </dsp:nvSpPr>
      <dsp:spPr>
        <a:xfrm>
          <a:off x="0" y="3007769"/>
          <a:ext cx="6096000" cy="1202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84D75-3B66-429E-9E0A-D6012A869729}">
      <dsp:nvSpPr>
        <dsp:cNvPr id="0" name=""/>
        <dsp:cNvSpPr/>
      </dsp:nvSpPr>
      <dsp:spPr>
        <a:xfrm>
          <a:off x="363653" y="3278255"/>
          <a:ext cx="661187" cy="661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20C93-DE9C-49FE-B8DC-7585B3441F40}">
      <dsp:nvSpPr>
        <dsp:cNvPr id="0" name=""/>
        <dsp:cNvSpPr/>
      </dsp:nvSpPr>
      <dsp:spPr>
        <a:xfrm>
          <a:off x="1388493" y="3007769"/>
          <a:ext cx="4707506" cy="12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8" tIns="127228" rIns="127228" bIns="1272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Unauthorized use violates laws and ethical guidelines.</a:t>
          </a:r>
        </a:p>
      </dsp:txBody>
      <dsp:txXfrm>
        <a:off x="1388493" y="3007769"/>
        <a:ext cx="4707506" cy="1202158"/>
      </dsp:txXfrm>
    </dsp:sp>
    <dsp:sp modelId="{D8628319-6152-4639-8B30-3AAC45685EAB}">
      <dsp:nvSpPr>
        <dsp:cNvPr id="0" name=""/>
        <dsp:cNvSpPr/>
      </dsp:nvSpPr>
      <dsp:spPr>
        <a:xfrm>
          <a:off x="0" y="4510468"/>
          <a:ext cx="6096000" cy="12021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18B21A-3F48-4EF1-87E9-1D8FD5A243D4}">
      <dsp:nvSpPr>
        <dsp:cNvPr id="0" name=""/>
        <dsp:cNvSpPr/>
      </dsp:nvSpPr>
      <dsp:spPr>
        <a:xfrm>
          <a:off x="363653" y="4780953"/>
          <a:ext cx="661187" cy="6611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561A7D-845B-4582-B72F-B22A9F17303C}">
      <dsp:nvSpPr>
        <dsp:cNvPr id="0" name=""/>
        <dsp:cNvSpPr/>
      </dsp:nvSpPr>
      <dsp:spPr>
        <a:xfrm>
          <a:off x="1388493" y="4510468"/>
          <a:ext cx="4707506" cy="12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28" tIns="127228" rIns="127228" bIns="1272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Running the tool in a sandbox environment such as Kali Linux is highly recommended.</a:t>
          </a:r>
        </a:p>
      </dsp:txBody>
      <dsp:txXfrm>
        <a:off x="1388493" y="4510468"/>
        <a:ext cx="4707506" cy="1202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8754A-3352-47DC-80C3-AD1A9C1F6F64}">
      <dsp:nvSpPr>
        <dsp:cNvPr id="0" name=""/>
        <dsp:cNvSpPr/>
      </dsp:nvSpPr>
      <dsp:spPr>
        <a:xfrm>
          <a:off x="0" y="562"/>
          <a:ext cx="6207841" cy="13152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6ED4C-B016-49F0-B1D9-0D3B3EBB7837}">
      <dsp:nvSpPr>
        <dsp:cNvPr id="0" name=""/>
        <dsp:cNvSpPr/>
      </dsp:nvSpPr>
      <dsp:spPr>
        <a:xfrm>
          <a:off x="397876" y="296503"/>
          <a:ext cx="723412" cy="723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15E69-A855-45B8-9B46-217010D14852}">
      <dsp:nvSpPr>
        <dsp:cNvPr id="0" name=""/>
        <dsp:cNvSpPr/>
      </dsp:nvSpPr>
      <dsp:spPr>
        <a:xfrm>
          <a:off x="1519165" y="562"/>
          <a:ext cx="4688675" cy="13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02" tIns="139202" rIns="139202" bIns="1392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Automates Wi-Fi network security auditing tasks.</a:t>
          </a:r>
        </a:p>
      </dsp:txBody>
      <dsp:txXfrm>
        <a:off x="1519165" y="562"/>
        <a:ext cx="4688675" cy="1315295"/>
      </dsp:txXfrm>
    </dsp:sp>
    <dsp:sp modelId="{D7F4301D-31A7-4EA0-AFAC-679895DD76B2}">
      <dsp:nvSpPr>
        <dsp:cNvPr id="0" name=""/>
        <dsp:cNvSpPr/>
      </dsp:nvSpPr>
      <dsp:spPr>
        <a:xfrm>
          <a:off x="0" y="1644680"/>
          <a:ext cx="6207841" cy="13152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06CFE-9203-4860-AC67-9AE1A91B1491}">
      <dsp:nvSpPr>
        <dsp:cNvPr id="0" name=""/>
        <dsp:cNvSpPr/>
      </dsp:nvSpPr>
      <dsp:spPr>
        <a:xfrm>
          <a:off x="397876" y="1940622"/>
          <a:ext cx="723412" cy="723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DEA92-EB59-40D7-911C-516E9C73EC21}">
      <dsp:nvSpPr>
        <dsp:cNvPr id="0" name=""/>
        <dsp:cNvSpPr/>
      </dsp:nvSpPr>
      <dsp:spPr>
        <a:xfrm>
          <a:off x="1519165" y="1644680"/>
          <a:ext cx="4688675" cy="13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02" tIns="139202" rIns="139202" bIns="1392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Designed for educational and authorized penetration testing.</a:t>
          </a:r>
        </a:p>
      </dsp:txBody>
      <dsp:txXfrm>
        <a:off x="1519165" y="1644680"/>
        <a:ext cx="4688675" cy="1315295"/>
      </dsp:txXfrm>
    </dsp:sp>
    <dsp:sp modelId="{DD65E499-99A2-4D78-9400-9BE0A0669FFA}">
      <dsp:nvSpPr>
        <dsp:cNvPr id="0" name=""/>
        <dsp:cNvSpPr/>
      </dsp:nvSpPr>
      <dsp:spPr>
        <a:xfrm>
          <a:off x="0" y="3288799"/>
          <a:ext cx="6207841" cy="131529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4AA86-AAE7-4003-A378-ECC2D8967042}">
      <dsp:nvSpPr>
        <dsp:cNvPr id="0" name=""/>
        <dsp:cNvSpPr/>
      </dsp:nvSpPr>
      <dsp:spPr>
        <a:xfrm>
          <a:off x="397876" y="3584741"/>
          <a:ext cx="723412" cy="723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8A2B3-E0F3-455C-B56D-8A9C03357ACC}">
      <dsp:nvSpPr>
        <dsp:cNvPr id="0" name=""/>
        <dsp:cNvSpPr/>
      </dsp:nvSpPr>
      <dsp:spPr>
        <a:xfrm>
          <a:off x="1519165" y="3288799"/>
          <a:ext cx="4688675" cy="1315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02" tIns="139202" rIns="139202" bIns="13920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Helps identify vulnerabilities in WPA/WPA2-secured networks.</a:t>
          </a:r>
        </a:p>
      </dsp:txBody>
      <dsp:txXfrm>
        <a:off x="1519165" y="3288799"/>
        <a:ext cx="4688675" cy="1315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DB024-9541-4F7A-9CE2-3375FC379E0B}">
      <dsp:nvSpPr>
        <dsp:cNvPr id="0" name=""/>
        <dsp:cNvSpPr/>
      </dsp:nvSpPr>
      <dsp:spPr>
        <a:xfrm>
          <a:off x="0" y="546"/>
          <a:ext cx="51712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2AE6E-E638-4C87-8B27-A5803C8D19E5}">
      <dsp:nvSpPr>
        <dsp:cNvPr id="0" name=""/>
        <dsp:cNvSpPr/>
      </dsp:nvSpPr>
      <dsp:spPr>
        <a:xfrm>
          <a:off x="0" y="546"/>
          <a:ext cx="5171209" cy="89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Wi-Fi network scanner and information enumerator.</a:t>
          </a:r>
        </a:p>
      </dsp:txBody>
      <dsp:txXfrm>
        <a:off x="0" y="546"/>
        <a:ext cx="5171209" cy="895574"/>
      </dsp:txXfrm>
    </dsp:sp>
    <dsp:sp modelId="{947B084F-96BB-46FF-8F45-683BB8F35744}">
      <dsp:nvSpPr>
        <dsp:cNvPr id="0" name=""/>
        <dsp:cNvSpPr/>
      </dsp:nvSpPr>
      <dsp:spPr>
        <a:xfrm>
          <a:off x="0" y="896121"/>
          <a:ext cx="51712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D74E7C-7D89-4D53-907C-0289274DCE99}">
      <dsp:nvSpPr>
        <dsp:cNvPr id="0" name=""/>
        <dsp:cNvSpPr/>
      </dsp:nvSpPr>
      <dsp:spPr>
        <a:xfrm>
          <a:off x="0" y="896121"/>
          <a:ext cx="5171209" cy="89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Handshake capture for WPA/WPA2 networks.</a:t>
          </a:r>
        </a:p>
      </dsp:txBody>
      <dsp:txXfrm>
        <a:off x="0" y="896121"/>
        <a:ext cx="5171209" cy="895574"/>
      </dsp:txXfrm>
    </dsp:sp>
    <dsp:sp modelId="{BBB5E55F-08CC-4235-9D45-2AEDDA918AA6}">
      <dsp:nvSpPr>
        <dsp:cNvPr id="0" name=""/>
        <dsp:cNvSpPr/>
      </dsp:nvSpPr>
      <dsp:spPr>
        <a:xfrm>
          <a:off x="0" y="1791695"/>
          <a:ext cx="51712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DDF2C-E66F-439B-9584-5C4901CE506E}">
      <dsp:nvSpPr>
        <dsp:cNvPr id="0" name=""/>
        <dsp:cNvSpPr/>
      </dsp:nvSpPr>
      <dsp:spPr>
        <a:xfrm>
          <a:off x="0" y="1791695"/>
          <a:ext cx="5171209" cy="89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Deauthentication</a:t>
          </a:r>
          <a:r>
            <a:rPr lang="en-US" sz="2300" kern="1200" dirty="0"/>
            <a:t> attacks to force device reconnection.</a:t>
          </a:r>
        </a:p>
      </dsp:txBody>
      <dsp:txXfrm>
        <a:off x="0" y="1791695"/>
        <a:ext cx="5171209" cy="895574"/>
      </dsp:txXfrm>
    </dsp:sp>
    <dsp:sp modelId="{9151FAE0-49EF-4338-9082-218BB2D04989}">
      <dsp:nvSpPr>
        <dsp:cNvPr id="0" name=""/>
        <dsp:cNvSpPr/>
      </dsp:nvSpPr>
      <dsp:spPr>
        <a:xfrm>
          <a:off x="0" y="2687270"/>
          <a:ext cx="51712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00539-751B-4A4A-9E0A-D91D9496E047}">
      <dsp:nvSpPr>
        <dsp:cNvPr id="0" name=""/>
        <dsp:cNvSpPr/>
      </dsp:nvSpPr>
      <dsp:spPr>
        <a:xfrm>
          <a:off x="0" y="2687270"/>
          <a:ext cx="5171209" cy="89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Password cracking using dictionary attacks.</a:t>
          </a:r>
        </a:p>
      </dsp:txBody>
      <dsp:txXfrm>
        <a:off x="0" y="2687270"/>
        <a:ext cx="5171209" cy="895574"/>
      </dsp:txXfrm>
    </dsp:sp>
    <dsp:sp modelId="{78492C24-B49C-43E9-A27A-C13D75B62392}">
      <dsp:nvSpPr>
        <dsp:cNvPr id="0" name=""/>
        <dsp:cNvSpPr/>
      </dsp:nvSpPr>
      <dsp:spPr>
        <a:xfrm>
          <a:off x="0" y="3582844"/>
          <a:ext cx="517120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6821F-51F0-4CDB-928C-4EDEB233DB87}">
      <dsp:nvSpPr>
        <dsp:cNvPr id="0" name=""/>
        <dsp:cNvSpPr/>
      </dsp:nvSpPr>
      <dsp:spPr>
        <a:xfrm>
          <a:off x="0" y="3582844"/>
          <a:ext cx="5171209" cy="895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Rogue access point detection.</a:t>
          </a:r>
        </a:p>
      </dsp:txBody>
      <dsp:txXfrm>
        <a:off x="0" y="3582844"/>
        <a:ext cx="5171209" cy="895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9A559-D204-4590-A9BD-0E8553DCF904}">
      <dsp:nvSpPr>
        <dsp:cNvPr id="0" name=""/>
        <dsp:cNvSpPr/>
      </dsp:nvSpPr>
      <dsp:spPr>
        <a:xfrm>
          <a:off x="0" y="326139"/>
          <a:ext cx="4868347" cy="1380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7AA9C-22E0-42F3-8335-BB9F47D0452F}">
      <dsp:nvSpPr>
        <dsp:cNvPr id="0" name=""/>
        <dsp:cNvSpPr/>
      </dsp:nvSpPr>
      <dsp:spPr>
        <a:xfrm>
          <a:off x="417734" y="636851"/>
          <a:ext cx="760259" cy="7595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23907-5EA4-40D7-8F24-39E8C9CDA22E}">
      <dsp:nvSpPr>
        <dsp:cNvPr id="0" name=""/>
        <dsp:cNvSpPr/>
      </dsp:nvSpPr>
      <dsp:spPr>
        <a:xfrm>
          <a:off x="1595729" y="326139"/>
          <a:ext cx="3269496" cy="138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92" tIns="146292" rIns="146292" bIns="14629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Technical implementation involves use of Scapy or pywifi for scanning, subprocess calls to aircrack-ng for decryption, and shell scripting for interface control (monitor mode). </a:t>
          </a:r>
        </a:p>
      </dsp:txBody>
      <dsp:txXfrm>
        <a:off x="1595729" y="326139"/>
        <a:ext cx="3269496" cy="1382290"/>
      </dsp:txXfrm>
    </dsp:sp>
    <dsp:sp modelId="{FDF3AD76-55C6-4A98-AF96-44D5DA7BF159}">
      <dsp:nvSpPr>
        <dsp:cNvPr id="0" name=""/>
        <dsp:cNvSpPr/>
      </dsp:nvSpPr>
      <dsp:spPr>
        <a:xfrm>
          <a:off x="0" y="1984888"/>
          <a:ext cx="4868347" cy="1380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1410E-8EC1-44A2-9F5C-B87D13248DD2}">
      <dsp:nvSpPr>
        <dsp:cNvPr id="0" name=""/>
        <dsp:cNvSpPr/>
      </dsp:nvSpPr>
      <dsp:spPr>
        <a:xfrm>
          <a:off x="417734" y="2295600"/>
          <a:ext cx="760259" cy="759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8EA75-B5D0-4B9A-816A-5DBC923EDB91}">
      <dsp:nvSpPr>
        <dsp:cNvPr id="0" name=""/>
        <dsp:cNvSpPr/>
      </dsp:nvSpPr>
      <dsp:spPr>
        <a:xfrm>
          <a:off x="1595729" y="1984888"/>
          <a:ext cx="3269496" cy="138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92" tIns="146292" rIns="146292" bIns="14629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integration of Python with command-line tools like aircrack-ng, shows a novel blend of automation and manual testing processes. The potential addition of custom Python scripts for detecting suspicious SSIDs adds value.</a:t>
          </a:r>
        </a:p>
      </dsp:txBody>
      <dsp:txXfrm>
        <a:off x="1595729" y="1984888"/>
        <a:ext cx="3269496" cy="1382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4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8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8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31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3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9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8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urew2.com/blog/complete-guide-wi-fi-security" TargetMode="External"/><Relationship Id="rId2" Type="http://schemas.openxmlformats.org/officeDocument/2006/relationships/hyperlink" Target="https://www.geeksforgeeks.org/how-to-audit-network-performance-security-and-troubleshooting-in-linux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cliffsnotes.com/study-notes/21306336" TargetMode="External"/><Relationship Id="rId4" Type="http://schemas.openxmlformats.org/officeDocument/2006/relationships/hyperlink" Target="https://www.tutorialspoint.com/wireless_security/wireless_security_tools.ht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8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CE54A2A-DF49-4800-82E7-3AF9353F8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125ED7-F0CF-40D9-8C60-51E18805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i-Fi logo art">
            <a:extLst>
              <a:ext uri="{FF2B5EF4-FFF2-40B4-BE49-F238E27FC236}">
                <a16:creationId xmlns:a16="http://schemas.microsoft.com/office/drawing/2014/main" id="{80E91728-B22E-914A-5B08-6FA52B9571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545" b="140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3AC40-9D6D-A96E-D633-00A3D9EFF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1077626"/>
            <a:ext cx="9958754" cy="3317443"/>
          </a:xfrm>
        </p:spPr>
        <p:txBody>
          <a:bodyPr anchor="t">
            <a:normAutofit/>
          </a:bodyPr>
          <a:lstStyle/>
          <a:p>
            <a:r>
              <a:rPr lang="en-US" sz="8000" dirty="0" err="1">
                <a:solidFill>
                  <a:srgbClr val="FFFFFF"/>
                </a:solidFill>
              </a:rPr>
              <a:t>WiFi</a:t>
            </a:r>
            <a:r>
              <a:rPr lang="en-US" sz="8000" dirty="0">
                <a:solidFill>
                  <a:srgbClr val="FFFFFF"/>
                </a:solidFill>
              </a:rPr>
              <a:t> Security Auditing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E5337-7B27-CAD6-B9C9-0D14F563F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9257512" cy="1263047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Presented by: </a:t>
            </a:r>
            <a:r>
              <a:rPr lang="en-US" sz="2400" dirty="0">
                <a:solidFill>
                  <a:srgbClr val="FFFFFF"/>
                </a:solidFill>
              </a:rPr>
              <a:t>Anh Phan, Dawn Marshall, &amp; Jared Robinson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06934"/>
            <a:ext cx="804195" cy="0"/>
          </a:xfrm>
          <a:prstGeom prst="line">
            <a:avLst/>
          </a:prstGeom>
          <a:ln w="1238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946C-D990-4490-71E2-C730AD3C2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6F293-0421-AB5C-65A3-81EE19232A33}"/>
              </a:ext>
            </a:extLst>
          </p:cNvPr>
          <p:cNvSpPr txBox="1"/>
          <p:nvPr/>
        </p:nvSpPr>
        <p:spPr>
          <a:xfrm>
            <a:off x="781493" y="2169042"/>
            <a:ext cx="10765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https://www.geeksforgeeks.org/how-to-audit-network-performance-security-and-troubleshooting-in-linux/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https://www.securew2.com/blog/complete-guide-wi-fi-security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https://www.tutorialspoint.com/wireless_security/wireless_security_tools.htm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https://www.cliffsnotes.com/study-notes/21306336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59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42982-511F-F781-3B3B-CA1B7F76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4D3BE-6845-6B56-9925-2A755D0FF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 dirty="0"/>
              <a:t>Questions?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A3326-F08A-043E-4B2A-DF72C09CC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Picture 17" descr="Question marks in a line and one question mark is lit">
            <a:extLst>
              <a:ext uri="{FF2B5EF4-FFF2-40B4-BE49-F238E27FC236}">
                <a16:creationId xmlns:a16="http://schemas.microsoft.com/office/drawing/2014/main" id="{E9477366-29A4-AA97-3EF2-5E5AB929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103" b="-1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27BDC9-FB18-487D-844E-9A6B39F8C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en-US" sz="3700"/>
              <a:t>Ethical Considerations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BE18DF-459C-485A-834C-292AA6BB1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7495" y="233762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4DCD73-AA01-2B6A-6C98-61BCD5FF7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750403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person in a hoodie with a question mark on their face&#10;&#10;AI-generated content may be incorrect.">
            <a:extLst>
              <a:ext uri="{FF2B5EF4-FFF2-40B4-BE49-F238E27FC236}">
                <a16:creationId xmlns:a16="http://schemas.microsoft.com/office/drawing/2014/main" id="{B7D7F44B-04E2-F0A7-9F32-9C9E54B6C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66" y="3587381"/>
            <a:ext cx="4942963" cy="26991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2EB91-DBF1-B1A7-A26C-BDE5B86A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3700"/>
              <a:t>The Significance of WiFi Security Auditing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DB4E-4A14-66F0-232B-0066996A2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Detecting vulnerabilities before attackers do.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Preventing unauthorized access.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Identifying rogue access points, which help in mitigating “Evil Twin Attacks”.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Reducing the risk of a data breach.</a:t>
            </a:r>
          </a:p>
        </p:txBody>
      </p:sp>
      <p:pic>
        <p:nvPicPr>
          <p:cNvPr id="5" name="Picture 4" descr="3D technology art">
            <a:extLst>
              <a:ext uri="{FF2B5EF4-FFF2-40B4-BE49-F238E27FC236}">
                <a16:creationId xmlns:a16="http://schemas.microsoft.com/office/drawing/2014/main" id="{158C7B21-8D91-D431-2618-EBFD9F68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61" r="25243" b="-1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1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8C38AB-00B3-4611-B51A-458666907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304" y="4504002"/>
            <a:ext cx="3784496" cy="1790886"/>
          </a:xfrm>
        </p:spPr>
        <p:txBody>
          <a:bodyPr anchor="t">
            <a:normAutofit/>
          </a:bodyPr>
          <a:lstStyle/>
          <a:p>
            <a:r>
              <a:rPr lang="en-US" sz="4000"/>
              <a:t>Project Purpose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5909CB-6CD3-45DF-9920-8D8182485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607234"/>
            <a:ext cx="804195" cy="0"/>
          </a:xfrm>
          <a:prstGeom prst="line">
            <a:avLst/>
          </a:prstGeom>
          <a:ln w="825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A0B385-1071-2BF5-0CC3-6DFCA1CF8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464288"/>
              </p:ext>
            </p:extLst>
          </p:nvPr>
        </p:nvGraphicFramePr>
        <p:xfrm>
          <a:off x="5412658" y="1110343"/>
          <a:ext cx="6207841" cy="4604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computer and tablet connected to a globe&#10;&#10;AI-generated content may be incorrect.">
            <a:extLst>
              <a:ext uri="{FF2B5EF4-FFF2-40B4-BE49-F238E27FC236}">
                <a16:creationId xmlns:a16="http://schemas.microsoft.com/office/drawing/2014/main" id="{6B887285-009F-31CA-3655-C392E4B98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" y="1110343"/>
            <a:ext cx="5263116" cy="29572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>
            <a:normAutofit/>
          </a:bodyPr>
          <a:lstStyle/>
          <a:p>
            <a:r>
              <a:rPr lang="en-US" sz="4000"/>
              <a:t>Key Features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ock on a router&#10;&#10;AI-generated content may be incorrect.">
            <a:extLst>
              <a:ext uri="{FF2B5EF4-FFF2-40B4-BE49-F238E27FC236}">
                <a16:creationId xmlns:a16="http://schemas.microsoft.com/office/drawing/2014/main" id="{FB95DF88-F296-571E-D4FC-4836C7408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5" r="20334" b="-2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1B6D8F-1E5D-8FCA-53E2-ACCA81FA13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661455"/>
              </p:ext>
            </p:extLst>
          </p:nvPr>
        </p:nvGraphicFramePr>
        <p:xfrm>
          <a:off x="1096683" y="1807535"/>
          <a:ext cx="5171209" cy="447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B51387-DF62-4500-88D6-AEF5409C4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and orange electric plug">
            <a:extLst>
              <a:ext uri="{FF2B5EF4-FFF2-40B4-BE49-F238E27FC236}">
                <a16:creationId xmlns:a16="http://schemas.microsoft.com/office/drawing/2014/main" id="{7DCDE140-9E37-7FF5-306E-DE6968DF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9491" b="624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1066110"/>
            <a:ext cx="5625342" cy="463005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Setup Process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77" y="1299799"/>
            <a:ext cx="4386816" cy="53987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</a:rPr>
              <a:t>Install Kali Linux (VM or Dual Boot). Connect the external Wi-Fi USB adapter. Pass the adapter to Kali (in VM settings). Update system packages: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sudo</a:t>
            </a:r>
            <a:r>
              <a:rPr lang="en-US" i="1" dirty="0">
                <a:solidFill>
                  <a:srgbClr val="FFFFFF"/>
                </a:solidFill>
              </a:rPr>
              <a:t> apt update &amp;&amp; </a:t>
            </a:r>
            <a:r>
              <a:rPr lang="en-US" i="1" dirty="0" err="1">
                <a:solidFill>
                  <a:srgbClr val="FFFFFF"/>
                </a:solidFill>
              </a:rPr>
              <a:t>sudo</a:t>
            </a:r>
            <a:r>
              <a:rPr lang="en-US" i="1" dirty="0">
                <a:solidFill>
                  <a:srgbClr val="FFFFFF"/>
                </a:solidFill>
              </a:rPr>
              <a:t> apt upgrade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</a:rPr>
              <a:t>Install required tools: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FFFFFF"/>
                </a:solidFill>
              </a:rPr>
              <a:t>sudo</a:t>
            </a:r>
            <a:r>
              <a:rPr lang="en-US" i="1" dirty="0">
                <a:solidFill>
                  <a:srgbClr val="FFFFFF"/>
                </a:solidFill>
              </a:rPr>
              <a:t> apt install </a:t>
            </a:r>
            <a:r>
              <a:rPr lang="en-US" i="1" dirty="0" err="1">
                <a:solidFill>
                  <a:srgbClr val="FFFFFF"/>
                </a:solidFill>
              </a:rPr>
              <a:t>aircrack</a:t>
            </a:r>
            <a:r>
              <a:rPr lang="en-US" i="1" dirty="0">
                <a:solidFill>
                  <a:srgbClr val="FFFFFF"/>
                </a:solidFill>
              </a:rPr>
              <a:t>-ng python3-pip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FFFFFF"/>
                </a:solidFill>
              </a:rPr>
              <a:t>pip3 install </a:t>
            </a:r>
            <a:r>
              <a:rPr lang="en-US" i="1" dirty="0" err="1">
                <a:solidFill>
                  <a:srgbClr val="FFFFFF"/>
                </a:solidFill>
              </a:rPr>
              <a:t>scapy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pywifi</a:t>
            </a:r>
            <a:endParaRPr lang="en-US" i="1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  <a:buFont typeface="+mj-lt"/>
              <a:buAutoNum type="arabicPeriod" startAt="3"/>
            </a:pPr>
            <a:r>
              <a:rPr lang="en-US" b="1" dirty="0">
                <a:solidFill>
                  <a:srgbClr val="FFFFFF"/>
                </a:solidFill>
              </a:rPr>
              <a:t>Set Wi-Fi adapter to monitor mode: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FFFFFF"/>
                </a:solidFill>
              </a:rPr>
              <a:t>sudo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ifconfig</a:t>
            </a:r>
            <a:r>
              <a:rPr lang="en-US" i="1" dirty="0">
                <a:solidFill>
                  <a:srgbClr val="FFFFFF"/>
                </a:solidFill>
              </a:rPr>
              <a:t> wlan0 down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FFFFFF"/>
                </a:solidFill>
              </a:rPr>
              <a:t>sudo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iwconfig</a:t>
            </a:r>
            <a:r>
              <a:rPr lang="en-US" i="1" dirty="0">
                <a:solidFill>
                  <a:srgbClr val="FFFFFF"/>
                </a:solidFill>
              </a:rPr>
              <a:t> wlan0 mode monitor</a:t>
            </a:r>
          </a:p>
          <a:p>
            <a:pPr lvl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FFFFFF"/>
                </a:solidFill>
              </a:rPr>
              <a:t>sudo</a:t>
            </a:r>
            <a:r>
              <a:rPr lang="en-US" i="1" dirty="0">
                <a:solidFill>
                  <a:srgbClr val="FFFFFF"/>
                </a:solidFill>
              </a:rPr>
              <a:t> </a:t>
            </a:r>
            <a:r>
              <a:rPr lang="en-US" i="1" dirty="0" err="1">
                <a:solidFill>
                  <a:srgbClr val="FFFFFF"/>
                </a:solidFill>
              </a:rPr>
              <a:t>ifconfig</a:t>
            </a:r>
            <a:r>
              <a:rPr lang="en-US" i="1" dirty="0">
                <a:solidFill>
                  <a:srgbClr val="FFFFFF"/>
                </a:solidFill>
              </a:rPr>
              <a:t> wlan0 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689CE0-64D2-447C-9C1F-872D111D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87EAE-3539-BB99-5DD8-8AAE2589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46" y="1092848"/>
            <a:ext cx="9958753" cy="680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cap="all"/>
              <a:t>Tool Implementation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1185999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7A785A-CEAB-6664-91E6-EF7F8A3F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58" y="2595366"/>
            <a:ext cx="4727331" cy="2871853"/>
          </a:xfrm>
          <a:prstGeom prst="rect">
            <a:avLst/>
          </a:prstGeom>
        </p:spPr>
      </p:pic>
      <p:pic>
        <p:nvPicPr>
          <p:cNvPr id="5" name="Content Placeholder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41E452FC-37B5-A25C-EF9E-B6961E60A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70" y="2595366"/>
            <a:ext cx="4733455" cy="1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9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105F6-C603-8BFD-3C1F-FEFC70018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BAB60E1-3066-43D0-BDD2-96DC8AC58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67FB93-E092-450C-8675-960F10D5C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7ABA6B2-3270-89E4-98AB-B0F1D70E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7ABF14-CFAC-358E-D56E-2563FFE0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69848"/>
            <a:ext cx="10084271" cy="18204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000" cap="all">
                <a:solidFill>
                  <a:srgbClr val="FFFFFF"/>
                </a:solidFill>
              </a:rPr>
              <a:t>Tool Implementation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3881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9CE46-C599-57EB-4C9F-3EFFFA1A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4" y="2890336"/>
            <a:ext cx="5747784" cy="3516117"/>
          </a:xfrm>
        </p:spPr>
        <p:txBody>
          <a:bodyPr anchor="b">
            <a:no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Python built-in module in Kali is fragile, so we need to create a virtual environment: python3 -m </a:t>
            </a:r>
            <a:r>
              <a:rPr lang="en-US" dirty="0" err="1">
                <a:solidFill>
                  <a:srgbClr val="FFFFFF"/>
                </a:solidFill>
              </a:rPr>
              <a:t>venv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venv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Activate the environment: source </a:t>
            </a:r>
            <a:r>
              <a:rPr lang="en-US" dirty="0" err="1">
                <a:solidFill>
                  <a:srgbClr val="FFFFFF"/>
                </a:solidFill>
              </a:rPr>
              <a:t>venv</a:t>
            </a:r>
            <a:r>
              <a:rPr lang="en-US" dirty="0">
                <a:solidFill>
                  <a:srgbClr val="FFFFFF"/>
                </a:solidFill>
              </a:rPr>
              <a:t>/bin/activate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FFFFFF"/>
                </a:solidFill>
              </a:rPr>
              <a:t>pip install </a:t>
            </a:r>
            <a:r>
              <a:rPr lang="en-US" dirty="0" err="1">
                <a:solidFill>
                  <a:srgbClr val="FFFFFF"/>
                </a:solidFill>
              </a:rPr>
              <a:t>scapy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pywifi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FF"/>
                </a:solidFill>
              </a:rPr>
              <a:t>wget</a:t>
            </a:r>
            <a:r>
              <a:rPr lang="en-US" dirty="0">
                <a:solidFill>
                  <a:srgbClr val="FFFFFF"/>
                </a:solidFill>
              </a:rPr>
              <a:t> https://github.com/aircrack-ng/aircrack-ng/raw/master/test/wpa.cap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FF"/>
                </a:solidFill>
              </a:rPr>
              <a:t>sudo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gzip</a:t>
            </a:r>
            <a:r>
              <a:rPr lang="en-US" dirty="0">
                <a:solidFill>
                  <a:srgbClr val="FFFFFF"/>
                </a:solidFill>
              </a:rPr>
              <a:t> -d /</a:t>
            </a:r>
            <a:r>
              <a:rPr lang="en-US" dirty="0" err="1">
                <a:solidFill>
                  <a:srgbClr val="FFFFFF"/>
                </a:solidFill>
              </a:rPr>
              <a:t>usr</a:t>
            </a:r>
            <a:r>
              <a:rPr lang="en-US" dirty="0">
                <a:solidFill>
                  <a:srgbClr val="FFFFFF"/>
                </a:solidFill>
              </a:rPr>
              <a:t>/share/wordlists/rockyou.txt.gz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solidFill>
                  <a:srgbClr val="FFFFFF"/>
                </a:solidFill>
              </a:rPr>
              <a:t>aircrack</a:t>
            </a:r>
            <a:r>
              <a:rPr lang="en-US" dirty="0">
                <a:solidFill>
                  <a:srgbClr val="FFFFFF"/>
                </a:solidFill>
              </a:rPr>
              <a:t>-ng </a:t>
            </a:r>
            <a:r>
              <a:rPr lang="en-US" dirty="0" err="1">
                <a:solidFill>
                  <a:srgbClr val="FFFFFF"/>
                </a:solidFill>
              </a:rPr>
              <a:t>wpa.cap</a:t>
            </a:r>
            <a:r>
              <a:rPr lang="en-US" dirty="0">
                <a:solidFill>
                  <a:srgbClr val="FFFFFF"/>
                </a:solidFill>
              </a:rPr>
              <a:t> -w /</a:t>
            </a:r>
            <a:r>
              <a:rPr lang="en-US" dirty="0" err="1">
                <a:solidFill>
                  <a:srgbClr val="FFFFFF"/>
                </a:solidFill>
              </a:rPr>
              <a:t>usr</a:t>
            </a:r>
            <a:r>
              <a:rPr lang="en-US" dirty="0">
                <a:solidFill>
                  <a:srgbClr val="FFFFFF"/>
                </a:solidFill>
              </a:rPr>
              <a:t>/share/wordlists/rockyou.txt</a:t>
            </a:r>
          </a:p>
        </p:txBody>
      </p:sp>
    </p:spTree>
    <p:extLst>
      <p:ext uri="{BB962C8B-B14F-4D97-AF65-F5344CB8AC3E}">
        <p14:creationId xmlns:p14="http://schemas.microsoft.com/office/powerpoint/2010/main" val="104167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51C0F-B357-6BBD-157F-8897236C6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0DC026F-444B-46C9-BCBE-329183BF5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1F79E-43F0-6DE9-2074-C5EEE01B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10270671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cap="all"/>
              <a:t>Conclusion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525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ontent Placeholder 3">
            <a:extLst>
              <a:ext uri="{FF2B5EF4-FFF2-40B4-BE49-F238E27FC236}">
                <a16:creationId xmlns:a16="http://schemas.microsoft.com/office/drawing/2014/main" id="{D1AF5D36-2E05-FDF8-11C3-BE5A0BCEDC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684" y="2593181"/>
          <a:ext cx="4868347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 descr="Circuit board background">
            <a:extLst>
              <a:ext uri="{FF2B5EF4-FFF2-40B4-BE49-F238E27FC236}">
                <a16:creationId xmlns:a16="http://schemas.microsoft.com/office/drawing/2014/main" id="{508356CF-9200-A6F7-1E5E-CAA9B6D3C00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3140" b="-3"/>
          <a:stretch/>
        </p:blipFill>
        <p:spPr>
          <a:xfrm>
            <a:off x="6705600" y="2657475"/>
            <a:ext cx="5486401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7372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438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</vt:lpstr>
      <vt:lpstr>Neue Haas Grotesk Text Pro</vt:lpstr>
      <vt:lpstr>BjornVTI</vt:lpstr>
      <vt:lpstr>WiFi Security Auditing Tool</vt:lpstr>
      <vt:lpstr>Ethical Considerations</vt:lpstr>
      <vt:lpstr>The Significance of WiFi Security Auditing</vt:lpstr>
      <vt:lpstr>Project Purpose</vt:lpstr>
      <vt:lpstr>Key Features</vt:lpstr>
      <vt:lpstr>Setup Process</vt:lpstr>
      <vt:lpstr>Tool Implementation</vt:lpstr>
      <vt:lpstr>Tool Implementation</vt:lpstr>
      <vt:lpstr>Conclusion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Jared Robinson</dc:creator>
  <cp:lastModifiedBy>Jared Robinson</cp:lastModifiedBy>
  <cp:revision>4</cp:revision>
  <dcterms:created xsi:type="dcterms:W3CDTF">2025-05-08T08:06:41Z</dcterms:created>
  <dcterms:modified xsi:type="dcterms:W3CDTF">2025-05-08T20:26:49Z</dcterms:modified>
</cp:coreProperties>
</file>