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231" autoAdjust="0"/>
  </p:normalViewPr>
  <p:slideViewPr>
    <p:cSldViewPr snapToGrid="0">
      <p:cViewPr varScale="1">
        <p:scale>
          <a:sx n="64" d="100"/>
          <a:sy n="64" d="100"/>
        </p:scale>
        <p:origin x="154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E849-13FC-461F-AE76-C6B11F17C263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054E8-66A9-4BD8-9CF3-15244910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7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lsonslaw.co.uk/site/library/privateclient/finplan/areyou_a_sophisticated_investor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Hypothesis:</a:t>
            </a:r>
            <a:r>
              <a:rPr lang="en-GB" baseline="0" dirty="0" smtClean="0"/>
              <a:t>  people want to share their financial experience as a measure of status</a:t>
            </a:r>
          </a:p>
          <a:p>
            <a:endParaRPr lang="en-GB" baseline="0" dirty="0" smtClean="0"/>
          </a:p>
          <a:p>
            <a:endParaRPr lang="en-GB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http://www.nelsonslaw.co.uk/site/library/privateclient/finplan/areyou_a_sophisticated_investor.html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self-certify as a sophisticated investor you must: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been a member of a business angels network for at least six months; or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made at least one investment in an unlisted security in the previous two years; or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worked in a professional capacity in the provision of finance to small- or medium-sized businesses in the last two years or in the provision of private equity; or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or have been within the last two years a director of a company with a turnover of at least £1m.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sure how our platform will get users closer to being classed as a sophisticated investor. I cannot find any articles on people with professional qualifications being classed as professional investors.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sophisticated investors lose: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Right to complain to FSA/FCA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Right to access FSCS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not sure how many investors who earn under £100k/year would want to give up these benefits?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-----------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the “self-certified investor” (COBS 4.12.8); there is also “certified investor” (COBS 4.12.7), where the criterion is whether you are “sufficiently knowledgeable to understand the risks”. This can’t be self-certified, but has to be done by “a firm” which has assessed you. That’s the role we want to either perform or facilitate.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54E8-66A9-4BD8-9CF3-15244910E1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2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Login:  </a:t>
            </a:r>
          </a:p>
          <a:p>
            <a:r>
              <a:rPr lang="en-GB" dirty="0" smtClean="0"/>
              <a:t>(Find Customers –</a:t>
            </a:r>
            <a:r>
              <a:rPr lang="en-GB" baseline="0" dirty="0" smtClean="0"/>
              <a:t> token is the primary key</a:t>
            </a:r>
            <a:r>
              <a:rPr lang="en-GB" dirty="0" smtClean="0"/>
              <a:t>)   </a:t>
            </a:r>
          </a:p>
          <a:p>
            <a:r>
              <a:rPr lang="en-GB" dirty="0" smtClean="0"/>
              <a:t>GET http://t24demo.cloudapp.net/hothouse-iris/Hothouse.svc/GB1001001/verCustomer_Inputs('100100')</a:t>
            </a:r>
          </a:p>
          <a:p>
            <a:r>
              <a:rPr lang="en-GB" dirty="0" smtClean="0"/>
              <a:t>	IF</a:t>
            </a:r>
            <a:r>
              <a:rPr lang="en-GB" baseline="0" dirty="0" smtClean="0"/>
              <a:t> email address matches supplied email GOTO </a:t>
            </a:r>
            <a:r>
              <a:rPr lang="en-GB" baseline="0" dirty="0" smtClean="0"/>
              <a:t>FEED</a:t>
            </a:r>
            <a:endParaRPr lang="en-GB" baseline="0" dirty="0" smtClean="0"/>
          </a:p>
          <a:p>
            <a:r>
              <a:rPr lang="en-GB" baseline="0" dirty="0" smtClean="0"/>
              <a:t>	IF email address does not match SHOW “Login failed”</a:t>
            </a:r>
            <a:endParaRPr lang="en-GB" dirty="0" smtClean="0"/>
          </a:p>
          <a:p>
            <a:r>
              <a:rPr lang="en-GB" dirty="0" smtClean="0"/>
              <a:t>	IF</a:t>
            </a:r>
            <a:r>
              <a:rPr lang="en-GB" baseline="0" dirty="0" smtClean="0"/>
              <a:t> 404 (Not Found) SHOW “Login failed”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Register:  GOTO REGISTER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5FA1-985E-4219-A839-5012080D972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3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Begin:  </a:t>
            </a:r>
          </a:p>
          <a:p>
            <a:r>
              <a:rPr lang="en-GB" dirty="0" smtClean="0"/>
              <a:t>(Find Customers By Email Address)</a:t>
            </a:r>
          </a:p>
          <a:p>
            <a:r>
              <a:rPr lang="en-GB" dirty="0" smtClean="0"/>
              <a:t>GET http://t24demo.cloudapp.net/hothouse-iris/Hothouse.svc/GB1001001/verCustomer_Inputs()?$filter=email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eq</a:t>
            </a:r>
            <a:r>
              <a:rPr lang="en-GB" baseline="0" dirty="0" smtClean="0"/>
              <a:t> ‘aaron.phethean@gmail.com’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</a:t>
            </a:r>
            <a:r>
              <a:rPr lang="en-GB" baseline="0" dirty="0" smtClean="0"/>
              <a:t> None POST http://t24demo.cloudapp.net/hothouse-iris/Hothouse.svc/GB1001001/verCustomer_Inputs()/new</a:t>
            </a:r>
          </a:p>
          <a:p>
            <a:r>
              <a:rPr lang="en-GB" baseline="0" dirty="0" smtClean="0"/>
              <a:t>GOTO YOUR_DETAILS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5FA1-985E-4219-A839-5012080D97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04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Sign</a:t>
            </a:r>
            <a:r>
              <a:rPr lang="en-GB" baseline="0" dirty="0" smtClean="0"/>
              <a:t> Up Now</a:t>
            </a:r>
            <a:r>
              <a:rPr lang="en-GB" dirty="0" smtClean="0"/>
              <a:t>:</a:t>
            </a:r>
          </a:p>
          <a:p>
            <a:r>
              <a:rPr lang="en-GB" dirty="0" smtClean="0"/>
              <a:t>IF </a:t>
            </a:r>
            <a:r>
              <a:rPr lang="en-GB" dirty="0" smtClean="0"/>
              <a:t>Identification provided</a:t>
            </a:r>
            <a:endParaRPr lang="en-GB" dirty="0" smtClean="0"/>
          </a:p>
          <a:p>
            <a:r>
              <a:rPr lang="en-GB" dirty="0" smtClean="0"/>
              <a:t>	POST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rel</a:t>
            </a:r>
            <a:r>
              <a:rPr lang="en-GB" baseline="0" dirty="0" smtClean="0"/>
              <a:t>=‘http://temenostech.temenos.com/</a:t>
            </a:r>
            <a:r>
              <a:rPr lang="en-GB" baseline="0" dirty="0" err="1" smtClean="0"/>
              <a:t>rels</a:t>
            </a:r>
            <a:r>
              <a:rPr lang="en-GB" baseline="0" dirty="0" smtClean="0"/>
              <a:t>/input’  (see REGISTER step where we </a:t>
            </a:r>
            <a:r>
              <a:rPr lang="en-GB" baseline="0" dirty="0" err="1" smtClean="0"/>
              <a:t>POST’d</a:t>
            </a:r>
            <a:r>
              <a:rPr lang="en-GB" baseline="0" dirty="0" smtClean="0"/>
              <a:t> to ‘new’</a:t>
            </a:r>
          </a:p>
          <a:p>
            <a:r>
              <a:rPr lang="en-GB" baseline="0" dirty="0" smtClean="0"/>
              <a:t>	IF 201 (Created)</a:t>
            </a:r>
          </a:p>
          <a:p>
            <a:r>
              <a:rPr lang="en-GB" baseline="0" dirty="0" smtClean="0"/>
              <a:t>		Create the account:</a:t>
            </a:r>
          </a:p>
          <a:p>
            <a:r>
              <a:rPr lang="en-GB" dirty="0" smtClean="0"/>
              <a:t>		POST</a:t>
            </a:r>
            <a:r>
              <a:rPr lang="en-GB" baseline="0" dirty="0" smtClean="0"/>
              <a:t> http://t24demo.cloudapp.net/hothouse-iris/Hothouse.svc/GB1001001/verAccount_HotOpens()/new</a:t>
            </a:r>
            <a:endParaRPr lang="en-GB" dirty="0" smtClean="0"/>
          </a:p>
          <a:p>
            <a:r>
              <a:rPr lang="en-GB" dirty="0" smtClean="0"/>
              <a:t>		POST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rel</a:t>
            </a:r>
            <a:r>
              <a:rPr lang="en-GB" baseline="0" dirty="0" smtClean="0"/>
              <a:t>=‘http://temenostech.temenos.com/</a:t>
            </a:r>
            <a:r>
              <a:rPr lang="en-GB" baseline="0" dirty="0" err="1" smtClean="0"/>
              <a:t>rels</a:t>
            </a:r>
            <a:r>
              <a:rPr lang="en-GB" baseline="0" dirty="0" smtClean="0"/>
              <a:t>/input’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Identification:  Take Photo’s of documents:</a:t>
            </a:r>
            <a:endParaRPr lang="en-GB" dirty="0" smtClean="0"/>
          </a:p>
          <a:p>
            <a:r>
              <a:rPr lang="en-GB" dirty="0" smtClean="0"/>
              <a:t>Save some photos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5FA1-985E-4219-A839-5012080D97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7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5FA1-985E-4219-A839-5012080D97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90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5FA1-985E-4219-A839-5012080D97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22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5FA1-985E-4219-A839-5012080D97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76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5FA1-985E-4219-A839-5012080D97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5FA1-985E-4219-A839-5012080D97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7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4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0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17588"/>
            <a:ext cx="11712000" cy="1588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ubtitle 18"/>
          <p:cNvSpPr txBox="1">
            <a:spLocks/>
          </p:cNvSpPr>
          <p:nvPr userDrawn="1"/>
        </p:nvSpPr>
        <p:spPr>
          <a:xfrm>
            <a:off x="360000" y="6432764"/>
            <a:ext cx="10992000" cy="35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tabLst>
                <a:tab pos="1825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47675" indent="-1793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5963" indent="-1793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http://temenostech.temenos.com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7449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7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5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9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2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2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6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C315-FF4C-4F3E-9D8D-A3B683AAC0C9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5EE4-43D6-4EC3-ACBF-6015A16F3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KnowDeal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Mobile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7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8600" y="1066800"/>
            <a:ext cx="40386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utoShape 2" descr="data:image/jpeg;base64,/9j/4AAQSkZJRgABAQAAAQABAAD/2wCEAAkGBhARERIREBIVFRQUFxQVFRIWFxAREhcXFBcWFRgUExIaHiYeFxkjGhUYHy8gIycpLCwtFh4yNTAqNSYrMCoBCQoKDQwOGg8PGjUkHyQ1Li0qLCkqLDUvLCkwLykpKSwqNSwyKSkpKiksKTIpLCwsLCwpLSwpLCwsKSksLCksLP/AABEIAOYA2wMBIgACEQEDEQH/xAAcAAEAAQUBAQAAAAAAAAAAAAAABgEDBAUHCAL/xAA9EAACAQIDAwgIBQMEAwAAAAABAgADEQQSIQUxQQYHEyJRYXGBFzJTkZKhsdEjQlKCwRRicqKy4fAVM1T/xAAaAQEAAwEBAQAAAAAAAAAAAAAAAQQFAgYD/8QALREBAAICAQMCBQEJAAAAAAAAAAECAxEEEiExBVEiI0GR4dETMlJhcaGxwfH/2gAMAwEAAhEDEQA/AO4xEQEREBERAREQEREBERAREQEREBERAREQEREBERAREQEREBERAREQEREBERAREQEREBERAREQEREBERAREQEREBERAREQEREBERAREQEREBERAREQEREBERAREQEREBERAREQEREBERAREQEREBERARNbtXlJhMLb+or06ZOoVmGYjtCDUjynxsvlVgsTcUMRTcggZQbNc7hlNjrY+6RuE9M63ptYiJKCIiAiIgIiICIiAiIvARMP/wAzh82Xp6Wb9PSU83uveZYMCsREBERAREQEREBERA+alQKCzEAAEknQADUkngJx3b3PPWqVWTAhUpKSBUZc7vb81joqngLX8N0kHPZyhNDBLh0NnxLFTbf0aWL+8lV8GM5Xzf8AJ7+rxBD/APrpgM/eSbKp7t5t3SvlyTE6hd4+GJjqsxsXj6ju1R3LOxuzk3YnvMx6W1HRr6EbmVtVYfpYfyNQQCNRJ/yp5CFr1KAHemig20uDuVreR7pzraOzqlJstRWQ9jgqfI7m8jK+1zUOlciOc5qDJTxLtUwjkItZzmq4dzup1m/MnYx4a8CB2QGeSsPXNIncysMrob2Zd9mG8doI3HUTvvNLt/8AqMH0Wcv0BCox9foz6qVP7l1XsICnjLOK++0qXIxRHxQnMRE+6mREQEREBERAjXLvleNn4cOqdJWqt0dGlr1m7SBrlHdvJA0vecQ5S8ucbWDUquIZ2bSpkISio9lTVdD2FzcncDa5aec8tdjXwlKmPxKiOqtfcHdVIXsLaAtvt4mY3o0wow/R5buRrV3VL9oO4D+3dKmW8700ePjr0xaXJ6NAHgD5D6SS8nOVWNwTA4asco30HJei3dkJ6vitjLeO5FYuixCgVFG4iwbzUkEeV5ao7FxhNuht3sco+t58ovEd9rNqTPbT0FyQ5U0toYcV6YysDkqUjq1NxvUniNQQeIIm7nE+Z/aFSjtGrhagK9LSN1vcZ6VmVgeIKM3ynbJdpbqrtlZqdFtERE7fIiIgIiICIiBwDnw2iX2iKfCjRQW73vUJ9xX3CSTkDsNcJTch83S9ExJFiCFN18LsbdxkE50ambauMP8Aeq/BSpr/ABJTyB5UCtTFBhapSQXa9w6g5Qe4jQGZ+SfimWxir8EQnhrTExKowIZQQd4IBB8QZaNaW3qz5TZ9IoivKHkFh6oLYcClU4W0pHuKfl8RaYXICuNn7bGHWoWpVfwiTpfOgdCy7rhwB5ntkl2vtdMPSatUBKrbqiwLEkAKCfGctw+2HbHJizowrU6thuGV1sB3AADynWO072jLWJrMPVMQImmxCIiAiIgIiIEG5cbHStjMFWzWagHYrbRlbv4EMoMuGtN7yh2aai9IvrIDp2jfp37/AHyJ9NKGbcW7tXj6tSNLuIsd4BmBURRuAHlLz1pi1akrzK3WH3yU2Ap2mmLL2IRlVAND1GBZm4et8p0+RnkjsshRWbiGy9uptc+75yTTQwRMU7snlWicnYiIn3VSIiAiIgIiIHnXnSwJTaeK09ZqbjvFSkuvxAjykb2BtY4XEJV/KNHHajb/AD4+U7jzl83z4/LXwxUV0XIVY5VqJfMvW1ysrEkcDcg8Jyuhza4w4gUcQBRuVBIanUPW/SFJ1t224SpfHM21ENXj3i1dR5h0Ok+dQym6sAQRuIIuCJdWgTKJgXw5FNRdFAAB7BoCD4S69Wo2irlvx3t4CU+nXaVvq3G48Ob84u2w9RcLTN1pm9Qjcam7L+0E+ZPZIzhsKXsq+s7Ii9uZ20t8pNOVXNrXFfPh2D9K9yjFKZRn10diFK3zW3HTjJfyA5qamHqpiccUzUzmpUUOcB9weo1rEgbgN2+8tVxWidTCtkyxWvV7+HT1GkrES6yCIiAiIgIiIFCJzfaiinWqUxuViB4bx9ZOdqbbp0CitctUNlUA+8ncBIZtLDVKjGtbVrMbA5dQNJV5NZmsTC9wrRF5iWuLk7pdpYf8zbpk0kA3qflKii1RgLWFxZf5MpRWZ8NKbRHl0HD0Qiqi7lAA8tJckc2Dyxp13NGoMlUFgBvR8t/VPA6bj85I5r608/vfciIgIiICIiAmj5TbdNBQtO3SNxOuUbr27ezwM3k5pt7H9LWdr6Em3+K9VfoT+6TDR9O48ZsvxeIfbbXxD+tVc/uIHuFpj7Fq5sVSLHe9yT57zLVMzXEspINr6i6m+m7y04SXpJw1mtq1jW4TnHFqtytgB6ot1j3k7xfs98x8FSqj8RbdylQQR3tvBPaN3fNtsWutWilQcR1v8hofmJdoKFVgdAhbyXU/ST016urTxlpyU3jlHNv1g9UKN1SkLA7w6s5APfcFfOY2wsfURGoipUvSDJoxLZrhyADvsrW/bNDtDaBLvUAOrFgATpc38QB3TJ2dRyqzhwxqNnLL6t7AdU7+G/6SHrcfF6MMUt/L7/8AE52Bt8u3R1CxJ0V2CjW18ptxsD7pIpy9MY4cHMSRqtyTYjUfMTpWExAqIjjcyhh5i8iWJ6jxoxWi1Y7T/leiIkMsiIgablZtt8JhnqUkz1NyJqdf1EDUgb9O7tnPMPyqxrf0wxFdlq1OnITSkCCv4edFt+bdea/nb5Qu2NFOm5UUFCgqSDmcB3Nx3FB+2QRsSzHMzEk7ySSfeZ1EOZlNthviempnEdLrWFy+cjNbtPnOi4TaNE4MV20pU1YODrYoSp8SbaeInF8PtWuct3YhTcEu1x4CT3m7xq1lr4Sp1lP4mU6hgeo4I4j1T5yUxMb7sCry2Juy0lAN8qlnOnDMfraTPYm16FfC/wBQgChQekXeVZBdgTx01B7DOcbawtJNrLh0QLhxUoI6AsB18ubW9wOtw7JMOWC0cDhDSoKtPpyEyqLaDrM3jbq3/ulXj1tFpmWrz74px06azG435QLaeKLJUa9j63eDfNKYbljjqX/rxVUAcCxcfC1xMDF1jlYaWINze1vK01zVJaZDunNxy2bHI9Ovbp6epIGUOh0zW3Ag6G3aO2TSec+Qu3P6bHUKhNlLBH7MlTqNfwuG/bPRk5l1BERISREoTAxNsYroqFV+Ko1vG1h8yJy1261uyw90n3LTE2w2X9bovkDnP+2c4Wpc375MPT+j4/lWt7yzaFS4BmvxgyuRwOo85cwFa6jxP1jaaXTMN67/AA4+7f75P0bERq2kn5v9o61KJP8Aev0P8TY8scb0NGoBvq5UHgRdj7gR5yCcnNpdFiaT30zBT4Np9bHym55xNpB8QlNd1NAT/k/W+Qy++N9mNl4W/UKzrtPxfb86+6OVcRlBO/sHaeA9822Bw3RU1Q797HtZtWPvM1ezKGd859VN3e//AAPmZtqlSIbWT+GHyK249/0M6FyQrlsMAfyMyjwvmH+63lOb4G3Rh39XWw3Fjc6DsHaf5kz5C48s1YMd4psBwHrLYDgNBI+jK9Ux9WCdfSfx/tMIlAZWQ8oSjG2plZp+V+O6HA4uoDYrRq28SpC/MiB505TYx6mKrO+hd3qdotUYspB4jKRYjhNetWXlxKv+DVNgulKqfyf2v20yfhJuOIOFiEam+RxZlNiP+7x38Z24bLC4jhJByS21/T4yhUJ6uYI/+D9U+69/KQ9a1plrUvrJSmG1nzYuvW7arOD3K2h9wEyucvbgrYwop6tFQvdmbrOfmF/bNNh8cOhzHeBY+M0NSsSSxOpJJPjrKPF6t223vVv2XRi6Pb+3Z94vEaZe36CYjVZZatck+7wlo1dfKXWAyqdTrW7bj3z1Dya2l/UYTD173NSlTY/5FRmHxXnlNamo8p6J5ocbn2ZTXjSqVaf+suPk4kSmE1iInLolt5clCIGs2jhVqoyOLqeH0IPAjtkFx/IyqpPROpB3ZtGHjwM6S1G8svgwYXONzc3G/cnt7T4cobY9XDgBxcb8w1HhfhC1J06pswHhNdW5LUW3018hb6SdtXH6zuPm17+8fp+XJMcvRMRw3r4cPtPqti6leoWbV3Nz2X+w/idLxXIPD1PWQ6djOP5nzh+QGGQ3VDf/ACc/zIXo9b4vmazv+kfqiNFQihRuH/SZlYLAtV4HLu00uewHh3nh42kzo8k6I/IPO5+s2KbMAsAAANwGgHgJO1HL6xGvl17+8oLhuSeIc2dkVeFtcq/pVRw8ZM9jbMTDpkpjxY+sx7Sf4mwTBAS+tG0hl8jnZuRHTee3tCiS6ICysKShmLi6KurI6hlYEMrAMpB3gg7xMufJSByblHzNUajF8JUNInXo3BqU/wBreso8byN1+avGlMlRqRKA9E4dr9vRNdR1TwP5Sew6d4fD3mPUwAMnaNPK+P2ZXw7FK9NqbDSzAr7juPiJTC1rGx4z1BiNjrUGV1DDvAI8CDNLX5vsExu2FpX7kVfpaTs04Otc2KcNDMLGVvyjed/cP+Z34c22B/8Amp/6vvLlHm5wKm4wtLzUN9byI1Dq02trf0eeMPh3qMFpqWY7lUFj7hJXgeajaFVVciml/wArsQw8QAbeE7phNgU6YtTRUHYqqo9wmbTwAEbc6co2FzJi4bF17j2dIEX7jUbX3LOq7J2bSw9NaVBFRF3KvzJO8k9p1mWmHtLoSRtKqysRAREQEREBKWlYgUtFpWIFLSsRAREQEREBERAREQFpS0rECmWLSsQFoiICIiAiIgIiICIiAiIgIiICIiAiIgIiICIiAiIgIiICIiAiIgIiICIiAiQH0l1PYL8bfaPSXU9gvxt9oE+iQWjzi1WNhh1+MgAcSTbQCUq85LA2WipHbmYX77W3QJ3EgPpLqewX42+0ekup7Bfjb7QJ9EgPpLqewX42+0ekup7Bfjb7QJ9EgPpLqewX42+0ekup7Bfjb7QJ9EgPpLqewX42+0ekup7Bfjb7QJ9EgPpLqewX42+0ekup7Bfjb7QJ9EgPpLqewX42+0ekup7Bfjb7QJ9EgPpLqewX42+0ekup7Bfjb7QJ9EgPpLqewX42+0ekup7Bfjb7QJ9EgPpLqewX42+0ekup7Bfjb7QJ9EgPpLqewX42+0ekup7Bfjb7QJ9Eg6c4jspK0FJXVlzte36hpqO3s+ln0l1PYL8bfaBPokB9JdT2C/G32j0l1PYL8bfaBDVUkgDedB5zMOxq2uikjeBUosV1sSwDEgA7zwljCA9IlhfrLoN+hBm/xG0qSmpapSYOdSlJlc3qq1s2QDKFBvqbwNFWqhRkQ3H5m/UR2f2jgOO88LY95tX6JDWYVUfOGCKFrfmqKwJzIAAFB4y/tXHU6lNuuC1wUVDWK3vqMrU1AUKTx4CBpWpkAE7muRu4Gx8NRPm82Qr074QlgclukGVtAKpbXTrdU8L7pco7WzFxXOdLqVXKOFVCQthp1A44b7QNTeLzf7R2pTZbA0nu6kD8c5QGvcKyAKLCxAO4ym0MdScAl1LB0ZVBrMm/rZlamvVt2XPdA0N59UqRZgqi5YgAdpOgE3G18ZTqUz+IC2YFVU1mGt73D01AFuwzW7PqhatNm3K6k79wIJ3QK1tnVFUscpAtcq9Kpa+guFY2F5jXmxw200DKDSRUL0zUy9IxZVYMVszEW085sam1qeanmamwFRGJHTsVCm5IDoAAd1hfw0gR28Xmem1qjFRUKsA6N1wCBlN+AvY7iBvE2GIx1BjTZ3D5aikqDVqDLrmuHpqOC6a31gaC8Xm9o49VKmtWWraojAhH6oXNmPWQaG46ov8AKa99otUpMtVsxuhS4FxbNmsQNN4gYUu4jCtTy5rdZQwsVbQ7joTaWptDXpCtQYsGVUpq3VYgFVtqrAZrGx43tA1d4vNyuMGama1dKoDX0pscvVYZiWRbgMVOUXvbu1uUtoqtjUrLVYElWCP1fw6g1LIL3Zk01Gl9IGivF5tsJtUnKarBmWpTZc4JAXLUDXKqTa5Xt1ANtJTbGIpuqkPmcEjQ1WGUjW5dFsbgbr8YGuoUGdgqi5O4aDv3nQCwl/8A8ZUuFGQk3tapRb1RmJJDdUAAm5sNI2VXVKqsxAAzC5BYDMrKCRY3FyL6GZdPEIjh2ek4yVVyolSmOtTYAMAi7ybXGvhAx02bWVlK2uTYMr0mAIBbVgxC9UE68AZ91tmMxGQLmOrIj0nA7WBViAvbfd4SlPaJuqoKdEZsxYCowvlZesGLkizEWA/NrMyhjqaGmTUpswNXrpSKqqtSyLnXIucZje1jpfwgarEYF0ALAWNwGVkdbi1xdSRfUad8sTc7Uqo9ECmUJVyzimhpqt1C3N1UsCRvtpe19ZpoFVYjcSOGmmh4SkRAREQEREBERAREQEREBERAREQEREBERAREQEREBERAqrEbiRw00375SI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19586" y="2286000"/>
            <a:ext cx="154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Achievements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31976" y="381001"/>
            <a:ext cx="36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ACHIEVEMENTS</a:t>
            </a:r>
            <a:endParaRPr lang="en-GB" sz="3200" dirty="0"/>
          </a:p>
        </p:txBody>
      </p:sp>
      <p:sp>
        <p:nvSpPr>
          <p:cNvPr id="13" name="Rectangle 12"/>
          <p:cNvSpPr/>
          <p:nvPr/>
        </p:nvSpPr>
        <p:spPr>
          <a:xfrm>
            <a:off x="5315296" y="2791600"/>
            <a:ext cx="2362200" cy="60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10pts Registered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9587" y="2791599"/>
            <a:ext cx="773907" cy="5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15296" y="3545533"/>
            <a:ext cx="2362200" cy="60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100pts Profitable exit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19587" y="3545532"/>
            <a:ext cx="773907" cy="5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319452" y="4343401"/>
            <a:ext cx="2362200" cy="60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50pts Stock trade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23743" y="4343400"/>
            <a:ext cx="773907" cy="5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315296" y="5097334"/>
            <a:ext cx="2362200" cy="60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100pts Investment property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19587" y="5097333"/>
            <a:ext cx="773907" cy="5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  <a:endParaRPr lang="en-GB" dirty="0"/>
          </a:p>
        </p:txBody>
      </p:sp>
      <p:pic>
        <p:nvPicPr>
          <p:cNvPr id="16" name="Picture 2" descr="http://10xfinancial.com/wp-content/uploads/2014/08/investment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98" y="1216770"/>
            <a:ext cx="1150703" cy="8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061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12" y="2371725"/>
            <a:ext cx="2695575" cy="2114550"/>
          </a:xfrm>
          <a:prstGeom prst="rect">
            <a:avLst/>
          </a:prstGeom>
        </p:spPr>
      </p:pic>
      <p:pic>
        <p:nvPicPr>
          <p:cNvPr id="1026" name="Picture 2" descr="http://www.amway.com/EN/AmwayLocalizedImages/Targeting%20Images/LCL_ESP_REGISTRATION_IMG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79" y="2671349"/>
            <a:ext cx="1864233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9044" y="4659219"/>
            <a:ext cx="229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Register</a:t>
            </a:r>
            <a:endParaRPr lang="en-GB" sz="2400" dirty="0"/>
          </a:p>
        </p:txBody>
      </p:sp>
      <p:sp>
        <p:nvSpPr>
          <p:cNvPr id="6" name="Right Arrow 5"/>
          <p:cNvSpPr/>
          <p:nvPr/>
        </p:nvSpPr>
        <p:spPr>
          <a:xfrm>
            <a:off x="3769804" y="46826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466522" y="4663882"/>
            <a:ext cx="229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Connect</a:t>
            </a:r>
            <a:endParaRPr lang="en-GB" sz="2400" dirty="0"/>
          </a:p>
        </p:txBody>
      </p:sp>
      <p:sp>
        <p:nvSpPr>
          <p:cNvPr id="9" name="Right Arrow 8"/>
          <p:cNvSpPr/>
          <p:nvPr/>
        </p:nvSpPr>
        <p:spPr>
          <a:xfrm>
            <a:off x="7364456" y="46662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061174" y="4647461"/>
            <a:ext cx="229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Ranking</a:t>
            </a:r>
            <a:endParaRPr lang="en-GB" sz="2400" dirty="0"/>
          </a:p>
        </p:txBody>
      </p:sp>
      <p:pic>
        <p:nvPicPr>
          <p:cNvPr id="1028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918" y="2165431"/>
            <a:ext cx="2104201" cy="224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8600" y="1066800"/>
            <a:ext cx="40386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utoShape 2" descr="data:image/jpeg;base64,/9j/4AAQSkZJRgABAQAAAQABAAD/2wCEAAkGBhARERIREBIVFRQUFxQVFRIWFxAREhcXFBcWFRgUExIaHiYeFxkjGhUYHy8gIycpLCwtFh4yNTAqNSYrMCoBCQoKDQwOGg8PGjUkHyQ1Li0qLCkqLDUvLCkwLykpKSwqNSwyKSkpKiksKTIpLCwsLCwpLSwpLCwsKSksLCksLP/AABEIAOYA2wMBIgACEQEDEQH/xAAcAAEAAQUBAQAAAAAAAAAAAAAABgEDBAUHCAL/xAA9EAACAQIDAwgIBQMEAwAAAAABAgADEQQSIQUxQQYHEyJRYXGBFzJTkZKhsdEjQlKCwRRicqKy4fAVM1T/xAAaAQEAAwEBAQAAAAAAAAAAAAAAAQQFAgYD/8QALREBAAICAQMCBQEJAAAAAAAAAAECAxEEEiExBVEiI0GR4dETMlJhcaGxwfH/2gAMAwEAAhEDEQA/AO4xEQEREBERAREQEREBERAREQEREBERAREQEREBERAREQEREBERAREQEREBERAREQEREBERAREQEREBERAREQEREBERAREQEREBERAREQEREBERAREQEREBERAREQEREBERAREQEREBERAREQEREBERARNbtXlJhMLb+or06ZOoVmGYjtCDUjynxsvlVgsTcUMRTcggZQbNc7hlNjrY+6RuE9M63ptYiJKCIiAiIgIiICIiAiIvARMP/wAzh82Xp6Wb9PSU83uveZYMCsREBERAREQEREBERA+alQKCzEAAEknQADUkngJx3b3PPWqVWTAhUpKSBUZc7vb81joqngLX8N0kHPZyhNDBLh0NnxLFTbf0aWL+8lV8GM5Xzf8AJ7+rxBD/APrpgM/eSbKp7t5t3SvlyTE6hd4+GJjqsxsXj6ju1R3LOxuzk3YnvMx6W1HRr6EbmVtVYfpYfyNQQCNRJ/yp5CFr1KAHemig20uDuVreR7pzraOzqlJstRWQ9jgqfI7m8jK+1zUOlciOc5qDJTxLtUwjkItZzmq4dzup1m/MnYx4a8CB2QGeSsPXNIncysMrob2Zd9mG8doI3HUTvvNLt/8AqMH0Wcv0BCox9foz6qVP7l1XsICnjLOK++0qXIxRHxQnMRE+6mREQEREBERAjXLvleNn4cOqdJWqt0dGlr1m7SBrlHdvJA0vecQ5S8ucbWDUquIZ2bSpkISio9lTVdD2FzcncDa5aec8tdjXwlKmPxKiOqtfcHdVIXsLaAtvt4mY3o0wow/R5buRrV3VL9oO4D+3dKmW8700ePjr0xaXJ6NAHgD5D6SS8nOVWNwTA4asco30HJei3dkJ6vitjLeO5FYuixCgVFG4iwbzUkEeV5ao7FxhNuht3sco+t58ovEd9rNqTPbT0FyQ5U0toYcV6YysDkqUjq1NxvUniNQQeIIm7nE+Z/aFSjtGrhagK9LSN1vcZ6VmVgeIKM3ynbJdpbqrtlZqdFtERE7fIiIgIiICIiBwDnw2iX2iKfCjRQW73vUJ9xX3CSTkDsNcJTch83S9ExJFiCFN18LsbdxkE50ambauMP8Aeq/BSpr/ABJTyB5UCtTFBhapSQXa9w6g5Qe4jQGZ+SfimWxir8EQnhrTExKowIZQQd4IBB8QZaNaW3qz5TZ9IoivKHkFh6oLYcClU4W0pHuKfl8RaYXICuNn7bGHWoWpVfwiTpfOgdCy7rhwB5ntkl2vtdMPSatUBKrbqiwLEkAKCfGctw+2HbHJizowrU6thuGV1sB3AADynWO072jLWJrMPVMQImmxCIiAiIgIiIEG5cbHStjMFWzWagHYrbRlbv4EMoMuGtN7yh2aai9IvrIDp2jfp37/AHyJ9NKGbcW7tXj6tSNLuIsd4BmBURRuAHlLz1pi1akrzK3WH3yU2Ap2mmLL2IRlVAND1GBZm4et8p0+RnkjsshRWbiGy9uptc+75yTTQwRMU7snlWicnYiIn3VSIiAiIgIiIHnXnSwJTaeK09ZqbjvFSkuvxAjykb2BtY4XEJV/KNHHajb/AD4+U7jzl83z4/LXwxUV0XIVY5VqJfMvW1ysrEkcDcg8Jyuhza4w4gUcQBRuVBIanUPW/SFJ1t224SpfHM21ENXj3i1dR5h0Ok+dQym6sAQRuIIuCJdWgTKJgXw5FNRdFAAB7BoCD4S69Wo2irlvx3t4CU+nXaVvq3G48Ob84u2w9RcLTN1pm9Qjcam7L+0E+ZPZIzhsKXsq+s7Ii9uZ20t8pNOVXNrXFfPh2D9K9yjFKZRn10diFK3zW3HTjJfyA5qamHqpiccUzUzmpUUOcB9weo1rEgbgN2+8tVxWidTCtkyxWvV7+HT1GkrES6yCIiAiIgIiIFCJzfaiinWqUxuViB4bx9ZOdqbbp0CitctUNlUA+8ncBIZtLDVKjGtbVrMbA5dQNJV5NZmsTC9wrRF5iWuLk7pdpYf8zbpk0kA3qflKii1RgLWFxZf5MpRWZ8NKbRHl0HD0Qiqi7lAA8tJckc2Dyxp13NGoMlUFgBvR8t/VPA6bj85I5r608/vfciIgIiICIiAmj5TbdNBQtO3SNxOuUbr27ezwM3k5pt7H9LWdr6Em3+K9VfoT+6TDR9O48ZsvxeIfbbXxD+tVc/uIHuFpj7Fq5sVSLHe9yT57zLVMzXEspINr6i6m+m7y04SXpJw1mtq1jW4TnHFqtytgB6ot1j3k7xfs98x8FSqj8RbdylQQR3tvBPaN3fNtsWutWilQcR1v8hofmJdoKFVgdAhbyXU/ST016urTxlpyU3jlHNv1g9UKN1SkLA7w6s5APfcFfOY2wsfURGoipUvSDJoxLZrhyADvsrW/bNDtDaBLvUAOrFgATpc38QB3TJ2dRyqzhwxqNnLL6t7AdU7+G/6SHrcfF6MMUt/L7/8AE52Bt8u3R1CxJ0V2CjW18ptxsD7pIpy9MY4cHMSRqtyTYjUfMTpWExAqIjjcyhh5i8iWJ6jxoxWi1Y7T/leiIkMsiIgablZtt8JhnqUkz1NyJqdf1EDUgb9O7tnPMPyqxrf0wxFdlq1OnITSkCCv4edFt+bdea/nb5Qu2NFOm5UUFCgqSDmcB3Nx3FB+2QRsSzHMzEk7ySSfeZ1EOZlNthviempnEdLrWFy+cjNbtPnOi4TaNE4MV20pU1YODrYoSp8SbaeInF8PtWuct3YhTcEu1x4CT3m7xq1lr4Sp1lP4mU6hgeo4I4j1T5yUxMb7sCry2Juy0lAN8qlnOnDMfraTPYm16FfC/wBQgChQekXeVZBdgTx01B7DOcbawtJNrLh0QLhxUoI6AsB18ubW9wOtw7JMOWC0cDhDSoKtPpyEyqLaDrM3jbq3/ulXj1tFpmWrz74px06azG435QLaeKLJUa9j63eDfNKYbljjqX/rxVUAcCxcfC1xMDF1jlYaWINze1vK01zVJaZDunNxy2bHI9Ovbp6epIGUOh0zW3Ag6G3aO2TSec+Qu3P6bHUKhNlLBH7MlTqNfwuG/bPRk5l1BERISREoTAxNsYroqFV+Ko1vG1h8yJy1261uyw90n3LTE2w2X9bovkDnP+2c4Wpc375MPT+j4/lWt7yzaFS4BmvxgyuRwOo85cwFa6jxP1jaaXTMN67/AA4+7f75P0bERq2kn5v9o61KJP8Aev0P8TY8scb0NGoBvq5UHgRdj7gR5yCcnNpdFiaT30zBT4Np9bHym55xNpB8QlNd1NAT/k/W+Qy++N9mNl4W/UKzrtPxfb86+6OVcRlBO/sHaeA9822Bw3RU1Q797HtZtWPvM1ezKGd859VN3e//AAPmZtqlSIbWT+GHyK249/0M6FyQrlsMAfyMyjwvmH+63lOb4G3Rh39XWw3Fjc6DsHaf5kz5C48s1YMd4psBwHrLYDgNBI+jK9Ux9WCdfSfx/tMIlAZWQ8oSjG2plZp+V+O6HA4uoDYrRq28SpC/MiB505TYx6mKrO+hd3qdotUYspB4jKRYjhNetWXlxKv+DVNgulKqfyf2v20yfhJuOIOFiEam+RxZlNiP+7x38Z24bLC4jhJByS21/T4yhUJ6uYI/+D9U+69/KQ9a1plrUvrJSmG1nzYuvW7arOD3K2h9wEyucvbgrYwop6tFQvdmbrOfmF/bNNh8cOhzHeBY+M0NSsSSxOpJJPjrKPF6t223vVv2XRi6Pb+3Z94vEaZe36CYjVZZatck+7wlo1dfKXWAyqdTrW7bj3z1Dya2l/UYTD173NSlTY/5FRmHxXnlNamo8p6J5ocbn2ZTXjSqVaf+suPk4kSmE1iInLolt5clCIGs2jhVqoyOLqeH0IPAjtkFx/IyqpPROpB3ZtGHjwM6S1G8svgwYXONzc3G/cnt7T4cobY9XDgBxcb8w1HhfhC1J06pswHhNdW5LUW3018hb6SdtXH6zuPm17+8fp+XJMcvRMRw3r4cPtPqti6leoWbV3Nz2X+w/idLxXIPD1PWQ6djOP5nzh+QGGQ3VDf/ACc/zIXo9b4vmazv+kfqiNFQihRuH/SZlYLAtV4HLu00uewHh3nh42kzo8k6I/IPO5+s2KbMAsAAANwGgHgJO1HL6xGvl17+8oLhuSeIc2dkVeFtcq/pVRw8ZM9jbMTDpkpjxY+sx7Sf4mwTBAS+tG0hl8jnZuRHTee3tCiS6ICysKShmLi6KurI6hlYEMrAMpB3gg7xMufJSByblHzNUajF8JUNInXo3BqU/wBreso8byN1+avGlMlRqRKA9E4dr9vRNdR1TwP5Sew6d4fD3mPUwAMnaNPK+P2ZXw7FK9NqbDSzAr7juPiJTC1rGx4z1BiNjrUGV1DDvAI8CDNLX5vsExu2FpX7kVfpaTs04Otc2KcNDMLGVvyjed/cP+Z34c22B/8Amp/6vvLlHm5wKm4wtLzUN9byI1Dq02trf0eeMPh3qMFpqWY7lUFj7hJXgeajaFVVciml/wArsQw8QAbeE7phNgU6YtTRUHYqqo9wmbTwAEbc6co2FzJi4bF17j2dIEX7jUbX3LOq7J2bSw9NaVBFRF3KvzJO8k9p1mWmHtLoSRtKqysRAREQEREBKWlYgUtFpWIFLSsRAREQEREBERAREQFpS0rECmWLSsQFoiICIiAiIgIiICIiAiIgIiICIiAiIgIiICIiAiIgIiICIiAiIgIiICIiAiQH0l1PYL8bfaPSXU9gvxt9oE+iQWjzi1WNhh1+MgAcSTbQCUq85LA2WipHbmYX77W3QJ3EgPpLqewX42+0ekup7Bfjb7QJ9EgPpLqewX42+0ekup7Bfjb7QJ9EgPpLqewX42+0ekup7Bfjb7QJ9EgPpLqewX42+0ekup7Bfjb7QJ9EgPpLqewX42+0ekup7Bfjb7QJ9EgPpLqewX42+0ekup7Bfjb7QJ9EgPpLqewX42+0ekup7Bfjb7QJ9EgPpLqewX42+0ekup7Bfjb7QJ9EgPpLqewX42+0ekup7Bfjb7QJ9EgPpLqewX42+0ekup7Bfjb7QJ9Eg6c4jspK0FJXVlzte36hpqO3s+ln0l1PYL8bfaBPokB9JdT2C/G32j0l1PYL8bfaBDVUkgDedB5zMOxq2uikjeBUosV1sSwDEgA7zwljCA9IlhfrLoN+hBm/xG0qSmpapSYOdSlJlc3qq1s2QDKFBvqbwNFWqhRkQ3H5m/UR2f2jgOO88LY95tX6JDWYVUfOGCKFrfmqKwJzIAAFB4y/tXHU6lNuuC1wUVDWK3vqMrU1AUKTx4CBpWpkAE7muRu4Gx8NRPm82Qr074QlgclukGVtAKpbXTrdU8L7pco7WzFxXOdLqVXKOFVCQthp1A44b7QNTeLzf7R2pTZbA0nu6kD8c5QGvcKyAKLCxAO4ym0MdScAl1LB0ZVBrMm/rZlamvVt2XPdA0N59UqRZgqi5YgAdpOgE3G18ZTqUz+IC2YFVU1mGt73D01AFuwzW7PqhatNm3K6k79wIJ3QK1tnVFUscpAtcq9Kpa+guFY2F5jXmxw200DKDSRUL0zUy9IxZVYMVszEW085sam1qeanmamwFRGJHTsVCm5IDoAAd1hfw0gR28Xmem1qjFRUKsA6N1wCBlN+AvY7iBvE2GIx1BjTZ3D5aikqDVqDLrmuHpqOC6a31gaC8Xm9o49VKmtWWraojAhH6oXNmPWQaG46ov8AKa99otUpMtVsxuhS4FxbNmsQNN4gYUu4jCtTy5rdZQwsVbQ7joTaWptDXpCtQYsGVUpq3VYgFVtqrAZrGx43tA1d4vNyuMGama1dKoDX0pscvVYZiWRbgMVOUXvbu1uUtoqtjUrLVYElWCP1fw6g1LIL3Zk01Gl9IGivF5tsJtUnKarBmWpTZc4JAXLUDXKqTa5Xt1ANtJTbGIpuqkPmcEjQ1WGUjW5dFsbgbr8YGuoUGdgqi5O4aDv3nQCwl/8A8ZUuFGQk3tapRb1RmJJDdUAAm5sNI2VXVKqsxAAzC5BYDMrKCRY3FyL6GZdPEIjh2ek4yVVyolSmOtTYAMAi7ybXGvhAx02bWVlK2uTYMr0mAIBbVgxC9UE68AZ91tmMxGQLmOrIj0nA7WBViAvbfd4SlPaJuqoKdEZsxYCowvlZesGLkizEWA/NrMyhjqaGmTUpswNXrpSKqqtSyLnXIucZje1jpfwgarEYF0ALAWNwGVkdbi1xdSRfUad8sTc7Uqo9ECmUJVyzimhpqt1C3N1UsCRvtpe19ZpoFVYjcSOGmmh4SkRAREQEREBERAREQEREBERAREQEREBERAREQEREBERAqrEbiRw00375SI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724400" y="4267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Email: 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2600" y="4315599"/>
            <a:ext cx="1828800" cy="27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172200" y="54102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31976" y="381001"/>
            <a:ext cx="36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LOGIN</a:t>
            </a:r>
            <a:endParaRPr lang="en-GB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914900" y="54102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4736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Token:  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562600" y="4784467"/>
            <a:ext cx="1828800" cy="27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http://10xfinancial.com/wp-content/uploads/2014/08/investment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12" y="1428512"/>
            <a:ext cx="3818776" cy="286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17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8600" y="1066800"/>
            <a:ext cx="40386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utoShape 2" descr="data:image/jpeg;base64,/9j/4AAQSkZJRgABAQAAAQABAAD/2wCEAAkGBhARERIREBIVFRQUFxQVFRIWFxAREhcXFBcWFRgUExIaHiYeFxkjGhUYHy8gIycpLCwtFh4yNTAqNSYrMCoBCQoKDQwOGg8PGjUkHyQ1Li0qLCkqLDUvLCkwLykpKSwqNSwyKSkpKiksKTIpLCwsLCwpLSwpLCwsKSksLCksLP/AABEIAOYA2wMBIgACEQEDEQH/xAAcAAEAAQUBAQAAAAAAAAAAAAAABgEDBAUHCAL/xAA9EAACAQIDAwgIBQMEAwAAAAABAgADEQQSIQUxQQYHEyJRYXGBFzJTkZKhsdEjQlKCwRRicqKy4fAVM1T/xAAaAQEAAwEBAQAAAAAAAAAAAAAAAQQFAgYD/8QALREBAAICAQMCBQEJAAAAAAAAAAECAxEEEiExBVEiI0GR4dETMlJhcaGxwfH/2gAMAwEAAhEDEQA/AO4xEQEREBERAREQEREBERAREQEREBERAREQEREBERAREQEREBERAREQEREBERAREQEREBERAREQEREBERAREQEREBERAREQEREBERAREQEREBERAREQEREBERAREQEREBERAREQEREBERAREQEREBERARNbtXlJhMLb+or06ZOoVmGYjtCDUjynxsvlVgsTcUMRTcggZQbNc7hlNjrY+6RuE9M63ptYiJKCIiAiIgIiICIiAiIvARMP/wAzh82Xp6Wb9PSU83uveZYMCsREBERAREQEREBERA+alQKCzEAAEknQADUkngJx3b3PPWqVWTAhUpKSBUZc7vb81joqngLX8N0kHPZyhNDBLh0NnxLFTbf0aWL+8lV8GM5Xzf8AJ7+rxBD/APrpgM/eSbKp7t5t3SvlyTE6hd4+GJjqsxsXj6ju1R3LOxuzk3YnvMx6W1HRr6EbmVtVYfpYfyNQQCNRJ/yp5CFr1KAHemig20uDuVreR7pzraOzqlJstRWQ9jgqfI7m8jK+1zUOlciOc5qDJTxLtUwjkItZzmq4dzup1m/MnYx4a8CB2QGeSsPXNIncysMrob2Zd9mG8doI3HUTvvNLt/8AqMH0Wcv0BCox9foz6qVP7l1XsICnjLOK++0qXIxRHxQnMRE+6mREQEREBERAjXLvleNn4cOqdJWqt0dGlr1m7SBrlHdvJA0vecQ5S8ucbWDUquIZ2bSpkISio9lTVdD2FzcncDa5aec8tdjXwlKmPxKiOqtfcHdVIXsLaAtvt4mY3o0wow/R5buRrV3VL9oO4D+3dKmW8700ePjr0xaXJ6NAHgD5D6SS8nOVWNwTA4asco30HJei3dkJ6vitjLeO5FYuixCgVFG4iwbzUkEeV5ao7FxhNuht3sco+t58ovEd9rNqTPbT0FyQ5U0toYcV6YysDkqUjq1NxvUniNQQeIIm7nE+Z/aFSjtGrhagK9LSN1vcZ6VmVgeIKM3ynbJdpbqrtlZqdFtERE7fIiIgIiICIiBwDnw2iX2iKfCjRQW73vUJ9xX3CSTkDsNcJTch83S9ExJFiCFN18LsbdxkE50ambauMP8Aeq/BSpr/ABJTyB5UCtTFBhapSQXa9w6g5Qe4jQGZ+SfimWxir8EQnhrTExKowIZQQd4IBB8QZaNaW3qz5TZ9IoivKHkFh6oLYcClU4W0pHuKfl8RaYXICuNn7bGHWoWpVfwiTpfOgdCy7rhwB5ntkl2vtdMPSatUBKrbqiwLEkAKCfGctw+2HbHJizowrU6thuGV1sB3AADynWO072jLWJrMPVMQImmxCIiAiIgIiIEG5cbHStjMFWzWagHYrbRlbv4EMoMuGtN7yh2aai9IvrIDp2jfp37/AHyJ9NKGbcW7tXj6tSNLuIsd4BmBURRuAHlLz1pi1akrzK3WH3yU2Ap2mmLL2IRlVAND1GBZm4et8p0+RnkjsshRWbiGy9uptc+75yTTQwRMU7snlWicnYiIn3VSIiAiIgIiIHnXnSwJTaeK09ZqbjvFSkuvxAjykb2BtY4XEJV/KNHHajb/AD4+U7jzl83z4/LXwxUV0XIVY5VqJfMvW1ysrEkcDcg8Jyuhza4w4gUcQBRuVBIanUPW/SFJ1t224SpfHM21ENXj3i1dR5h0Ok+dQym6sAQRuIIuCJdWgTKJgXw5FNRdFAAB7BoCD4S69Wo2irlvx3t4CU+nXaVvq3G48Ob84u2w9RcLTN1pm9Qjcam7L+0E+ZPZIzhsKXsq+s7Ii9uZ20t8pNOVXNrXFfPh2D9K9yjFKZRn10diFK3zW3HTjJfyA5qamHqpiccUzUzmpUUOcB9weo1rEgbgN2+8tVxWidTCtkyxWvV7+HT1GkrES6yCIiAiIgIiIFCJzfaiinWqUxuViB4bx9ZOdqbbp0CitctUNlUA+8ncBIZtLDVKjGtbVrMbA5dQNJV5NZmsTC9wrRF5iWuLk7pdpYf8zbpk0kA3qflKii1RgLWFxZf5MpRWZ8NKbRHl0HD0Qiqi7lAA8tJckc2Dyxp13NGoMlUFgBvR8t/VPA6bj85I5r608/vfciIgIiICIiAmj5TbdNBQtO3SNxOuUbr27ezwM3k5pt7H9LWdr6Em3+K9VfoT+6TDR9O48ZsvxeIfbbXxD+tVc/uIHuFpj7Fq5sVSLHe9yT57zLVMzXEspINr6i6m+m7y04SXpJw1mtq1jW4TnHFqtytgB6ot1j3k7xfs98x8FSqj8RbdylQQR3tvBPaN3fNtsWutWilQcR1v8hofmJdoKFVgdAhbyXU/ST016urTxlpyU3jlHNv1g9UKN1SkLA7w6s5APfcFfOY2wsfURGoipUvSDJoxLZrhyADvsrW/bNDtDaBLvUAOrFgATpc38QB3TJ2dRyqzhwxqNnLL6t7AdU7+G/6SHrcfF6MMUt/L7/8AE52Bt8u3R1CxJ0V2CjW18ptxsD7pIpy9MY4cHMSRqtyTYjUfMTpWExAqIjjcyhh5i8iWJ6jxoxWi1Y7T/leiIkMsiIgablZtt8JhnqUkz1NyJqdf1EDUgb9O7tnPMPyqxrf0wxFdlq1OnITSkCCv4edFt+bdea/nb5Qu2NFOm5UUFCgqSDmcB3Nx3FB+2QRsSzHMzEk7ySSfeZ1EOZlNthviempnEdLrWFy+cjNbtPnOi4TaNE4MV20pU1YODrYoSp8SbaeInF8PtWuct3YhTcEu1x4CT3m7xq1lr4Sp1lP4mU6hgeo4I4j1T5yUxMb7sCry2Juy0lAN8qlnOnDMfraTPYm16FfC/wBQgChQekXeVZBdgTx01B7DOcbawtJNrLh0QLhxUoI6AsB18ubW9wOtw7JMOWC0cDhDSoKtPpyEyqLaDrM3jbq3/ulXj1tFpmWrz74px06azG435QLaeKLJUa9j63eDfNKYbljjqX/rxVUAcCxcfC1xMDF1jlYaWINze1vK01zVJaZDunNxy2bHI9Ovbp6epIGUOh0zW3Ag6G3aO2TSec+Qu3P6bHUKhNlLBH7MlTqNfwuG/bPRk5l1BERISREoTAxNsYroqFV+Ko1vG1h8yJy1261uyw90n3LTE2w2X9bovkDnP+2c4Wpc375MPT+j4/lWt7yzaFS4BmvxgyuRwOo85cwFa6jxP1jaaXTMN67/AA4+7f75P0bERq2kn5v9o61KJP8Aev0P8TY8scb0NGoBvq5UHgRdj7gR5yCcnNpdFiaT30zBT4Np9bHym55xNpB8QlNd1NAT/k/W+Qy++N9mNl4W/UKzrtPxfb86+6OVcRlBO/sHaeA9822Bw3RU1Q797HtZtWPvM1ezKGd859VN3e//AAPmZtqlSIbWT+GHyK249/0M6FyQrlsMAfyMyjwvmH+63lOb4G3Rh39XWw3Fjc6DsHaf5kz5C48s1YMd4psBwHrLYDgNBI+jK9Ux9WCdfSfx/tMIlAZWQ8oSjG2plZp+V+O6HA4uoDYrRq28SpC/MiB505TYx6mKrO+hd3qdotUYspB4jKRYjhNetWXlxKv+DVNgulKqfyf2v20yfhJuOIOFiEam+RxZlNiP+7x38Z24bLC4jhJByS21/T4yhUJ6uYI/+D9U+69/KQ9a1plrUvrJSmG1nzYuvW7arOD3K2h9wEyucvbgrYwop6tFQvdmbrOfmF/bNNh8cOhzHeBY+M0NSsSSxOpJJPjrKPF6t223vVv2XRi6Pb+3Z94vEaZe36CYjVZZatck+7wlo1dfKXWAyqdTrW7bj3z1Dya2l/UYTD173NSlTY/5FRmHxXnlNamo8p6J5ocbn2ZTXjSqVaf+suPk4kSmE1iInLolt5clCIGs2jhVqoyOLqeH0IPAjtkFx/IyqpPROpB3ZtGHjwM6S1G8svgwYXONzc3G/cnt7T4cobY9XDgBxcb8w1HhfhC1J06pswHhNdW5LUW3018hb6SdtXH6zuPm17+8fp+XJMcvRMRw3r4cPtPqti6leoWbV3Nz2X+w/idLxXIPD1PWQ6djOP5nzh+QGGQ3VDf/ACc/zIXo9b4vmazv+kfqiNFQihRuH/SZlYLAtV4HLu00uewHh3nh42kzo8k6I/IPO5+s2KbMAsAAANwGgHgJO1HL6xGvl17+8oLhuSeIc2dkVeFtcq/pVRw8ZM9jbMTDpkpjxY+sx7Sf4mwTBAS+tG0hl8jnZuRHTee3tCiS6ICysKShmLi6KurI6hlYEMrAMpB3gg7xMufJSByblHzNUajF8JUNInXo3BqU/wBreso8byN1+avGlMlRqRKA9E4dr9vRNdR1TwP5Sew6d4fD3mPUwAMnaNPK+P2ZXw7FK9NqbDSzAr7juPiJTC1rGx4z1BiNjrUGV1DDvAI8CDNLX5vsExu2FpX7kVfpaTs04Otc2KcNDMLGVvyjed/cP+Z34c22B/8Amp/6vvLlHm5wKm4wtLzUN9byI1Dq02trf0eeMPh3qMFpqWY7lUFj7hJXgeajaFVVciml/wArsQw8QAbeE7phNgU6YtTRUHYqqo9wmbTwAEbc6co2FzJi4bF17j2dIEX7jUbX3LOq7J2bSw9NaVBFRF3KvzJO8k9p1mWmHtLoSRtKqysRAREQEREBKWlYgUtFpWIFLSsRAREQEREBERAREQFpS0rECmWLSsQFoiICIiAiIgIiICIiAiIgIiICIiAiIgIiICIiAiIgIiICIiAiIgIiICIiAiQH0l1PYL8bfaPSXU9gvxt9oE+iQWjzi1WNhh1+MgAcSTbQCUq85LA2WipHbmYX77W3QJ3EgPpLqewX42+0ekup7Bfjb7QJ9EgPpLqewX42+0ekup7Bfjb7QJ9EgPpLqewX42+0ekup7Bfjb7QJ9EgPpLqewX42+0ekup7Bfjb7QJ9EgPpLqewX42+0ekup7Bfjb7QJ9EgPpLqewX42+0ekup7Bfjb7QJ9EgPpLqewX42+0ekup7Bfjb7QJ9EgPpLqewX42+0ekup7Bfjb7QJ9EgPpLqewX42+0ekup7Bfjb7QJ9EgPpLqewX42+0ekup7Bfjb7QJ9Eg6c4jspK0FJXVlzte36hpqO3s+ln0l1PYL8bfaBPokB9JdT2C/G32j0l1PYL8bfaBDVUkgDedB5zMOxq2uikjeBUosV1sSwDEgA7zwljCA9IlhfrLoN+hBm/xG0qSmpapSYOdSlJlc3qq1s2QDKFBvqbwNFWqhRkQ3H5m/UR2f2jgOO88LY95tX6JDWYVUfOGCKFrfmqKwJzIAAFB4y/tXHU6lNuuC1wUVDWK3vqMrU1AUKTx4CBpWpkAE7muRu4Gx8NRPm82Qr074QlgclukGVtAKpbXTrdU8L7pco7WzFxXOdLqVXKOFVCQthp1A44b7QNTeLzf7R2pTZbA0nu6kD8c5QGvcKyAKLCxAO4ym0MdScAl1LB0ZVBrMm/rZlamvVt2XPdA0N59UqRZgqi5YgAdpOgE3G18ZTqUz+IC2YFVU1mGt73D01AFuwzW7PqhatNm3K6k79wIJ3QK1tnVFUscpAtcq9Kpa+guFY2F5jXmxw200DKDSRUL0zUy9IxZVYMVszEW085sam1qeanmamwFRGJHTsVCm5IDoAAd1hfw0gR28Xmem1qjFRUKsA6N1wCBlN+AvY7iBvE2GIx1BjTZ3D5aikqDVqDLrmuHpqOC6a31gaC8Xm9o49VKmtWWraojAhH6oXNmPWQaG46ov8AKa99otUpMtVsxuhS4FxbNmsQNN4gYUu4jCtTy5rdZQwsVbQ7joTaWptDXpCtQYsGVUpq3VYgFVtqrAZrGx43tA1d4vNyuMGama1dKoDX0pscvVYZiWRbgMVOUXvbu1uUtoqtjUrLVYElWCP1fw6g1LIL3Zk01Gl9IGivF5tsJtUnKarBmWpTZc4JAXLUDXKqTa5Xt1ANtJTbGIpuqkPmcEjQ1WGUjW5dFsbgbr8YGuoUGdgqi5O4aDv3nQCwl/8A8ZUuFGQk3tapRb1RmJJDdUAAm5sNI2VXVKqsxAAzC5BYDMrKCRY3FyL6GZdPEIjh2ek4yVVyolSmOtTYAMAi7ybXGvhAx02bWVlK2uTYMr0mAIBbVgxC9UE68AZ91tmMxGQLmOrIj0nA7WBViAvbfd4SlPaJuqoKdEZsxYCowvlZesGLkizEWA/NrMyhjqaGmTUpswNXrpSKqqtSyLnXIucZje1jpfwgarEYF0ALAWNwGVkdbi1xdSRfUad8sTc7Uqo9ECmUJVyzimhpqt1C3N1UsCRvtpe19ZpoFVYjcSOGmmh4SkRAREQEREBERAREQEREBERAREQEREBERAREQEREBERAqrEbiRw00375SI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7244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Email: 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2600" y="4772799"/>
            <a:ext cx="1828800" cy="27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486400" y="54102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Begin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31976" y="381001"/>
            <a:ext cx="36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REGISTER</a:t>
            </a:r>
            <a:endParaRPr lang="en-GB" sz="3200" dirty="0"/>
          </a:p>
        </p:txBody>
      </p:sp>
      <p:pic>
        <p:nvPicPr>
          <p:cNvPr id="10" name="Picture 2" descr="http://10xfinancial.com/wp-content/uploads/2014/08/investment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12" y="1428512"/>
            <a:ext cx="3818776" cy="286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573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8600" y="1066800"/>
            <a:ext cx="40386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utoShape 2" descr="data:image/jpeg;base64,/9j/4AAQSkZJRgABAQAAAQABAAD/2wCEAAkGBhARERIREBIVFRQUFxQVFRIWFxAREhcXFBcWFRgUExIaHiYeFxkjGhUYHy8gIycpLCwtFh4yNTAqNSYrMCoBCQoKDQwOGg8PGjUkHyQ1Li0qLCkqLDUvLCkwLykpKSwqNSwyKSkpKiksKTIpLCwsLCwpLSwpLCwsKSksLCksLP/AABEIAOYA2wMBIgACEQEDEQH/xAAcAAEAAQUBAQAAAAAAAAAAAAAABgEDBAUHCAL/xAA9EAACAQIDAwgIBQMEAwAAAAABAgADEQQSIQUxQQYHEyJRYXGBFzJTkZKhsdEjQlKCwRRicqKy4fAVM1T/xAAaAQEAAwEBAQAAAAAAAAAAAAAAAQQFAgYD/8QALREBAAICAQMCBQEJAAAAAAAAAAECAxEEEiExBVEiI0GR4dETMlJhcaGxwfH/2gAMAwEAAhEDEQA/AO4xEQEREBERAREQEREBERAREQEREBERAREQEREBERAREQEREBERAREQEREBERAREQEREBERAREQEREBERAREQEREBERAREQEREBERAREQEREBERAREQEREBERAREQEREBERAREQEREBERAREQEREBERARNbtXlJhMLb+or06ZOoVmGYjtCDUjynxsvlVgsTcUMRTcggZQbNc7hlNjrY+6RuE9M63ptYiJKCIiAiIgIiICIiAiIvARMP/wAzh82Xp6Wb9PSU83uveZYMCsREBERAREQEREBERA+alQKCzEAAEknQADUkngJx3b3PPWqVWTAhUpKSBUZc7vb81joqngLX8N0kHPZyhNDBLh0NnxLFTbf0aWL+8lV8GM5Xzf8AJ7+rxBD/APrpgM/eSbKp7t5t3SvlyTE6hd4+GJjqsxsXj6ju1R3LOxuzk3YnvMx6W1HRr6EbmVtVYfpYfyNQQCNRJ/yp5CFr1KAHemig20uDuVreR7pzraOzqlJstRWQ9jgqfI7m8jK+1zUOlciOc5qDJTxLtUwjkItZzmq4dzup1m/MnYx4a8CB2QGeSsPXNIncysMrob2Zd9mG8doI3HUTvvNLt/8AqMH0Wcv0BCox9foz6qVP7l1XsICnjLOK++0qXIxRHxQnMRE+6mREQEREBERAjXLvleNn4cOqdJWqt0dGlr1m7SBrlHdvJA0vecQ5S8ucbWDUquIZ2bSpkISio9lTVdD2FzcncDa5aec8tdjXwlKmPxKiOqtfcHdVIXsLaAtvt4mY3o0wow/R5buRrV3VL9oO4D+3dKmW8700ePjr0xaXJ6NAHgD5D6SS8nOVWNwTA4asco30HJei3dkJ6vitjLeO5FYuixCgVFG4iwbzUkEeV5ao7FxhNuht3sco+t58ovEd9rNqTPbT0FyQ5U0toYcV6YysDkqUjq1NxvUniNQQeIIm7nE+Z/aFSjtGrhagK9LSN1vcZ6VmVgeIKM3ynbJdpbqrtlZqdFtERE7fIiIgIiICIiBwDnw2iX2iKfCjRQW73vUJ9xX3CSTkDsNcJTch83S9ExJFiCFN18LsbdxkE50ambauMP8Aeq/BSpr/ABJTyB5UCtTFBhapSQXa9w6g5Qe4jQGZ+SfimWxir8EQnhrTExKowIZQQd4IBB8QZaNaW3qz5TZ9IoivKHkFh6oLYcClU4W0pHuKfl8RaYXICuNn7bGHWoWpVfwiTpfOgdCy7rhwB5ntkl2vtdMPSatUBKrbqiwLEkAKCfGctw+2HbHJizowrU6thuGV1sB3AADynWO072jLWJrMPVMQImmxCIiAiIgIiIEG5cbHStjMFWzWagHYrbRlbv4EMoMuGtN7yh2aai9IvrIDp2jfp37/AHyJ9NKGbcW7tXj6tSNLuIsd4BmBURRuAHlLz1pi1akrzK3WH3yU2Ap2mmLL2IRlVAND1GBZm4et8p0+RnkjsshRWbiGy9uptc+75yTTQwRMU7snlWicnYiIn3VSIiAiIgIiIHnXnSwJTaeK09ZqbjvFSkuvxAjykb2BtY4XEJV/KNHHajb/AD4+U7jzl83z4/LXwxUV0XIVY5VqJfMvW1ysrEkcDcg8Jyuhza4w4gUcQBRuVBIanUPW/SFJ1t224SpfHM21ENXj3i1dR5h0Ok+dQym6sAQRuIIuCJdWgTKJgXw5FNRdFAAB7BoCD4S69Wo2irlvx3t4CU+nXaVvq3G48Ob84u2w9RcLTN1pm9Qjcam7L+0E+ZPZIzhsKXsq+s7Ii9uZ20t8pNOVXNrXFfPh2D9K9yjFKZRn10diFK3zW3HTjJfyA5qamHqpiccUzUzmpUUOcB9weo1rEgbgN2+8tVxWidTCtkyxWvV7+HT1GkrES6yCIiAiIgIiIFCJzfaiinWqUxuViB4bx9ZOdqbbp0CitctUNlUA+8ncBIZtLDVKjGtbVrMbA5dQNJV5NZmsTC9wrRF5iWuLk7pdpYf8zbpk0kA3qflKii1RgLWFxZf5MpRWZ8NKbRHl0HD0Qiqi7lAA8tJckc2Dyxp13NGoMlUFgBvR8t/VPA6bj85I5r608/vfciIgIiICIiAmj5TbdNBQtO3SNxOuUbr27ezwM3k5pt7H9LWdr6Em3+K9VfoT+6TDR9O48ZsvxeIfbbXxD+tVc/uIHuFpj7Fq5sVSLHe9yT57zLVMzXEspINr6i6m+m7y04SXpJw1mtq1jW4TnHFqtytgB6ot1j3k7xfs98x8FSqj8RbdylQQR3tvBPaN3fNtsWutWilQcR1v8hofmJdoKFVgdAhbyXU/ST016urTxlpyU3jlHNv1g9UKN1SkLA7w6s5APfcFfOY2wsfURGoipUvSDJoxLZrhyADvsrW/bNDtDaBLvUAOrFgATpc38QB3TJ2dRyqzhwxqNnLL6t7AdU7+G/6SHrcfF6MMUt/L7/8AE52Bt8u3R1CxJ0V2CjW18ptxsD7pIpy9MY4cHMSRqtyTYjUfMTpWExAqIjjcyhh5i8iWJ6jxoxWi1Y7T/leiIkMsiIgablZtt8JhnqUkz1NyJqdf1EDUgb9O7tnPMPyqxrf0wxFdlq1OnITSkCCv4edFt+bdea/nb5Qu2NFOm5UUFCgqSDmcB3Nx3FB+2QRsSzHMzEk7ySSfeZ1EOZlNthviempnEdLrWFy+cjNbtPnOi4TaNE4MV20pU1YODrYoSp8SbaeInF8PtWuct3YhTcEu1x4CT3m7xq1lr4Sp1lP4mU6hgeo4I4j1T5yUxMb7sCry2Juy0lAN8qlnOnDMfraTPYm16FfC/wBQgChQekXeVZBdgTx01B7DOcbawtJNrLh0QLhxUoI6AsB18ubW9wOtw7JMOWC0cDhDSoKtPpyEyqLaDrM3jbq3/ulXj1tFpmWrz74px06azG435QLaeKLJUa9j63eDfNKYbljjqX/rxVUAcCxcfC1xMDF1jlYaWINze1vK01zVJaZDunNxy2bHI9Ovbp6epIGUOh0zW3Ag6G3aO2TSec+Qu3P6bHUKhNlLBH7MlTqNfwuG/bPRk5l1BERISREoTAxNsYroqFV+Ko1vG1h8yJy1261uyw90n3LTE2w2X9bovkDnP+2c4Wpc375MPT+j4/lWt7yzaFS4BmvxgyuRwOo85cwFa6jxP1jaaXTMN67/AA4+7f75P0bERq2kn5v9o61KJP8Aev0P8TY8scb0NGoBvq5UHgRdj7gR5yCcnNpdFiaT30zBT4Np9bHym55xNpB8QlNd1NAT/k/W+Qy++N9mNl4W/UKzrtPxfb86+6OVcRlBO/sHaeA9822Bw3RU1Q797HtZtWPvM1ezKGd859VN3e//AAPmZtqlSIbWT+GHyK249/0M6FyQrlsMAfyMyjwvmH+63lOb4G3Rh39XWw3Fjc6DsHaf5kz5C48s1YMd4psBwHrLYDgNBI+jK9Ux9WCdfSfx/tMIlAZWQ8oSjG2plZp+V+O6HA4uoDYrRq28SpC/MiB505TYx6mKrO+hd3qdotUYspB4jKRYjhNetWXlxKv+DVNgulKqfyf2v20yfhJuOIOFiEam+RxZlNiP+7x38Z24bLC4jhJByS21/T4yhUJ6uYI/+D9U+69/KQ9a1plrUvrJSmG1nzYuvW7arOD3K2h9wEyucvbgrYwop6tFQvdmbrOfmF/bNNh8cOhzHeBY+M0NSsSSxOpJJPjrKPF6t223vVv2XRi6Pb+3Z94vEaZe36CYjVZZatck+7wlo1dfKXWAyqdTrW7bj3z1Dya2l/UYTD173NSlTY/5FRmHxXnlNamo8p6J5ocbn2ZTXjSqVaf+suPk4kSmE1iInLolt5clCIGs2jhVqoyOLqeH0IPAjtkFx/IyqpPROpB3ZtGHjwM6S1G8svgwYXONzc3G/cnt7T4cobY9XDgBxcb8w1HhfhC1J06pswHhNdW5LUW3018hb6SdtXH6zuPm17+8fp+XJMcvRMRw3r4cPtPqti6leoWbV3Nz2X+w/idLxXIPD1PWQ6djOP5nzh+QGGQ3VDf/ACc/zIXo9b4vmazv+kfqiNFQihRuH/SZlYLAtV4HLu00uewHh3nh42kzo8k6I/IPO5+s2KbMAsAAANwGgHgJO1HL6xGvl17+8oLhuSeIc2dkVeFtcq/pVRw8ZM9jbMTDpkpjxY+sx7Sf4mwTBAS+tG0hl8jnZuRHTee3tCiS6ICysKShmLi6KurI6hlYEMrAMpB3gg7xMufJSByblHzNUajF8JUNInXo3BqU/wBreso8byN1+avGlMlRqRKA9E4dr9vRNdR1TwP5Sew6d4fD3mPUwAMnaNPK+P2ZXw7FK9NqbDSzAr7juPiJTC1rGx4z1BiNjrUGV1DDvAI8CDNLX5vsExu2FpX7kVfpaTs04Otc2KcNDMLGVvyjed/cP+Z34c22B/8Amp/6vvLlHm5wKm4wtLzUN9byI1Dq02trf0eeMPh3qMFpqWY7lUFj7hJXgeajaFVVciml/wArsQw8QAbeE7phNgU6YtTRUHYqqo9wmbTwAEbc6co2FzJi4bF17j2dIEX7jUbX3LOq7J2bSw9NaVBFRF3KvzJO8k9p1mWmHtLoSRtKqysRAREQEREBKWlYgUtFpWIFLSsRAREQEREBERAREQFpS0rECmWLSsQFoiICIiAiIgIiICIiAiIgIiICIiAiIgIiICIiAiIgIiICIiAiIgIiICIiAiQH0l1PYL8bfaPSXU9gvxt9oE+iQWjzi1WNhh1+MgAcSTbQCUq85LA2WipHbmYX77W3QJ3EgPpLqewX42+0ekup7Bfjb7QJ9EgPpLqewX42+0ekup7Bfjb7QJ9EgPpLqewX42+0ekup7Bfjb7QJ9EgPpLqewX42+0ekup7Bfjb7QJ9EgPpLqewX42+0ekup7Bfjb7QJ9EgPpLqewX42+0ekup7Bfjb7QJ9EgPpLqewX42+0ekup7Bfjb7QJ9EgPpLqewX42+0ekup7Bfjb7QJ9EgPpLqewX42+0ekup7Bfjb7QJ9EgPpLqewX42+0ekup7Bfjb7QJ9Eg6c4jspK0FJXVlzte36hpqO3s+ln0l1PYL8bfaBPokB9JdT2C/G32j0l1PYL8bfaBDVUkgDedB5zMOxq2uikjeBUosV1sSwDEgA7zwljCA9IlhfrLoN+hBm/xG0qSmpapSYOdSlJlc3qq1s2QDKFBvqbwNFWqhRkQ3H5m/UR2f2jgOO88LY95tX6JDWYVUfOGCKFrfmqKwJzIAAFB4y/tXHU6lNuuC1wUVDWK3vqMrU1AUKTx4CBpWpkAE7muRu4Gx8NRPm82Qr074QlgclukGVtAKpbXTrdU8L7pco7WzFxXOdLqVXKOFVCQthp1A44b7QNTeLzf7R2pTZbA0nu6kD8c5QGvcKyAKLCxAO4ym0MdScAl1LB0ZVBrMm/rZlamvVt2XPdA0N59UqRZgqi5YgAdpOgE3G18ZTqUz+IC2YFVU1mGt73D01AFuwzW7PqhatNm3K6k79wIJ3QK1tnVFUscpAtcq9Kpa+guFY2F5jXmxw200DKDSRUL0zUy9IxZVYMVszEW085sam1qeanmamwFRGJHTsVCm5IDoAAd1hfw0gR28Xmem1qjFRUKsA6N1wCBlN+AvY7iBvE2GIx1BjTZ3D5aikqDVqDLrmuHpqOC6a31gaC8Xm9o49VKmtWWraojAhH6oXNmPWQaG46ov8AKa99otUpMtVsxuhS4FxbNmsQNN4gYUu4jCtTy5rdZQwsVbQ7joTaWptDXpCtQYsGVUpq3VYgFVtqrAZrGx43tA1d4vNyuMGama1dKoDX0pscvVYZiWRbgMVOUXvbu1uUtoqtjUrLVYElWCP1fw6g1LIL3Zk01Gl9IGivF5tsJtUnKarBmWpTZc4JAXLUDXKqTa5Xt1ANtJTbGIpuqkPmcEjQ1WGUjW5dFsbgbr8YGuoUGdgqi5O4aDv3nQCwl/8A8ZUuFGQk3tapRb1RmJJDdUAAm5sNI2VXVKqsxAAzC5BYDMrKCRY3FyL6GZdPEIjh2ek4yVVyolSmOtTYAMAi7ybXGvhAx02bWVlK2uTYMr0mAIBbVgxC9UE68AZ91tmMxGQLmOrIj0nA7WBViAvbfd4SlPaJuqoKdEZsxYCowvlZesGLkizEWA/NrMyhjqaGmTUpswNXrpSKqqtSyLnXIucZje1jpfwgarEYF0ALAWNwGVkdbi1xdSRfUad8sTc7Uqo9ECmUJVyzimhpqt1C3N1UsCRvtpe19ZpoFVYjcSOGmmh4SkRAREQEREBERAREQEREBERAREQEREBERAREQEREBERAqrEbiRw00375SI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19587" y="2286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Email</a:t>
            </a:r>
            <a:r>
              <a:rPr lang="en-GB" dirty="0"/>
              <a:t>: 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715000" y="2334399"/>
            <a:ext cx="1676400" cy="27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chemeClr val="tx1"/>
                </a:solidFill>
              </a:rPr>
              <a:t>Read only abc@xyz.com</a:t>
            </a:r>
            <a:endParaRPr lang="en-GB" sz="1200" i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95900" y="54102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 Now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31976" y="381001"/>
            <a:ext cx="36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YOUR_DETAILS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319588" y="2743200"/>
            <a:ext cx="124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Given name:  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5715000" y="2791599"/>
            <a:ext cx="1676400" cy="27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319587" y="3212068"/>
            <a:ext cx="13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Family name:  </a:t>
            </a:r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5715000" y="3260467"/>
            <a:ext cx="1676400" cy="27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319587" y="3657600"/>
            <a:ext cx="116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Mobile:  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5715000" y="3705999"/>
            <a:ext cx="1676400" cy="27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Multidocument 15"/>
          <p:cNvSpPr/>
          <p:nvPr/>
        </p:nvSpPr>
        <p:spPr>
          <a:xfrm>
            <a:off x="5148221" y="4162725"/>
            <a:ext cx="1819358" cy="10102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Identification</a:t>
            </a:r>
            <a:endParaRPr lang="en-GB" dirty="0"/>
          </a:p>
        </p:txBody>
      </p:sp>
      <p:pic>
        <p:nvPicPr>
          <p:cNvPr id="18" name="Picture 2" descr="http://10xfinancial.com/wp-content/uploads/2014/08/investment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98" y="1216770"/>
            <a:ext cx="1150703" cy="8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606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8600" y="1066800"/>
            <a:ext cx="40386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utoShape 2" descr="data:image/jpeg;base64,/9j/4AAQSkZJRgABAQAAAQABAAD/2wCEAAkGBhARERIREBIVFRQUFxQVFRIWFxAREhcXFBcWFRgUExIaHiYeFxkjGhUYHy8gIycpLCwtFh4yNTAqNSYrMCoBCQoKDQwOGg8PGjUkHyQ1Li0qLCkqLDUvLCkwLykpKSwqNSwyKSkpKiksKTIpLCwsLCwpLSwpLCwsKSksLCksLP/AABEIAOYA2wMBIgACEQEDEQH/xAAcAAEAAQUBAQAAAAAAAAAAAAAABgEDBAUHCAL/xAA9EAACAQIDAwgIBQMEAwAAAAABAgADEQQSIQUxQQYHEyJRYXGBFzJTkZKhsdEjQlKCwRRicqKy4fAVM1T/xAAaAQEAAwEBAQAAAAAAAAAAAAAAAQQFAgYD/8QALREBAAICAQMCBQEJAAAAAAAAAAECAxEEEiExBVEiI0GR4dETMlJhcaGxwfH/2gAMAwEAAhEDEQA/AO4xEQEREBERAREQEREBERAREQEREBERAREQEREBERAREQEREBERAREQEREBERAREQEREBERAREQEREBERAREQEREBERAREQEREBERAREQEREBERAREQEREBERAREQEREBERAREQEREBERAREQEREBERARNbtXlJhMLb+or06ZOoVmGYjtCDUjynxsvlVgsTcUMRTcggZQbNc7hlNjrY+6RuE9M63ptYiJKCIiAiIgIiICIiAiIvARMP/wAzh82Xp6Wb9PSU83uveZYMCsREBERAREQEREBERA+alQKCzEAAEknQADUkngJx3b3PPWqVWTAhUpKSBUZc7vb81joqngLX8N0kHPZyhNDBLh0NnxLFTbf0aWL+8lV8GM5Xzf8AJ7+rxBD/APrpgM/eSbKp7t5t3SvlyTE6hd4+GJjqsxsXj6ju1R3LOxuzk3YnvMx6W1HRr6EbmVtVYfpYfyNQQCNRJ/yp5CFr1KAHemig20uDuVreR7pzraOzqlJstRWQ9jgqfI7m8jK+1zUOlciOc5qDJTxLtUwjkItZzmq4dzup1m/MnYx4a8CB2QGeSsPXNIncysMrob2Zd9mG8doI3HUTvvNLt/8AqMH0Wcv0BCox9foz6qVP7l1XsICnjLOK++0qXIxRHxQnMRE+6mREQEREBERAjXLvleNn4cOqdJWqt0dGlr1m7SBrlHdvJA0vecQ5S8ucbWDUquIZ2bSpkISio9lTVdD2FzcncDa5aec8tdjXwlKmPxKiOqtfcHdVIXsLaAtvt4mY3o0wow/R5buRrV3VL9oO4D+3dKmW8700ePjr0xaXJ6NAHgD5D6SS8nOVWNwTA4asco30HJei3dkJ6vitjLeO5FYuixCgVFG4iwbzUkEeV5ao7FxhNuht3sco+t58ovEd9rNqTPbT0FyQ5U0toYcV6YysDkqUjq1NxvUniNQQeIIm7nE+Z/aFSjtGrhagK9LSN1vcZ6VmVgeIKM3ynbJdpbqrtlZqdFtERE7fIiIgIiICIiBwDnw2iX2iKfCjRQW73vUJ9xX3CSTkDsNcJTch83S9ExJFiCFN18LsbdxkE50ambauMP8Aeq/BSpr/ABJTyB5UCtTFBhapSQXa9w6g5Qe4jQGZ+SfimWxir8EQnhrTExKowIZQQd4IBB8QZaNaW3qz5TZ9IoivKHkFh6oLYcClU4W0pHuKfl8RaYXICuNn7bGHWoWpVfwiTpfOgdCy7rhwB5ntkl2vtdMPSatUBKrbqiwLEkAKCfGctw+2HbHJizowrU6thuGV1sB3AADynWO072jLWJrMPVMQImmxCIiAiIgIiIEG5cbHStjMFWzWagHYrbRlbv4EMoMuGtN7yh2aai9IvrIDp2jfp37/AHyJ9NKGbcW7tXj6tSNLuIsd4BmBURRuAHlLz1pi1akrzK3WH3yU2Ap2mmLL2IRlVAND1GBZm4et8p0+RnkjsshRWbiGy9uptc+75yTTQwRMU7snlWicnYiIn3VSIiAiIgIiIHnXnSwJTaeK09ZqbjvFSkuvxAjykb2BtY4XEJV/KNHHajb/AD4+U7jzl83z4/LXwxUV0XIVY5VqJfMvW1ysrEkcDcg8Jyuhza4w4gUcQBRuVBIanUPW/SFJ1t224SpfHM21ENXj3i1dR5h0Ok+dQym6sAQRuIIuCJdWgTKJgXw5FNRdFAAB7BoCD4S69Wo2irlvx3t4CU+nXaVvq3G48Ob84u2w9RcLTN1pm9Qjcam7L+0E+ZPZIzhsKXsq+s7Ii9uZ20t8pNOVXNrXFfPh2D9K9yjFKZRn10diFK3zW3HTjJfyA5qamHqpiccUzUzmpUUOcB9weo1rEgbgN2+8tVxWidTCtkyxWvV7+HT1GkrES6yCIiAiIgIiIFCJzfaiinWqUxuViB4bx9ZOdqbbp0CitctUNlUA+8ncBIZtLDVKjGtbVrMbA5dQNJV5NZmsTC9wrRF5iWuLk7pdpYf8zbpk0kA3qflKii1RgLWFxZf5MpRWZ8NKbRHl0HD0Qiqi7lAA8tJckc2Dyxp13NGoMlUFgBvR8t/VPA6bj85I5r608/vfciIgIiICIiAmj5TbdNBQtO3SNxOuUbr27ezwM3k5pt7H9LWdr6Em3+K9VfoT+6TDR9O48ZsvxeIfbbXxD+tVc/uIHuFpj7Fq5sVSLHe9yT57zLVMzXEspINr6i6m+m7y04SXpJw1mtq1jW4TnHFqtytgB6ot1j3k7xfs98x8FSqj8RbdylQQR3tvBPaN3fNtsWutWilQcR1v8hofmJdoKFVgdAhbyXU/ST016urTxlpyU3jlHNv1g9UKN1SkLA7w6s5APfcFfOY2wsfURGoipUvSDJoxLZrhyADvsrW/bNDtDaBLvUAOrFgATpc38QB3TJ2dRyqzhwxqNnLL6t7AdU7+G/6SHrcfF6MMUt/L7/8AE52Bt8u3R1CxJ0V2CjW18ptxsD7pIpy9MY4cHMSRqtyTYjUfMTpWExAqIjjcyhh5i8iWJ6jxoxWi1Y7T/leiIkMsiIgablZtt8JhnqUkz1NyJqdf1EDUgb9O7tnPMPyqxrf0wxFdlq1OnITSkCCv4edFt+bdea/nb5Qu2NFOm5UUFCgqSDmcB3Nx3FB+2QRsSzHMzEk7ySSfeZ1EOZlNthviempnEdLrWFy+cjNbtPnOi4TaNE4MV20pU1YODrYoSp8SbaeInF8PtWuct3YhTcEu1x4CT3m7xq1lr4Sp1lP4mU6hgeo4I4j1T5yUxMb7sCry2Juy0lAN8qlnOnDMfraTPYm16FfC/wBQgChQekXeVZBdgTx01B7DOcbawtJNrLh0QLhxUoI6AsB18ubW9wOtw7JMOWC0cDhDSoKtPpyEyqLaDrM3jbq3/ulXj1tFpmWrz74px06azG435QLaeKLJUa9j63eDfNKYbljjqX/rxVUAcCxcfC1xMDF1jlYaWINze1vK01zVJaZDunNxy2bHI9Ovbp6epIGUOh0zW3Ag6G3aO2TSec+Qu3P6bHUKhNlLBH7MlTqNfwuG/bPRk5l1BERISREoTAxNsYroqFV+Ko1vG1h8yJy1261uyw90n3LTE2w2X9bovkDnP+2c4Wpc375MPT+j4/lWt7yzaFS4BmvxgyuRwOo85cwFa6jxP1jaaXTMN67/AA4+7f75P0bERq2kn5v9o61KJP8Aev0P8TY8scb0NGoBvq5UHgRdj7gR5yCcnNpdFiaT30zBT4Np9bHym55xNpB8QlNd1NAT/k/W+Qy++N9mNl4W/UKzrtPxfb86+6OVcRlBO/sHaeA9822Bw3RU1Q797HtZtWPvM1ezKGd859VN3e//AAPmZtqlSIbWT+GHyK249/0M6FyQrlsMAfyMyjwvmH+63lOb4G3Rh39XWw3Fjc6DsHaf5kz5C48s1YMd4psBwHrLYDgNBI+jK9Ux9WCdfSfx/tMIlAZWQ8oSjG2plZp+V+O6HA4uoDYrRq28SpC/MiB505TYx6mKrO+hd3qdotUYspB4jKRYjhNetWXlxKv+DVNgulKqfyf2v20yfhJuOIOFiEam+RxZlNiP+7x38Z24bLC4jhJByS21/T4yhUJ6uYI/+D9U+69/KQ9a1plrUvrJSmG1nzYuvW7arOD3K2h9wEyucvbgrYwop6tFQvdmbrOfmF/bNNh8cOhzHeBY+M0NSsSSxOpJJPjrKPF6t223vVv2XRi6Pb+3Z94vEaZe36CYjVZZatck+7wlo1dfKXWAyqdTrW7bj3z1Dya2l/UYTD173NSlTY/5FRmHxXnlNamo8p6J5ocbn2ZTXjSqVaf+suPk4kSmE1iInLolt5clCIGs2jhVqoyOLqeH0IPAjtkFx/IyqpPROpB3ZtGHjwM6S1G8svgwYXONzc3G/cnt7T4cobY9XDgBxcb8w1HhfhC1J06pswHhNdW5LUW3018hb6SdtXH6zuPm17+8fp+XJMcvRMRw3r4cPtPqti6leoWbV3Nz2X+w/idLxXIPD1PWQ6djOP5nzh+QGGQ3VDf/ACc/zIXo9b4vmazv+kfqiNFQihRuH/SZlYLAtV4HLu00uewHh3nh42kzo8k6I/IPO5+s2KbMAsAAANwGgHgJO1HL6xGvl17+8oLhuSeIc2dkVeFtcq/pVRw8ZM9jbMTDpkpjxY+sx7Sf4mwTBAS+tG0hl8jnZuRHTee3tCiS6ICysKShmLi6KurI6hlYEMrAMpB3gg7xMufJSByblHzNUajF8JUNInXo3BqU/wBreso8byN1+avGlMlRqRKA9E4dr9vRNdR1TwP5Sew6d4fD3mPUwAMnaNPK+P2ZXw7FK9NqbDSzAr7juPiJTC1rGx4z1BiNjrUGV1DDvAI8CDNLX5vsExu2FpX7kVfpaTs04Otc2KcNDMLGVvyjed/cP+Z34c22B/8Amp/6vvLlHm5wKm4wtLzUN9byI1Dq02trf0eeMPh3qMFpqWY7lUFj7hJXgeajaFVVciml/wArsQw8QAbeE7phNgU6YtTRUHYqqo9wmbTwAEbc6co2FzJi4bF17j2dIEX7jUbX3LOq7J2bSw9NaVBFRF3KvzJO8k9p1mWmHtLoSRtKqysRAREQEREBKWlYgUtFpWIFLSsRAREQEREBERAREQFpS0rECmWLSsQFoiICIiAiIgIiICIiAiIgIiICIiAiIgIiICIiAiIgIiICIiAiIgIiICIiAiQH0l1PYL8bfaPSXU9gvxt9oE+iQWjzi1WNhh1+MgAcSTbQCUq85LA2WipHbmYX77W3QJ3EgPpLqewX42+0ekup7Bfjb7QJ9EgPpLqewX42+0ekup7Bfjb7QJ9EgPpLqewX42+0ekup7Bfjb7QJ9EgPpLqewX42+0ekup7Bfjb7QJ9EgPpLqewX42+0ekup7Bfjb7QJ9EgPpLqewX42+0ekup7Bfjb7QJ9EgPpLqewX42+0ekup7Bfjb7QJ9EgPpLqewX42+0ekup7Bfjb7QJ9EgPpLqewX42+0ekup7Bfjb7QJ9EgPpLqewX42+0ekup7Bfjb7QJ9Eg6c4jspK0FJXVlzte36hpqO3s+ln0l1PYL8bfaBPokB9JdT2C/G32j0l1PYL8bfaBDVUkgDedB5zMOxq2uikjeBUosV1sSwDEgA7zwljCA9IlhfrLoN+hBm/xG0qSmpapSYOdSlJlc3qq1s2QDKFBvqbwNFWqhRkQ3H5m/UR2f2jgOO88LY95tX6JDWYVUfOGCKFrfmqKwJzIAAFB4y/tXHU6lNuuC1wUVDWK3vqMrU1AUKTx4CBpWpkAE7muRu4Gx8NRPm82Qr074QlgclukGVtAKpbXTrdU8L7pco7WzFxXOdLqVXKOFVCQthp1A44b7QNTeLzf7R2pTZbA0nu6kD8c5QGvcKyAKLCxAO4ym0MdScAl1LB0ZVBrMm/rZlamvVt2XPdA0N59UqRZgqi5YgAdpOgE3G18ZTqUz+IC2YFVU1mGt73D01AFuwzW7PqhatNm3K6k79wIJ3QK1tnVFUscpAtcq9Kpa+guFY2F5jXmxw200DKDSRUL0zUy9IxZVYMVszEW085sam1qeanmamwFRGJHTsVCm5IDoAAd1hfw0gR28Xmem1qjFRUKsA6N1wCBlN+AvY7iBvE2GIx1BjTZ3D5aikqDVqDLrmuHpqOC6a31gaC8Xm9o49VKmtWWraojAhH6oXNmPWQaG46ov8AKa99otUpMtVsxuhS4FxbNmsQNN4gYUu4jCtTy5rdZQwsVbQ7joTaWptDXpCtQYsGVUpq3VYgFVtqrAZrGx43tA1d4vNyuMGama1dKoDX0pscvVYZiWRbgMVOUXvbu1uUtoqtjUrLVYElWCP1fw6g1LIL3Zk01Gl9IGivF5tsJtUnKarBmWpTZc4JAXLUDXKqTa5Xt1ANtJTbGIpuqkPmcEjQ1WGUjW5dFsbgbr8YGuoUGdgqi5O4aDv3nQCwl/8A8ZUuFGQk3tapRb1RmJJDdUAAm5sNI2VXVKqsxAAzC5BYDMrKCRY3FyL6GZdPEIjh2ek4yVVyolSmOtTYAMAi7ybXGvhAx02bWVlK2uTYMr0mAIBbVgxC9UE68AZ91tmMxGQLmOrIj0nA7WBViAvbfd4SlPaJuqoKdEZsxYCowvlZesGLkizEWA/NrMyhjqaGmTUpswNXrpSKqqtSyLnXIucZje1jpfwgarEYF0ALAWNwGVkdbi1xdSRfUad8sTc7Uqo9ECmUJVyzimhpqt1C3N1UsCRvtpe19ZpoFVYjcSOGmmh4SkRAREQEREBERAREQEREBERAREQEREBERAREQEREBERAqrEbiRw00375SI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35698" y="2404053"/>
            <a:ext cx="1900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Feed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31976" y="381001"/>
            <a:ext cx="36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FEED</a:t>
            </a:r>
            <a:endParaRPr lang="en-GB" sz="3200" dirty="0"/>
          </a:p>
        </p:txBody>
      </p:sp>
      <p:sp>
        <p:nvSpPr>
          <p:cNvPr id="11" name="Rectangle 10"/>
          <p:cNvSpPr/>
          <p:nvPr/>
        </p:nvSpPr>
        <p:spPr>
          <a:xfrm>
            <a:off x="6753028" y="2909651"/>
            <a:ext cx="654483" cy="28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Rank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5534" y="2927272"/>
            <a:ext cx="2267493" cy="25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8047583" y="3386586"/>
            <a:ext cx="2514600" cy="1387733"/>
          </a:xfrm>
          <a:prstGeom prst="wedgeEllipseCallout">
            <a:avLst>
              <a:gd name="adj1" fmla="val -68436"/>
              <a:gd name="adj2" fmla="val 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 just like Twitter</a:t>
            </a:r>
            <a:endParaRPr lang="en-GB" dirty="0"/>
          </a:p>
        </p:txBody>
      </p:sp>
      <p:sp>
        <p:nvSpPr>
          <p:cNvPr id="24" name="Oval Callout 23"/>
          <p:cNvSpPr/>
          <p:nvPr/>
        </p:nvSpPr>
        <p:spPr>
          <a:xfrm>
            <a:off x="8374298" y="826229"/>
            <a:ext cx="2514600" cy="1387733"/>
          </a:xfrm>
          <a:prstGeom prst="wedgeEllipseCallout">
            <a:avLst>
              <a:gd name="adj1" fmla="val -71081"/>
              <a:gd name="adj2" fmla="val 15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Achievements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7001579" y="2303449"/>
            <a:ext cx="387582" cy="37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*</a:t>
            </a:r>
            <a:endParaRPr lang="en-GB" dirty="0"/>
          </a:p>
        </p:txBody>
      </p:sp>
      <p:pic>
        <p:nvPicPr>
          <p:cNvPr id="26" name="Picture 2" descr="http://10xfinancial.com/wp-content/uploads/2014/08/investment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98" y="1216770"/>
            <a:ext cx="1150703" cy="8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78" b="68229"/>
          <a:stretch/>
        </p:blipFill>
        <p:spPr bwMode="auto">
          <a:xfrm>
            <a:off x="5697874" y="1275592"/>
            <a:ext cx="720051" cy="71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0" t="32343" r="33010" b="37009"/>
          <a:stretch/>
        </p:blipFill>
        <p:spPr bwMode="auto">
          <a:xfrm>
            <a:off x="6490684" y="1322851"/>
            <a:ext cx="689548" cy="6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5" t="62325" r="1665" b="7694"/>
          <a:stretch/>
        </p:blipFill>
        <p:spPr bwMode="auto">
          <a:xfrm>
            <a:off x="7191429" y="1319621"/>
            <a:ext cx="689547" cy="6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Callout 21"/>
          <p:cNvSpPr/>
          <p:nvPr/>
        </p:nvSpPr>
        <p:spPr>
          <a:xfrm>
            <a:off x="7980255" y="1794453"/>
            <a:ext cx="2514600" cy="1387733"/>
          </a:xfrm>
          <a:prstGeom prst="wedgeEllipseCallout">
            <a:avLst>
              <a:gd name="adj1" fmla="val -68436"/>
              <a:gd name="adj2" fmla="val 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Post message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4485534" y="3199824"/>
            <a:ext cx="2921977" cy="37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Short message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34678" y="3789687"/>
            <a:ext cx="654483" cy="28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Rank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67184" y="3807308"/>
            <a:ext cx="2267493" cy="25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67184" y="4079860"/>
            <a:ext cx="2921977" cy="37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Short message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45470" y="4619400"/>
            <a:ext cx="654483" cy="28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Rank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77976" y="4637021"/>
            <a:ext cx="2267493" cy="25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7976" y="4909573"/>
            <a:ext cx="2921977" cy="37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Short message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5260394" y="5473507"/>
            <a:ext cx="720680" cy="7562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Information 6">
            <a:hlinkClick r:id="" action="ppaction://noaction" highlightClick="1"/>
          </p:cNvPr>
          <p:cNvSpPr/>
          <p:nvPr/>
        </p:nvSpPr>
        <p:spPr>
          <a:xfrm>
            <a:off x="4500524" y="5467646"/>
            <a:ext cx="669919" cy="76206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6939964" y="5467646"/>
            <a:ext cx="689547" cy="76206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6093118" y="5469978"/>
            <a:ext cx="734802" cy="75934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</a:t>
            </a:r>
            <a:endParaRPr lang="en-GB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4814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8600" y="1066800"/>
            <a:ext cx="40386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utoShape 2" descr="data:image/jpeg;base64,/9j/4AAQSkZJRgABAQAAAQABAAD/2wCEAAkGBhARERIREBIVFRQUFxQVFRIWFxAREhcXFBcWFRgUExIaHiYeFxkjGhUYHy8gIycpLCwtFh4yNTAqNSYrMCoBCQoKDQwOGg8PGjUkHyQ1Li0qLCkqLDUvLCkwLykpKSwqNSwyKSkpKiksKTIpLCwsLCwpLSwpLCwsKSksLCksLP/AABEIAOYA2wMBIgACEQEDEQH/xAAcAAEAAQUBAQAAAAAAAAAAAAAABgEDBAUHCAL/xAA9EAACAQIDAwgIBQMEAwAAAAABAgADEQQSIQUxQQYHEyJRYXGBFzJTkZKhsdEjQlKCwRRicqKy4fAVM1T/xAAaAQEAAwEBAQAAAAAAAAAAAAAAAQQFAgYD/8QALREBAAICAQMCBQEJAAAAAAAAAAECAxEEEiExBVEiI0GR4dETMlJhcaGxwfH/2gAMAwEAAhEDEQA/AO4xEQEREBERAREQEREBERAREQEREBERAREQEREBERAREQEREBERAREQEREBERAREQEREBERAREQEREBERAREQEREBERAREQEREBERAREQEREBERAREQEREBERAREQEREBERAREQEREBERAREQEREBERARNbtXlJhMLb+or06ZOoVmGYjtCDUjynxsvlVgsTcUMRTcggZQbNc7hlNjrY+6RuE9M63ptYiJKCIiAiIgIiICIiAiIvARMP/wAzh82Xp6Wb9PSU83uveZYMCsREBERAREQEREBERA+alQKCzEAAEknQADUkngJx3b3PPWqVWTAhUpKSBUZc7vb81joqngLX8N0kHPZyhNDBLh0NnxLFTbf0aWL+8lV8GM5Xzf8AJ7+rxBD/APrpgM/eSbKp7t5t3SvlyTE6hd4+GJjqsxsXj6ju1R3LOxuzk3YnvMx6W1HRr6EbmVtVYfpYfyNQQCNRJ/yp5CFr1KAHemig20uDuVreR7pzraOzqlJstRWQ9jgqfI7m8jK+1zUOlciOc5qDJTxLtUwjkItZzmq4dzup1m/MnYx4a8CB2QGeSsPXNIncysMrob2Zd9mG8doI3HUTvvNLt/8AqMH0Wcv0BCox9foz6qVP7l1XsICnjLOK++0qXIxRHxQnMRE+6mREQEREBERAjXLvleNn4cOqdJWqt0dGlr1m7SBrlHdvJA0vecQ5S8ucbWDUquIZ2bSpkISio9lTVdD2FzcncDa5aec8tdjXwlKmPxKiOqtfcHdVIXsLaAtvt4mY3o0wow/R5buRrV3VL9oO4D+3dKmW8700ePjr0xaXJ6NAHgD5D6SS8nOVWNwTA4asco30HJei3dkJ6vitjLeO5FYuixCgVFG4iwbzUkEeV5ao7FxhNuht3sco+t58ovEd9rNqTPbT0FyQ5U0toYcV6YysDkqUjq1NxvUniNQQeIIm7nE+Z/aFSjtGrhagK9LSN1vcZ6VmVgeIKM3ynbJdpbqrtlZqdFtERE7fIiIgIiICIiBwDnw2iX2iKfCjRQW73vUJ9xX3CSTkDsNcJTch83S9ExJFiCFN18LsbdxkE50ambauMP8Aeq/BSpr/ABJTyB5UCtTFBhapSQXa9w6g5Qe4jQGZ+SfimWxir8EQnhrTExKowIZQQd4IBB8QZaNaW3qz5TZ9IoivKHkFh6oLYcClU4W0pHuKfl8RaYXICuNn7bGHWoWpVfwiTpfOgdCy7rhwB5ntkl2vtdMPSatUBKrbqiwLEkAKCfGctw+2HbHJizowrU6thuGV1sB3AADynWO072jLWJrMPVMQImmxCIiAiIgIiIEG5cbHStjMFWzWagHYrbRlbv4EMoMuGtN7yh2aai9IvrIDp2jfp37/AHyJ9NKGbcW7tXj6tSNLuIsd4BmBURRuAHlLz1pi1akrzK3WH3yU2Ap2mmLL2IRlVAND1GBZm4et8p0+RnkjsshRWbiGy9uptc+75yTTQwRMU7snlWicnYiIn3VSIiAiIgIiIHnXnSwJTaeK09ZqbjvFSkuvxAjykb2BtY4XEJV/KNHHajb/AD4+U7jzl83z4/LXwxUV0XIVY5VqJfMvW1ysrEkcDcg8Jyuhza4w4gUcQBRuVBIanUPW/SFJ1t224SpfHM21ENXj3i1dR5h0Ok+dQym6sAQRuIIuCJdWgTKJgXw5FNRdFAAB7BoCD4S69Wo2irlvx3t4CU+nXaVvq3G48Ob84u2w9RcLTN1pm9Qjcam7L+0E+ZPZIzhsKXsq+s7Ii9uZ20t8pNOVXNrXFfPh2D9K9yjFKZRn10diFK3zW3HTjJfyA5qamHqpiccUzUzmpUUOcB9weo1rEgbgN2+8tVxWidTCtkyxWvV7+HT1GkrES6yCIiAiIgIiIFCJzfaiinWqUxuViB4bx9ZOdqbbp0CitctUNlUA+8ncBIZtLDVKjGtbVrMbA5dQNJV5NZmsTC9wrRF5iWuLk7pdpYf8zbpk0kA3qflKii1RgLWFxZf5MpRWZ8NKbRHl0HD0Qiqi7lAA8tJckc2Dyxp13NGoMlUFgBvR8t/VPA6bj85I5r608/vfciIgIiICIiAmj5TbdNBQtO3SNxOuUbr27ezwM3k5pt7H9LWdr6Em3+K9VfoT+6TDR9O48ZsvxeIfbbXxD+tVc/uIHuFpj7Fq5sVSLHe9yT57zLVMzXEspINr6i6m+m7y04SXpJw1mtq1jW4TnHFqtytgB6ot1j3k7xfs98x8FSqj8RbdylQQR3tvBPaN3fNtsWutWilQcR1v8hofmJdoKFVgdAhbyXU/ST016urTxlpyU3jlHNv1g9UKN1SkLA7w6s5APfcFfOY2wsfURGoipUvSDJoxLZrhyADvsrW/bNDtDaBLvUAOrFgATpc38QB3TJ2dRyqzhwxqNnLL6t7AdU7+G/6SHrcfF6MMUt/L7/8AE52Bt8u3R1CxJ0V2CjW18ptxsD7pIpy9MY4cHMSRqtyTYjUfMTpWExAqIjjcyhh5i8iWJ6jxoxWi1Y7T/leiIkMsiIgablZtt8JhnqUkz1NyJqdf1EDUgb9O7tnPMPyqxrf0wxFdlq1OnITSkCCv4edFt+bdea/nb5Qu2NFOm5UUFCgqSDmcB3Nx3FB+2QRsSzHMzEk7ySSfeZ1EOZlNthviempnEdLrWFy+cjNbtPnOi4TaNE4MV20pU1YODrYoSp8SbaeInF8PtWuct3YhTcEu1x4CT3m7xq1lr4Sp1lP4mU6hgeo4I4j1T5yUxMb7sCry2Juy0lAN8qlnOnDMfraTPYm16FfC/wBQgChQekXeVZBdgTx01B7DOcbawtJNrLh0QLhxUoI6AsB18ubW9wOtw7JMOWC0cDhDSoKtPpyEyqLaDrM3jbq3/ulXj1tFpmWrz74px06azG435QLaeKLJUa9j63eDfNKYbljjqX/rxVUAcCxcfC1xMDF1jlYaWINze1vK01zVJaZDunNxy2bHI9Ovbp6epIGUOh0zW3Ag6G3aO2TSec+Qu3P6bHUKhNlLBH7MlTqNfwuG/bPRk5l1BERISREoTAxNsYroqFV+Ko1vG1h8yJy1261uyw90n3LTE2w2X9bovkDnP+2c4Wpc375MPT+j4/lWt7yzaFS4BmvxgyuRwOo85cwFa6jxP1jaaXTMN67/AA4+7f75P0bERq2kn5v9o61KJP8Aev0P8TY8scb0NGoBvq5UHgRdj7gR5yCcnNpdFiaT30zBT4Np9bHym55xNpB8QlNd1NAT/k/W+Qy++N9mNl4W/UKzrtPxfb86+6OVcRlBO/sHaeA9822Bw3RU1Q797HtZtWPvM1ezKGd859VN3e//AAPmZtqlSIbWT+GHyK249/0M6FyQrlsMAfyMyjwvmH+63lOb4G3Rh39XWw3Fjc6DsHaf5kz5C48s1YMd4psBwHrLYDgNBI+jK9Ux9WCdfSfx/tMIlAZWQ8oSjG2plZp+V+O6HA4uoDYrRq28SpC/MiB505TYx6mKrO+hd3qdotUYspB4jKRYjhNetWXlxKv+DVNgulKqfyf2v20yfhJuOIOFiEam+RxZlNiP+7x38Z24bLC4jhJByS21/T4yhUJ6uYI/+D9U+69/KQ9a1plrUvrJSmG1nzYuvW7arOD3K2h9wEyucvbgrYwop6tFQvdmbrOfmF/bNNh8cOhzHeBY+M0NSsSSxOpJJPjrKPF6t223vVv2XRi6Pb+3Z94vEaZe36CYjVZZatck+7wlo1dfKXWAyqdTrW7bj3z1Dya2l/UYTD173NSlTY/5FRmHxXnlNamo8p6J5ocbn2ZTXjSqVaf+suPk4kSmE1iInLolt5clCIGs2jhVqoyOLqeH0IPAjtkFx/IyqpPROpB3ZtGHjwM6S1G8svgwYXONzc3G/cnt7T4cobY9XDgBxcb8w1HhfhC1J06pswHhNdW5LUW3018hb6SdtXH6zuPm17+8fp+XJMcvRMRw3r4cPtPqti6leoWbV3Nz2X+w/idLxXIPD1PWQ6djOP5nzh+QGGQ3VDf/ACc/zIXo9b4vmazv+kfqiNFQihRuH/SZlYLAtV4HLu00uewHh3nh42kzo8k6I/IPO5+s2KbMAsAAANwGgHgJO1HL6xGvl17+8oLhuSeIc2dkVeFtcq/pVRw8ZM9jbMTDpkpjxY+sx7Sf4mwTBAS+tG0hl8jnZuRHTee3tCiS6ICysKShmLi6KurI6hlYEMrAMpB3gg7xMufJSByblHzNUajF8JUNInXo3BqU/wBreso8byN1+avGlMlRqRKA9E4dr9vRNdR1TwP5Sew6d4fD3mPUwAMnaNPK+P2ZXw7FK9NqbDSzAr7juPiJTC1rGx4z1BiNjrUGV1DDvAI8CDNLX5vsExu2FpX7kVfpaTs04Otc2KcNDMLGVvyjed/cP+Z34c22B/8Amp/6vvLlHm5wKm4wtLzUN9byI1Dq02trf0eeMPh3qMFpqWY7lUFj7hJXgeajaFVVciml/wArsQw8QAbeE7phNgU6YtTRUHYqqo9wmbTwAEbc6co2FzJi4bF17j2dIEX7jUbX3LOq7J2bSw9NaVBFRF3KvzJO8k9p1mWmHtLoSRtKqysRAREQEREBKWlYgUtFpWIFLSsRAREQEREBERAREQFpS0rECmWLSsQFoiICIiAiIgIiICIiAiIgIiICIiAiIgIiICIiAiIgIiICIiAiIgIiICIiAiQH0l1PYL8bfaPSXU9gvxt9oE+iQWjzi1WNhh1+MgAcSTbQCUq85LA2WipHbmYX77W3QJ3EgPpLqewX42+0ekup7Bfjb7QJ9EgPpLqewX42+0ekup7Bfjb7QJ9EgPpLqewX42+0ekup7Bfjb7QJ9EgPpLqewX42+0ekup7Bfjb7QJ9EgPpLqewX42+0ekup7Bfjb7QJ9EgPpLqewX42+0ekup7Bfjb7QJ9EgPpLqewX42+0ekup7Bfjb7QJ9EgPpLqewX42+0ekup7Bfjb7QJ9EgPpLqewX42+0ekup7Bfjb7QJ9EgPpLqewX42+0ekup7Bfjb7QJ9Eg6c4jspK0FJXVlzte36hpqO3s+ln0l1PYL8bfaBPokB9JdT2C/G32j0l1PYL8bfaBDVUkgDedB5zMOxq2uikjeBUosV1sSwDEgA7zwljCA9IlhfrLoN+hBm/xG0qSmpapSYOdSlJlc3qq1s2QDKFBvqbwNFWqhRkQ3H5m/UR2f2jgOO88LY95tX6JDWYVUfOGCKFrfmqKwJzIAAFB4y/tXHU6lNuuC1wUVDWK3vqMrU1AUKTx4CBpWpkAE7muRu4Gx8NRPm82Qr074QlgclukGVtAKpbXTrdU8L7pco7WzFxXOdLqVXKOFVCQthp1A44b7QNTeLzf7R2pTZbA0nu6kD8c5QGvcKyAKLCxAO4ym0MdScAl1LB0ZVBrMm/rZlamvVt2XPdA0N59UqRZgqi5YgAdpOgE3G18ZTqUz+IC2YFVU1mGt73D01AFuwzW7PqhatNm3K6k79wIJ3QK1tnVFUscpAtcq9Kpa+guFY2F5jXmxw200DKDSRUL0zUy9IxZVYMVszEW085sam1qeanmamwFRGJHTsVCm5IDoAAd1hfw0gR28Xmem1qjFRUKsA6N1wCBlN+AvY7iBvE2GIx1BjTZ3D5aikqDVqDLrmuHpqOC6a31gaC8Xm9o49VKmtWWraojAhH6oXNmPWQaG46ov8AKa99otUpMtVsxuhS4FxbNmsQNN4gYUu4jCtTy5rdZQwsVbQ7joTaWptDXpCtQYsGVUpq3VYgFVtqrAZrGx43tA1d4vNyuMGama1dKoDX0pscvVYZiWRbgMVOUXvbu1uUtoqtjUrLVYElWCP1fw6g1LIL3Zk01Gl9IGivF5tsJtUnKarBmWpTZc4JAXLUDXKqTa5Xt1ANtJTbGIpuqkPmcEjQ1WGUjW5dFsbgbr8YGuoUGdgqi5O4aDv3nQCwl/8A8ZUuFGQk3tapRb1RmJJDdUAAm5sNI2VXVKqsxAAzC5BYDMrKCRY3FyL6GZdPEIjh2ek4yVVyolSmOtTYAMAi7ybXGvhAx02bWVlK2uTYMr0mAIBbVgxC9UE68AZ91tmMxGQLmOrIj0nA7WBViAvbfd4SlPaJuqoKdEZsxYCowvlZesGLkizEWA/NrMyhjqaGmTUpswNXrpSKqqtSyLnXIucZje1jpfwgarEYF0ALAWNwGVkdbi1xdSRfUad8sTc7Uqo9ECmUJVyzimhpqt1C3N1UsCRvtpe19ZpoFVYjcSOGmmh4SkRAREQEREBERAREQEREBERAREQEREBERAREQEREBERAqrEbiRw00375SI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35698" y="2404053"/>
            <a:ext cx="1900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Invest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31976" y="381001"/>
            <a:ext cx="36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OPPORTUNITIES</a:t>
            </a:r>
            <a:endParaRPr lang="en-GB" sz="3200" dirty="0"/>
          </a:p>
        </p:txBody>
      </p:sp>
      <p:sp>
        <p:nvSpPr>
          <p:cNvPr id="11" name="Rectangle 10"/>
          <p:cNvSpPr/>
          <p:nvPr/>
        </p:nvSpPr>
        <p:spPr>
          <a:xfrm>
            <a:off x="6753028" y="2909651"/>
            <a:ext cx="654483" cy="28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Risk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5534" y="2927272"/>
            <a:ext cx="2267493" cy="25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8047583" y="3386586"/>
            <a:ext cx="2514600" cy="1387733"/>
          </a:xfrm>
          <a:prstGeom prst="wedgeEllipseCallout">
            <a:avLst>
              <a:gd name="adj1" fmla="val -68436"/>
              <a:gd name="adj2" fmla="val 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Searchable feed</a:t>
            </a:r>
            <a:endParaRPr lang="en-GB" dirty="0"/>
          </a:p>
        </p:txBody>
      </p:sp>
      <p:pic>
        <p:nvPicPr>
          <p:cNvPr id="26" name="Picture 2" descr="http://10xfinancial.com/wp-content/uploads/2014/08/investment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98" y="1216770"/>
            <a:ext cx="1150703" cy="8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78" b="68229"/>
          <a:stretch/>
        </p:blipFill>
        <p:spPr bwMode="auto">
          <a:xfrm>
            <a:off x="5697874" y="1275592"/>
            <a:ext cx="720051" cy="71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0" t="32343" r="33010" b="37009"/>
          <a:stretch/>
        </p:blipFill>
        <p:spPr bwMode="auto">
          <a:xfrm>
            <a:off x="6490684" y="1322851"/>
            <a:ext cx="689548" cy="6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5" t="62325" r="1665" b="7694"/>
          <a:stretch/>
        </p:blipFill>
        <p:spPr bwMode="auto">
          <a:xfrm>
            <a:off x="7191429" y="1319621"/>
            <a:ext cx="689547" cy="6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485534" y="3199824"/>
            <a:ext cx="2921977" cy="37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Short message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34678" y="3789687"/>
            <a:ext cx="654483" cy="28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Risk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67184" y="3807308"/>
            <a:ext cx="2267493" cy="25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67184" y="4079860"/>
            <a:ext cx="2921977" cy="37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Short message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45470" y="4619400"/>
            <a:ext cx="654483" cy="28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Risk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77976" y="4637021"/>
            <a:ext cx="2267493" cy="25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7976" y="4909573"/>
            <a:ext cx="2921977" cy="37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Short message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5260394" y="5473507"/>
            <a:ext cx="720680" cy="7562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Information 6">
            <a:hlinkClick r:id="" action="ppaction://noaction" highlightClick="1"/>
          </p:cNvPr>
          <p:cNvSpPr/>
          <p:nvPr/>
        </p:nvSpPr>
        <p:spPr>
          <a:xfrm>
            <a:off x="4500524" y="5467646"/>
            <a:ext cx="669919" cy="76206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6939964" y="5467646"/>
            <a:ext cx="689547" cy="76206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6093118" y="5469978"/>
            <a:ext cx="734802" cy="75934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</a:t>
            </a:r>
            <a:endParaRPr lang="en-GB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536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8600" y="1066800"/>
            <a:ext cx="40386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utoShape 2" descr="data:image/jpeg;base64,/9j/4AAQSkZJRgABAQAAAQABAAD/2wCEAAkGBhARERIREBIVFRQUFxQVFRIWFxAREhcXFBcWFRgUExIaHiYeFxkjGhUYHy8gIycpLCwtFh4yNTAqNSYrMCoBCQoKDQwOGg8PGjUkHyQ1Li0qLCkqLDUvLCkwLykpKSwqNSwyKSkpKiksKTIpLCwsLCwpLSwpLCwsKSksLCksLP/AABEIAOYA2wMBIgACEQEDEQH/xAAcAAEAAQUBAQAAAAAAAAAAAAAABgEDBAUHCAL/xAA9EAACAQIDAwgIBQMEAwAAAAABAgADEQQSIQUxQQYHEyJRYXGBFzJTkZKhsdEjQlKCwRRicqKy4fAVM1T/xAAaAQEAAwEBAQAAAAAAAAAAAAAAAQQFAgYD/8QALREBAAICAQMCBQEJAAAAAAAAAAECAxEEEiExBVEiI0GR4dETMlJhcaGxwfH/2gAMAwEAAhEDEQA/AO4xEQEREBERAREQEREBERAREQEREBERAREQEREBERAREQEREBERAREQEREBERAREQEREBERAREQEREBERAREQEREBERAREQEREBERAREQEREBERAREQEREBERAREQEREBERAREQEREBERAREQEREBERARNbtXlJhMLb+or06ZOoVmGYjtCDUjynxsvlVgsTcUMRTcggZQbNc7hlNjrY+6RuE9M63ptYiJKCIiAiIgIiICIiAiIvARMP/wAzh82Xp6Wb9PSU83uveZYMCsREBERAREQEREBERA+alQKCzEAAEknQADUkngJx3b3PPWqVWTAhUpKSBUZc7vb81joqngLX8N0kHPZyhNDBLh0NnxLFTbf0aWL+8lV8GM5Xzf8AJ7+rxBD/APrpgM/eSbKp7t5t3SvlyTE6hd4+GJjqsxsXj6ju1R3LOxuzk3YnvMx6W1HRr6EbmVtVYfpYfyNQQCNRJ/yp5CFr1KAHemig20uDuVreR7pzraOzqlJstRWQ9jgqfI7m8jK+1zUOlciOc5qDJTxLtUwjkItZzmq4dzup1m/MnYx4a8CB2QGeSsPXNIncysMrob2Zd9mG8doI3HUTvvNLt/8AqMH0Wcv0BCox9foz6qVP7l1XsICnjLOK++0qXIxRHxQnMRE+6mREQEREBERAjXLvleNn4cOqdJWqt0dGlr1m7SBrlHdvJA0vecQ5S8ucbWDUquIZ2bSpkISio9lTVdD2FzcncDa5aec8tdjXwlKmPxKiOqtfcHdVIXsLaAtvt4mY3o0wow/R5buRrV3VL9oO4D+3dKmW8700ePjr0xaXJ6NAHgD5D6SS8nOVWNwTA4asco30HJei3dkJ6vitjLeO5FYuixCgVFG4iwbzUkEeV5ao7FxhNuht3sco+t58ovEd9rNqTPbT0FyQ5U0toYcV6YysDkqUjq1NxvUniNQQeIIm7nE+Z/aFSjtGrhagK9LSN1vcZ6VmVgeIKM3ynbJdpbqrtlZqdFtERE7fIiIgIiICIiBwDnw2iX2iKfCjRQW73vUJ9xX3CSTkDsNcJTch83S9ExJFiCFN18LsbdxkE50ambauMP8Aeq/BSpr/ABJTyB5UCtTFBhapSQXa9w6g5Qe4jQGZ+SfimWxir8EQnhrTExKowIZQQd4IBB8QZaNaW3qz5TZ9IoivKHkFh6oLYcClU4W0pHuKfl8RaYXICuNn7bGHWoWpVfwiTpfOgdCy7rhwB5ntkl2vtdMPSatUBKrbqiwLEkAKCfGctw+2HbHJizowrU6thuGV1sB3AADynWO072jLWJrMPVMQImmxCIiAiIgIiIEG5cbHStjMFWzWagHYrbRlbv4EMoMuGtN7yh2aai9IvrIDp2jfp37/AHyJ9NKGbcW7tXj6tSNLuIsd4BmBURRuAHlLz1pi1akrzK3WH3yU2Ap2mmLL2IRlVAND1GBZm4et8p0+RnkjsshRWbiGy9uptc+75yTTQwRMU7snlWicnYiIn3VSIiAiIgIiIHnXnSwJTaeK09ZqbjvFSkuvxAjykb2BtY4XEJV/KNHHajb/AD4+U7jzl83z4/LXwxUV0XIVY5VqJfMvW1ysrEkcDcg8Jyuhza4w4gUcQBRuVBIanUPW/SFJ1t224SpfHM21ENXj3i1dR5h0Ok+dQym6sAQRuIIuCJdWgTKJgXw5FNRdFAAB7BoCD4S69Wo2irlvx3t4CU+nXaVvq3G48Ob84u2w9RcLTN1pm9Qjcam7L+0E+ZPZIzhsKXsq+s7Ii9uZ20t8pNOVXNrXFfPh2D9K9yjFKZRn10diFK3zW3HTjJfyA5qamHqpiccUzUzmpUUOcB9weo1rEgbgN2+8tVxWidTCtkyxWvV7+HT1GkrES6yCIiAiIgIiIFCJzfaiinWqUxuViB4bx9ZOdqbbp0CitctUNlUA+8ncBIZtLDVKjGtbVrMbA5dQNJV5NZmsTC9wrRF5iWuLk7pdpYf8zbpk0kA3qflKii1RgLWFxZf5MpRWZ8NKbRHl0HD0Qiqi7lAA8tJckc2Dyxp13NGoMlUFgBvR8t/VPA6bj85I5r608/vfciIgIiICIiAmj5TbdNBQtO3SNxOuUbr27ezwM3k5pt7H9LWdr6Em3+K9VfoT+6TDR9O48ZsvxeIfbbXxD+tVc/uIHuFpj7Fq5sVSLHe9yT57zLVMzXEspINr6i6m+m7y04SXpJw1mtq1jW4TnHFqtytgB6ot1j3k7xfs98x8FSqj8RbdylQQR3tvBPaN3fNtsWutWilQcR1v8hofmJdoKFVgdAhbyXU/ST016urTxlpyU3jlHNv1g9UKN1SkLA7w6s5APfcFfOY2wsfURGoipUvSDJoxLZrhyADvsrW/bNDtDaBLvUAOrFgATpc38QB3TJ2dRyqzhwxqNnLL6t7AdU7+G/6SHrcfF6MMUt/L7/8AE52Bt8u3R1CxJ0V2CjW18ptxsD7pIpy9MY4cHMSRqtyTYjUfMTpWExAqIjjcyhh5i8iWJ6jxoxWi1Y7T/leiIkMsiIgablZtt8JhnqUkz1NyJqdf1EDUgb9O7tnPMPyqxrf0wxFdlq1OnITSkCCv4edFt+bdea/nb5Qu2NFOm5UUFCgqSDmcB3Nx3FB+2QRsSzHMzEk7ySSfeZ1EOZlNthviempnEdLrWFy+cjNbtPnOi4TaNE4MV20pU1YODrYoSp8SbaeInF8PtWuct3YhTcEu1x4CT3m7xq1lr4Sp1lP4mU6hgeo4I4j1T5yUxMb7sCry2Juy0lAN8qlnOnDMfraTPYm16FfC/wBQgChQekXeVZBdgTx01B7DOcbawtJNrLh0QLhxUoI6AsB18ubW9wOtw7JMOWC0cDhDSoKtPpyEyqLaDrM3jbq3/ulXj1tFpmWrz74px06azG435QLaeKLJUa9j63eDfNKYbljjqX/rxVUAcCxcfC1xMDF1jlYaWINze1vK01zVJaZDunNxy2bHI9Ovbp6epIGUOh0zW3Ag6G3aO2TSec+Qu3P6bHUKhNlLBH7MlTqNfwuG/bPRk5l1BERISREoTAxNsYroqFV+Ko1vG1h8yJy1261uyw90n3LTE2w2X9bovkDnP+2c4Wpc375MPT+j4/lWt7yzaFS4BmvxgyuRwOo85cwFa6jxP1jaaXTMN67/AA4+7f75P0bERq2kn5v9o61KJP8Aev0P8TY8scb0NGoBvq5UHgRdj7gR5yCcnNpdFiaT30zBT4Np9bHym55xNpB8QlNd1NAT/k/W+Qy++N9mNl4W/UKzrtPxfb86+6OVcRlBO/sHaeA9822Bw3RU1Q797HtZtWPvM1ezKGd859VN3e//AAPmZtqlSIbWT+GHyK249/0M6FyQrlsMAfyMyjwvmH+63lOb4G3Rh39XWw3Fjc6DsHaf5kz5C48s1YMd4psBwHrLYDgNBI+jK9Ux9WCdfSfx/tMIlAZWQ8oSjG2plZp+V+O6HA4uoDYrRq28SpC/MiB505TYx6mKrO+hd3qdotUYspB4jKRYjhNetWXlxKv+DVNgulKqfyf2v20yfhJuOIOFiEam+RxZlNiP+7x38Z24bLC4jhJByS21/T4yhUJ6uYI/+D9U+69/KQ9a1plrUvrJSmG1nzYuvW7arOD3K2h9wEyucvbgrYwop6tFQvdmbrOfmF/bNNh8cOhzHeBY+M0NSsSSxOpJJPjrKPF6t223vVv2XRi6Pb+3Z94vEaZe36CYjVZZatck+7wlo1dfKXWAyqdTrW7bj3z1Dya2l/UYTD173NSlTY/5FRmHxXnlNamo8p6J5ocbn2ZTXjSqVaf+suPk4kSmE1iInLolt5clCIGs2jhVqoyOLqeH0IPAjtkFx/IyqpPROpB3ZtGHjwM6S1G8svgwYXONzc3G/cnt7T4cobY9XDgBxcb8w1HhfhC1J06pswHhNdW5LUW3018hb6SdtXH6zuPm17+8fp+XJMcvRMRw3r4cPtPqti6leoWbV3Nz2X+w/idLxXIPD1PWQ6djOP5nzh+QGGQ3VDf/ACc/zIXo9b4vmazv+kfqiNFQihRuH/SZlYLAtV4HLu00uewHh3nh42kzo8k6I/IPO5+s2KbMAsAAANwGgHgJO1HL6xGvl17+8oLhuSeIc2dkVeFtcq/pVRw8ZM9jbMTDpkpjxY+sx7Sf4mwTBAS+tG0hl8jnZuRHTee3tCiS6ICysKShmLi6KurI6hlYEMrAMpB3gg7xMufJSByblHzNUajF8JUNInXo3BqU/wBreso8byN1+avGlMlRqRKA9E4dr9vRNdR1TwP5Sew6d4fD3mPUwAMnaNPK+P2ZXw7FK9NqbDSzAr7juPiJTC1rGx4z1BiNjrUGV1DDvAI8CDNLX5vsExu2FpX7kVfpaTs04Otc2KcNDMLGVvyjed/cP+Z34c22B/8Amp/6vvLlHm5wKm4wtLzUN9byI1Dq02trf0eeMPh3qMFpqWY7lUFj7hJXgeajaFVVciml/wArsQw8QAbeE7phNgU6YtTRUHYqqo9wmbTwAEbc6co2FzJi4bF17j2dIEX7jUbX3LOq7J2bSw9NaVBFRF3KvzJO8k9p1mWmHtLoSRtKqysRAREQEREBKWlYgUtFpWIFLSsRAREQEREBERAREQFpS0rECmWLSsQFoiICIiAiIgIiICIiAiIgIiICIiAiIgIiICIiAiIgIiICIiAiIgIiICIiAiQH0l1PYL8bfaPSXU9gvxt9oE+iQWjzi1WNhh1+MgAcSTbQCUq85LA2WipHbmYX77W3QJ3EgPpLqewX42+0ekup7Bfjb7QJ9EgPpLqewX42+0ekup7Bfjb7QJ9EgPpLqewX42+0ekup7Bfjb7QJ9EgPpLqewX42+0ekup7Bfjb7QJ9EgPpLqewX42+0ekup7Bfjb7QJ9EgPpLqewX42+0ekup7Bfjb7QJ9EgPpLqewX42+0ekup7Bfjb7QJ9EgPpLqewX42+0ekup7Bfjb7QJ9EgPpLqewX42+0ekup7Bfjb7QJ9EgPpLqewX42+0ekup7Bfjb7QJ9Eg6c4jspK0FJXVlzte36hpqO3s+ln0l1PYL8bfaBPokB9JdT2C/G32j0l1PYL8bfaBDVUkgDedB5zMOxq2uikjeBUosV1sSwDEgA7zwljCA9IlhfrLoN+hBm/xG0qSmpapSYOdSlJlc3qq1s2QDKFBvqbwNFWqhRkQ3H5m/UR2f2jgOO88LY95tX6JDWYVUfOGCKFrfmqKwJzIAAFB4y/tXHU6lNuuC1wUVDWK3vqMrU1AUKTx4CBpWpkAE7muRu4Gx8NRPm82Qr074QlgclukGVtAKpbXTrdU8L7pco7WzFxXOdLqVXKOFVCQthp1A44b7QNTeLzf7R2pTZbA0nu6kD8c5QGvcKyAKLCxAO4ym0MdScAl1LB0ZVBrMm/rZlamvVt2XPdA0N59UqRZgqi5YgAdpOgE3G18ZTqUz+IC2YFVU1mGt73D01AFuwzW7PqhatNm3K6k79wIJ3QK1tnVFUscpAtcq9Kpa+guFY2F5jXmxw200DKDSRUL0zUy9IxZVYMVszEW085sam1qeanmamwFRGJHTsVCm5IDoAAd1hfw0gR28Xmem1qjFRUKsA6N1wCBlN+AvY7iBvE2GIx1BjTZ3D5aikqDVqDLrmuHpqOC6a31gaC8Xm9o49VKmtWWraojAhH6oXNmPWQaG46ov8AKa99otUpMtVsxuhS4FxbNmsQNN4gYUu4jCtTy5rdZQwsVbQ7joTaWptDXpCtQYsGVUpq3VYgFVtqrAZrGx43tA1d4vNyuMGama1dKoDX0pscvVYZiWRbgMVOUXvbu1uUtoqtjUrLVYElWCP1fw6g1LIL3Zk01Gl9IGivF5tsJtUnKarBmWpTZc4JAXLUDXKqTa5Xt1ANtJTbGIpuqkPmcEjQ1WGUjW5dFsbgbr8YGuoUGdgqi5O4aDv3nQCwl/8A8ZUuFGQk3tapRb1RmJJDdUAAm5sNI2VXVKqsxAAzC5BYDMrKCRY3FyL6GZdPEIjh2ek4yVVyolSmOtTYAMAi7ybXGvhAx02bWVlK2uTYMr0mAIBbVgxC9UE68AZ91tmMxGQLmOrIj0nA7WBViAvbfd4SlPaJuqoKdEZsxYCowvlZesGLkizEWA/NrMyhjqaGmTUpswNXrpSKqqtSyLnXIucZje1jpfwgarEYF0ALAWNwGVkdbi1xdSRfUad8sTc7Uqo9ECmUJVyzimhpqt1C3N1UsCRvtpe19ZpoFVYjcSOGmmh4SkRAREQEREBERAREQEREBERAREQEREBERAREQEREBERAqrEbiRw00375SI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35698" y="2404053"/>
            <a:ext cx="1900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My Portfolio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31976" y="381001"/>
            <a:ext cx="36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PORTFOLIO</a:t>
            </a:r>
            <a:endParaRPr lang="en-GB" sz="3200" dirty="0"/>
          </a:p>
        </p:txBody>
      </p:sp>
      <p:pic>
        <p:nvPicPr>
          <p:cNvPr id="26" name="Picture 2" descr="http://10xfinancial.com/wp-content/uploads/2014/08/investment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98" y="1216770"/>
            <a:ext cx="1150703" cy="8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78" b="68229"/>
          <a:stretch/>
        </p:blipFill>
        <p:spPr bwMode="auto">
          <a:xfrm>
            <a:off x="5697874" y="1275592"/>
            <a:ext cx="720051" cy="71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0" t="32343" r="33010" b="37009"/>
          <a:stretch/>
        </p:blipFill>
        <p:spPr bwMode="auto">
          <a:xfrm>
            <a:off x="6490684" y="1322851"/>
            <a:ext cx="689548" cy="6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5" t="62325" r="1665" b="7694"/>
          <a:stretch/>
        </p:blipFill>
        <p:spPr bwMode="auto">
          <a:xfrm>
            <a:off x="7191429" y="1319621"/>
            <a:ext cx="689547" cy="6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5260394" y="5473507"/>
            <a:ext cx="720680" cy="7562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Information 6">
            <a:hlinkClick r:id="" action="ppaction://noaction" highlightClick="1"/>
          </p:cNvPr>
          <p:cNvSpPr/>
          <p:nvPr/>
        </p:nvSpPr>
        <p:spPr>
          <a:xfrm>
            <a:off x="4500524" y="5467646"/>
            <a:ext cx="669919" cy="76206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6939964" y="5467646"/>
            <a:ext cx="689547" cy="76206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6093118" y="5469978"/>
            <a:ext cx="734802" cy="75934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</a:t>
            </a:r>
            <a:endParaRPr lang="en-GB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http://www.7twelveportfolio.com/Images/BalancePieChart-12Sector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18" y="2843631"/>
            <a:ext cx="34290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493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8600" y="1066800"/>
            <a:ext cx="40386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utoShape 2" descr="data:image/jpeg;base64,/9j/4AAQSkZJRgABAQAAAQABAAD/2wCEAAkGBhARERIREBIVFRQUFxQVFRIWFxAREhcXFBcWFRgUExIaHiYeFxkjGhUYHy8gIycpLCwtFh4yNTAqNSYrMCoBCQoKDQwOGg8PGjUkHyQ1Li0qLCkqLDUvLCkwLykpKSwqNSwyKSkpKiksKTIpLCwsLCwpLSwpLCwsKSksLCksLP/AABEIAOYA2wMBIgACEQEDEQH/xAAcAAEAAQUBAQAAAAAAAAAAAAAABgEDBAUHCAL/xAA9EAACAQIDAwgIBQMEAwAAAAABAgADEQQSIQUxQQYHEyJRYXGBFzJTkZKhsdEjQlKCwRRicqKy4fAVM1T/xAAaAQEAAwEBAQAAAAAAAAAAAAAAAQQFAgYD/8QALREBAAICAQMCBQEJAAAAAAAAAAECAxEEEiExBVEiI0GR4dETMlJhcaGxwfH/2gAMAwEAAhEDEQA/AO4xEQEREBERAREQEREBERAREQEREBERAREQEREBERAREQEREBERAREQEREBERAREQEREBERAREQEREBERAREQEREBERAREQEREBERAREQEREBERAREQEREBERAREQEREBERAREQEREBERAREQEREBERARNbtXlJhMLb+or06ZOoVmGYjtCDUjynxsvlVgsTcUMRTcggZQbNc7hlNjrY+6RuE9M63ptYiJKCIiAiIgIiICIiAiIvARMP/wAzh82Xp6Wb9PSU83uveZYMCsREBERAREQEREBERA+alQKCzEAAEknQADUkngJx3b3PPWqVWTAhUpKSBUZc7vb81joqngLX8N0kHPZyhNDBLh0NnxLFTbf0aWL+8lV8GM5Xzf8AJ7+rxBD/APrpgM/eSbKp7t5t3SvlyTE6hd4+GJjqsxsXj6ju1R3LOxuzk3YnvMx6W1HRr6EbmVtVYfpYfyNQQCNRJ/yp5CFr1KAHemig20uDuVreR7pzraOzqlJstRWQ9jgqfI7m8jK+1zUOlciOc5qDJTxLtUwjkItZzmq4dzup1m/MnYx4a8CB2QGeSsPXNIncysMrob2Zd9mG8doI3HUTvvNLt/8AqMH0Wcv0BCox9foz6qVP7l1XsICnjLOK++0qXIxRHxQnMRE+6mREQEREBERAjXLvleNn4cOqdJWqt0dGlr1m7SBrlHdvJA0vecQ5S8ucbWDUquIZ2bSpkISio9lTVdD2FzcncDa5aec8tdjXwlKmPxKiOqtfcHdVIXsLaAtvt4mY3o0wow/R5buRrV3VL9oO4D+3dKmW8700ePjr0xaXJ6NAHgD5D6SS8nOVWNwTA4asco30HJei3dkJ6vitjLeO5FYuixCgVFG4iwbzUkEeV5ao7FxhNuht3sco+t58ovEd9rNqTPbT0FyQ5U0toYcV6YysDkqUjq1NxvUniNQQeIIm7nE+Z/aFSjtGrhagK9LSN1vcZ6VmVgeIKM3ynbJdpbqrtlZqdFtERE7fIiIgIiICIiBwDnw2iX2iKfCjRQW73vUJ9xX3CSTkDsNcJTch83S9ExJFiCFN18LsbdxkE50ambauMP8Aeq/BSpr/ABJTyB5UCtTFBhapSQXa9w6g5Qe4jQGZ+SfimWxir8EQnhrTExKowIZQQd4IBB8QZaNaW3qz5TZ9IoivKHkFh6oLYcClU4W0pHuKfl8RaYXICuNn7bGHWoWpVfwiTpfOgdCy7rhwB5ntkl2vtdMPSatUBKrbqiwLEkAKCfGctw+2HbHJizowrU6thuGV1sB3AADynWO072jLWJrMPVMQImmxCIiAiIgIiIEG5cbHStjMFWzWagHYrbRlbv4EMoMuGtN7yh2aai9IvrIDp2jfp37/AHyJ9NKGbcW7tXj6tSNLuIsd4BmBURRuAHlLz1pi1akrzK3WH3yU2Ap2mmLL2IRlVAND1GBZm4et8p0+RnkjsshRWbiGy9uptc+75yTTQwRMU7snlWicnYiIn3VSIiAiIgIiIHnXnSwJTaeK09ZqbjvFSkuvxAjykb2BtY4XEJV/KNHHajb/AD4+U7jzl83z4/LXwxUV0XIVY5VqJfMvW1ysrEkcDcg8Jyuhza4w4gUcQBRuVBIanUPW/SFJ1t224SpfHM21ENXj3i1dR5h0Ok+dQym6sAQRuIIuCJdWgTKJgXw5FNRdFAAB7BoCD4S69Wo2irlvx3t4CU+nXaVvq3G48Ob84u2w9RcLTN1pm9Qjcam7L+0E+ZPZIzhsKXsq+s7Ii9uZ20t8pNOVXNrXFfPh2D9K9yjFKZRn10diFK3zW3HTjJfyA5qamHqpiccUzUzmpUUOcB9weo1rEgbgN2+8tVxWidTCtkyxWvV7+HT1GkrES6yCIiAiIgIiIFCJzfaiinWqUxuViB4bx9ZOdqbbp0CitctUNlUA+8ncBIZtLDVKjGtbVrMbA5dQNJV5NZmsTC9wrRF5iWuLk7pdpYf8zbpk0kA3qflKii1RgLWFxZf5MpRWZ8NKbRHl0HD0Qiqi7lAA8tJckc2Dyxp13NGoMlUFgBvR8t/VPA6bj85I5r608/vfciIgIiICIiAmj5TbdNBQtO3SNxOuUbr27ezwM3k5pt7H9LWdr6Em3+K9VfoT+6TDR9O48ZsvxeIfbbXxD+tVc/uIHuFpj7Fq5sVSLHe9yT57zLVMzXEspINr6i6m+m7y04SXpJw1mtq1jW4TnHFqtytgB6ot1j3k7xfs98x8FSqj8RbdylQQR3tvBPaN3fNtsWutWilQcR1v8hofmJdoKFVgdAhbyXU/ST016urTxlpyU3jlHNv1g9UKN1SkLA7w6s5APfcFfOY2wsfURGoipUvSDJoxLZrhyADvsrW/bNDtDaBLvUAOrFgATpc38QB3TJ2dRyqzhwxqNnLL6t7AdU7+G/6SHrcfF6MMUt/L7/8AE52Bt8u3R1CxJ0V2CjW18ptxsD7pIpy9MY4cHMSRqtyTYjUfMTpWExAqIjjcyhh5i8iWJ6jxoxWi1Y7T/leiIkMsiIgablZtt8JhnqUkz1NyJqdf1EDUgb9O7tnPMPyqxrf0wxFdlq1OnITSkCCv4edFt+bdea/nb5Qu2NFOm5UUFCgqSDmcB3Nx3FB+2QRsSzHMzEk7ySSfeZ1EOZlNthviempnEdLrWFy+cjNbtPnOi4TaNE4MV20pU1YODrYoSp8SbaeInF8PtWuct3YhTcEu1x4CT3m7xq1lr4Sp1lP4mU6hgeo4I4j1T5yUxMb7sCry2Juy0lAN8qlnOnDMfraTPYm16FfC/wBQgChQekXeVZBdgTx01B7DOcbawtJNrLh0QLhxUoI6AsB18ubW9wOtw7JMOWC0cDhDSoKtPpyEyqLaDrM3jbq3/ulXj1tFpmWrz74px06azG435QLaeKLJUa9j63eDfNKYbljjqX/rxVUAcCxcfC1xMDF1jlYaWINze1vK01zVJaZDunNxy2bHI9Ovbp6epIGUOh0zW3Ag6G3aO2TSec+Qu3P6bHUKhNlLBH7MlTqNfwuG/bPRk5l1BERISREoTAxNsYroqFV+Ko1vG1h8yJy1261uyw90n3LTE2w2X9bovkDnP+2c4Wpc375MPT+j4/lWt7yzaFS4BmvxgyuRwOo85cwFa6jxP1jaaXTMN67/AA4+7f75P0bERq2kn5v9o61KJP8Aev0P8TY8scb0NGoBvq5UHgRdj7gR5yCcnNpdFiaT30zBT4Np9bHym55xNpB8QlNd1NAT/k/W+Qy++N9mNl4W/UKzrtPxfb86+6OVcRlBO/sHaeA9822Bw3RU1Q797HtZtWPvM1ezKGd859VN3e//AAPmZtqlSIbWT+GHyK249/0M6FyQrlsMAfyMyjwvmH+63lOb4G3Rh39XWw3Fjc6DsHaf5kz5C48s1YMd4psBwHrLYDgNBI+jK9Ux9WCdfSfx/tMIlAZWQ8oSjG2plZp+V+O6HA4uoDYrRq28SpC/MiB505TYx6mKrO+hd3qdotUYspB4jKRYjhNetWXlxKv+DVNgulKqfyf2v20yfhJuOIOFiEam+RxZlNiP+7x38Z24bLC4jhJByS21/T4yhUJ6uYI/+D9U+69/KQ9a1plrUvrJSmG1nzYuvW7arOD3K2h9wEyucvbgrYwop6tFQvdmbrOfmF/bNNh8cOhzHeBY+M0NSsSSxOpJJPjrKPF6t223vVv2XRi6Pb+3Z94vEaZe36CYjVZZatck+7wlo1dfKXWAyqdTrW7bj3z1Dya2l/UYTD173NSlTY/5FRmHxXnlNamo8p6J5ocbn2ZTXjSqVaf+suPk4kSmE1iInLolt5clCIGs2jhVqoyOLqeH0IPAjtkFx/IyqpPROpB3ZtGHjwM6S1G8svgwYXONzc3G/cnt7T4cobY9XDgBxcb8w1HhfhC1J06pswHhNdW5LUW3018hb6SdtXH6zuPm17+8fp+XJMcvRMRw3r4cPtPqti6leoWbV3Nz2X+w/idLxXIPD1PWQ6djOP5nzh+QGGQ3VDf/ACc/zIXo9b4vmazv+kfqiNFQihRuH/SZlYLAtV4HLu00uewHh3nh42kzo8k6I/IPO5+s2KbMAsAAANwGgHgJO1HL6xGvl17+8oLhuSeIc2dkVeFtcq/pVRw8ZM9jbMTDpkpjxY+sx7Sf4mwTBAS+tG0hl8jnZuRHTee3tCiS6ICysKShmLi6KurI6hlYEMrAMpB3gg7xMufJSByblHzNUajF8JUNInXo3BqU/wBreso8byN1+avGlMlRqRKA9E4dr9vRNdR1TwP5Sew6d4fD3mPUwAMnaNPK+P2ZXw7FK9NqbDSzAr7juPiJTC1rGx4z1BiNjrUGV1DDvAI8CDNLX5vsExu2FpX7kVfpaTs04Otc2KcNDMLGVvyjed/cP+Z34c22B/8Amp/6vvLlHm5wKm4wtLzUN9byI1Dq02trf0eeMPh3qMFpqWY7lUFj7hJXgeajaFVVciml/wArsQw8QAbeE7phNgU6YtTRUHYqqo9wmbTwAEbc6co2FzJi4bF17j2dIEX7jUbX3LOq7J2bSw9NaVBFRF3KvzJO8k9p1mWmHtLoSRtKqysRAREQEREBKWlYgUtFpWIFLSsRAREQEREBERAREQFpS0rECmWLSsQFoiICIiAiIgIiICIiAiIgIiICIiAiIgIiICIiAiIgIiICIiAiIgIiICIiAiQH0l1PYL8bfaPSXU9gvxt9oE+iQWjzi1WNhh1+MgAcSTbQCUq85LA2WipHbmYX77W3QJ3EgPpLqewX42+0ekup7Bfjb7QJ9EgPpLqewX42+0ekup7Bfjb7QJ9EgPpLqewX42+0ekup7Bfjb7QJ9EgPpLqewX42+0ekup7Bfjb7QJ9EgPpLqewX42+0ekup7Bfjb7QJ9EgPpLqewX42+0ekup7Bfjb7QJ9EgPpLqewX42+0ekup7Bfjb7QJ9EgPpLqewX42+0ekup7Bfjb7QJ9EgPpLqewX42+0ekup7Bfjb7QJ9EgPpLqewX42+0ekup7Bfjb7QJ9Eg6c4jspK0FJXVlzte36hpqO3s+ln0l1PYL8bfaBPokB9JdT2C/G32j0l1PYL8bfaBDVUkgDedB5zMOxq2uikjeBUosV1sSwDEgA7zwljCA9IlhfrLoN+hBm/xG0qSmpapSYOdSlJlc3qq1s2QDKFBvqbwNFWqhRkQ3H5m/UR2f2jgOO88LY95tX6JDWYVUfOGCKFrfmqKwJzIAAFB4y/tXHU6lNuuC1wUVDWK3vqMrU1AUKTx4CBpWpkAE7muRu4Gx8NRPm82Qr074QlgclukGVtAKpbXTrdU8L7pco7WzFxXOdLqVXKOFVCQthp1A44b7QNTeLzf7R2pTZbA0nu6kD8c5QGvcKyAKLCxAO4ym0MdScAl1LB0ZVBrMm/rZlamvVt2XPdA0N59UqRZgqi5YgAdpOgE3G18ZTqUz+IC2YFVU1mGt73D01AFuwzW7PqhatNm3K6k79wIJ3QK1tnVFUscpAtcq9Kpa+guFY2F5jXmxw200DKDSRUL0zUy9IxZVYMVszEW085sam1qeanmamwFRGJHTsVCm5IDoAAd1hfw0gR28Xmem1qjFRUKsA6N1wCBlN+AvY7iBvE2GIx1BjTZ3D5aikqDVqDLrmuHpqOC6a31gaC8Xm9o49VKmtWWraojAhH6oXNmPWQaG46ov8AKa99otUpMtVsxuhS4FxbNmsQNN4gYUu4jCtTy5rdZQwsVbQ7joTaWptDXpCtQYsGVUpq3VYgFVtqrAZrGx43tA1d4vNyuMGama1dKoDX0pscvVYZiWRbgMVOUXvbu1uUtoqtjUrLVYElWCP1fw6g1LIL3Zk01Gl9IGivF5tsJtUnKarBmWpTZc4JAXLUDXKqTa5Xt1ANtJTbGIpuqkPmcEjQ1WGUjW5dFsbgbr8YGuoUGdgqi5O4aDv3nQCwl/8A8ZUuFGQk3tapRb1RmJJDdUAAm5sNI2VXVKqsxAAzC5BYDMrKCRY3FyL6GZdPEIjh2ek4yVVyolSmOtTYAMAi7ybXGvhAx02bWVlK2uTYMr0mAIBbVgxC9UE68AZ91tmMxGQLmOrIj0nA7WBViAvbfd4SlPaJuqoKdEZsxYCowvlZesGLkizEWA/NrMyhjqaGmTUpswNXrpSKqqtSyLnXIucZje1jpfwgarEYF0ALAWNwGVkdbi1xdSRfUad8sTc7Uqo9ECmUJVyzimhpqt1C3N1UsCRvtpe19ZpoFVYjcSOGmmh4SkRAREQEREBERAREQEREBERAREQEREBERAREQEREBERAqrEbiRw00375SIgf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35698" y="2404053"/>
            <a:ext cx="1900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Portfolio Simulation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31976" y="381001"/>
            <a:ext cx="36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LEARN</a:t>
            </a:r>
            <a:endParaRPr lang="en-GB" sz="3200" dirty="0"/>
          </a:p>
        </p:txBody>
      </p:sp>
      <p:pic>
        <p:nvPicPr>
          <p:cNvPr id="26" name="Picture 2" descr="http://10xfinancial.com/wp-content/uploads/2014/08/investment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98" y="1216770"/>
            <a:ext cx="1150703" cy="8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78" b="68229"/>
          <a:stretch/>
        </p:blipFill>
        <p:spPr bwMode="auto">
          <a:xfrm>
            <a:off x="5697874" y="1275592"/>
            <a:ext cx="720051" cy="71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0" t="32343" r="33010" b="37009"/>
          <a:stretch/>
        </p:blipFill>
        <p:spPr bwMode="auto">
          <a:xfrm>
            <a:off x="6490684" y="1322851"/>
            <a:ext cx="689548" cy="6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thumbs.dreamstime.com/z/vector-achievement-badges-gold-silver-bronze-gamification-icons-flat-trendy-style-three-winning-places-cup-medal-3775222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5" t="62325" r="1665" b="7694"/>
          <a:stretch/>
        </p:blipFill>
        <p:spPr bwMode="auto">
          <a:xfrm>
            <a:off x="7191429" y="1319621"/>
            <a:ext cx="689547" cy="6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5260394" y="5473507"/>
            <a:ext cx="720680" cy="7562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Information 6">
            <a:hlinkClick r:id="" action="ppaction://noaction" highlightClick="1"/>
          </p:cNvPr>
          <p:cNvSpPr/>
          <p:nvPr/>
        </p:nvSpPr>
        <p:spPr>
          <a:xfrm>
            <a:off x="4500524" y="5467646"/>
            <a:ext cx="669919" cy="76206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6939964" y="5467646"/>
            <a:ext cx="689547" cy="76206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6093118" y="5469978"/>
            <a:ext cx="734802" cy="75934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</a:t>
            </a:r>
            <a:endParaRPr lang="en-GB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18" name="Picture 2" descr="http://httpcodedotcom.files.wordpress.com/2013/08/ios-simulator-screen-shot-04-08-2013-1-54-30-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17" y="2817740"/>
            <a:ext cx="1752075" cy="26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71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122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KnowDeal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Temenos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KnowDeal</dc:title>
  <dc:creator>Aaron Phethean</dc:creator>
  <cp:lastModifiedBy>Aaron Phethean</cp:lastModifiedBy>
  <cp:revision>14</cp:revision>
  <dcterms:created xsi:type="dcterms:W3CDTF">2014-11-13T14:08:58Z</dcterms:created>
  <dcterms:modified xsi:type="dcterms:W3CDTF">2014-11-13T15:19:13Z</dcterms:modified>
</cp:coreProperties>
</file>