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97" d="100"/>
          <a:sy n="97" d="100"/>
        </p:scale>
        <p:origin x="5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1.11.2020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11/01/20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11/01/20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11/01/20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11/01/20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11/01/20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11/01/20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11/01/20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11/01/20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normAutofit fontScale="92500"/>
          </a:bodyPr>
          <a:lstStyle/>
          <a:p>
            <a:r>
              <a:rPr lang="en-US" dirty="0"/>
              <a:t>Selecting the best location to open a </a:t>
            </a:r>
            <a:r>
              <a:rPr lang="tr-TR" dirty="0"/>
              <a:t>SUSHI BAR IN Manhattan, New York</a:t>
            </a:r>
            <a:endParaRPr lang="en-US" dirty="0"/>
          </a:p>
          <a:p>
            <a:r>
              <a:rPr lang="en-US" dirty="0"/>
              <a:t>By: </a:t>
            </a:r>
            <a:r>
              <a:rPr lang="en-US"/>
              <a:t>Adam Kassoff</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data frame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produce better results.</a:t>
            </a:r>
            <a:endParaRPr lang="tr-TR" dirty="0"/>
          </a:p>
          <a:p>
            <a:pPr lvl="0"/>
            <a:r>
              <a:rPr lang="en-US" dirty="0"/>
              <a:t>There is high competition in Midtown and Soho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developed into a fully fledged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Manhattan, there </a:t>
            </a:r>
            <a:r>
              <a:rPr lang="en-US" dirty="0"/>
              <a:t>are</a:t>
            </a:r>
            <a:r>
              <a:rPr lang="tr-TR" dirty="0"/>
              <a:t> 1763 sushi bars</a:t>
            </a:r>
            <a:r>
              <a:rPr lang="en-US" dirty="0"/>
              <a:t> that</a:t>
            </a:r>
            <a:r>
              <a:rPr lang="tr-TR" dirty="0"/>
              <a:t> are currently operating.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a:t>dresses</a:t>
            </a:r>
            <a:r>
              <a:rPr lang="tr-TR" dirty="0"/>
              <a:t>data frameerted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used to complete this task.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249</TotalTime>
  <Words>627</Words>
  <Application>Microsoft Office PowerPoint</Application>
  <PresentationFormat>Widescreen</PresentationFormat>
  <Paragraphs>55</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
  <cp:keywords>GENEL</cp:keywords>
  <cp:lastModifiedBy>Adam Kassoff</cp:lastModifiedBy>
  <cp:revision>21</cp:revision>
  <dcterms:created xsi:type="dcterms:W3CDTF">2019-01-13T13:58:47Z</dcterms:created>
  <dcterms:modified xsi:type="dcterms:W3CDTF">2020-11-01T18:50:52Z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