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5" r:id="rId19"/>
    <p:sldId id="307" r:id="rId20"/>
    <p:sldId id="308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CB2A0-CF85-49A1-8054-9F05CD6ED8F3}" v="120" dt="2019-11-20T04:41:55.069"/>
    <p1510:client id="{A829E8C3-4F86-4B7E-A4AF-1D6F81CDCDD1}" v="161" dt="2019-11-19T07:15:43.380"/>
    <p1510:client id="{A9C1F5EC-8C29-44E6-AD09-470BFA5CC83A}" v="105" dt="2019-11-20T04:43:26.593"/>
    <p1510:client id="{B18E6FE7-6068-9FCE-AE1F-70A16DAD9485}" v="5" dt="2019-11-20T03:39:36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emparaju" userId="S::pakempar@microsoft.com::928c6752-3e35-425d-9e45-01bb5284723b" providerId="AD" clId="Web-{B18E6FE7-6068-9FCE-AE1F-70A16DAD9485}"/>
    <pc:docChg chg="modSld">
      <pc:chgData name="Pavan Kemparaju" userId="S::pakempar@microsoft.com::928c6752-3e35-425d-9e45-01bb5284723b" providerId="AD" clId="Web-{B18E6FE7-6068-9FCE-AE1F-70A16DAD9485}" dt="2019-11-20T03:39:33.796" v="3" actId="20577"/>
      <pc:docMkLst>
        <pc:docMk/>
      </pc:docMkLst>
      <pc:sldChg chg="modSp">
        <pc:chgData name="Pavan Kemparaju" userId="S::pakempar@microsoft.com::928c6752-3e35-425d-9e45-01bb5284723b" providerId="AD" clId="Web-{B18E6FE7-6068-9FCE-AE1F-70A16DAD9485}" dt="2019-11-20T03:39:33.796" v="2" actId="20577"/>
        <pc:sldMkLst>
          <pc:docMk/>
          <pc:sldMk cId="3972239566" sldId="287"/>
        </pc:sldMkLst>
        <pc:spChg chg="mod">
          <ac:chgData name="Pavan Kemparaju" userId="S::pakempar@microsoft.com::928c6752-3e35-425d-9e45-01bb5284723b" providerId="AD" clId="Web-{B18E6FE7-6068-9FCE-AE1F-70A16DAD9485}" dt="2019-11-20T03:39:33.796" v="2" actId="20577"/>
          <ac:spMkLst>
            <pc:docMk/>
            <pc:sldMk cId="3972239566" sldId="287"/>
            <ac:spMk id="3" creationId="{5EDE6252-42A0-4D85-80A0-D1295F984443}"/>
          </ac:spMkLst>
        </pc:spChg>
      </pc:sldChg>
    </pc:docChg>
  </pc:docChgLst>
  <pc:docChgLst>
    <pc:chgData name="Pavan Kemparaju" userId="928c6752-3e35-425d-9e45-01bb5284723b" providerId="ADAL" clId="{A829E8C3-4F86-4B7E-A4AF-1D6F81CDCDD1}"/>
    <pc:docChg chg="undo custSel modSld">
      <pc:chgData name="Pavan Kemparaju" userId="928c6752-3e35-425d-9e45-01bb5284723b" providerId="ADAL" clId="{A829E8C3-4F86-4B7E-A4AF-1D6F81CDCDD1}" dt="2019-11-19T07:15:43.380" v="160" actId="115"/>
      <pc:docMkLst>
        <pc:docMk/>
      </pc:docMkLst>
      <pc:sldChg chg="modSp mod">
        <pc:chgData name="Pavan Kemparaju" userId="928c6752-3e35-425d-9e45-01bb5284723b" providerId="ADAL" clId="{A829E8C3-4F86-4B7E-A4AF-1D6F81CDCDD1}" dt="2019-11-19T07:11:56.126" v="10" actId="5793"/>
        <pc:sldMkLst>
          <pc:docMk/>
          <pc:sldMk cId="3711809223" sldId="291"/>
        </pc:sldMkLst>
        <pc:spChg chg="mod">
          <ac:chgData name="Pavan Kemparaju" userId="928c6752-3e35-425d-9e45-01bb5284723b" providerId="ADAL" clId="{A829E8C3-4F86-4B7E-A4AF-1D6F81CDCDD1}" dt="2019-11-19T07:11:56.126" v="10" actId="5793"/>
          <ac:spMkLst>
            <pc:docMk/>
            <pc:sldMk cId="3711809223" sldId="291"/>
            <ac:spMk id="3" creationId="{05AA1C4A-0BAC-4495-8BB6-BD6C15D0FB5C}"/>
          </ac:spMkLst>
        </pc:spChg>
        <pc:spChg chg="mod">
          <ac:chgData name="Pavan Kemparaju" userId="928c6752-3e35-425d-9e45-01bb5284723b" providerId="ADAL" clId="{A829E8C3-4F86-4B7E-A4AF-1D6F81CDCDD1}" dt="2019-11-19T07:11:39.705" v="7" actId="20577"/>
          <ac:spMkLst>
            <pc:docMk/>
            <pc:sldMk cId="3711809223" sldId="291"/>
            <ac:spMk id="4" creationId="{8133DFB8-15BF-44B6-AF46-CD0F0499A554}"/>
          </ac:spMkLst>
        </pc:spChg>
      </pc:sldChg>
      <pc:sldChg chg="modSp mod">
        <pc:chgData name="Pavan Kemparaju" userId="928c6752-3e35-425d-9e45-01bb5284723b" providerId="ADAL" clId="{A829E8C3-4F86-4B7E-A4AF-1D6F81CDCDD1}" dt="2019-11-19T07:12:18.110" v="20" actId="113"/>
        <pc:sldMkLst>
          <pc:docMk/>
          <pc:sldMk cId="1190614899" sldId="292"/>
        </pc:sldMkLst>
        <pc:spChg chg="mod">
          <ac:chgData name="Pavan Kemparaju" userId="928c6752-3e35-425d-9e45-01bb5284723b" providerId="ADAL" clId="{A829E8C3-4F86-4B7E-A4AF-1D6F81CDCDD1}" dt="2019-11-19T07:12:18.110" v="20" actId="113"/>
          <ac:spMkLst>
            <pc:docMk/>
            <pc:sldMk cId="1190614899" sldId="292"/>
            <ac:spMk id="4" creationId="{B04B27BC-7660-454F-B574-9D2E3BD337AF}"/>
          </ac:spMkLst>
        </pc:spChg>
      </pc:sldChg>
      <pc:sldChg chg="modSp mod">
        <pc:chgData name="Pavan Kemparaju" userId="928c6752-3e35-425d-9e45-01bb5284723b" providerId="ADAL" clId="{A829E8C3-4F86-4B7E-A4AF-1D6F81CDCDD1}" dt="2019-11-19T07:12:28.061" v="28" actId="14100"/>
        <pc:sldMkLst>
          <pc:docMk/>
          <pc:sldMk cId="2628558397" sldId="293"/>
        </pc:sldMkLst>
        <pc:spChg chg="mod">
          <ac:chgData name="Pavan Kemparaju" userId="928c6752-3e35-425d-9e45-01bb5284723b" providerId="ADAL" clId="{A829E8C3-4F86-4B7E-A4AF-1D6F81CDCDD1}" dt="2019-11-19T07:12:28.061" v="28" actId="14100"/>
          <ac:spMkLst>
            <pc:docMk/>
            <pc:sldMk cId="2628558397" sldId="293"/>
            <ac:spMk id="4" creationId="{836B3A9B-1EB6-434D-A9D7-19F7549A4FB7}"/>
          </ac:spMkLst>
        </pc:spChg>
      </pc:sldChg>
      <pc:sldChg chg="modSp mod">
        <pc:chgData name="Pavan Kemparaju" userId="928c6752-3e35-425d-9e45-01bb5284723b" providerId="ADAL" clId="{A829E8C3-4F86-4B7E-A4AF-1D6F81CDCDD1}" dt="2019-11-19T07:12:47.181" v="36" actId="14100"/>
        <pc:sldMkLst>
          <pc:docMk/>
          <pc:sldMk cId="3080104112" sldId="294"/>
        </pc:sldMkLst>
        <pc:spChg chg="mod">
          <ac:chgData name="Pavan Kemparaju" userId="928c6752-3e35-425d-9e45-01bb5284723b" providerId="ADAL" clId="{A829E8C3-4F86-4B7E-A4AF-1D6F81CDCDD1}" dt="2019-11-19T07:12:47.181" v="36" actId="14100"/>
          <ac:spMkLst>
            <pc:docMk/>
            <pc:sldMk cId="3080104112" sldId="294"/>
            <ac:spMk id="4" creationId="{0EFA6BDF-5BAC-4214-B662-3036BA4033EC}"/>
          </ac:spMkLst>
        </pc:spChg>
      </pc:sldChg>
      <pc:sldChg chg="modSp mod">
        <pc:chgData name="Pavan Kemparaju" userId="928c6752-3e35-425d-9e45-01bb5284723b" providerId="ADAL" clId="{A829E8C3-4F86-4B7E-A4AF-1D6F81CDCDD1}" dt="2019-11-19T07:12:58.499" v="44" actId="14100"/>
        <pc:sldMkLst>
          <pc:docMk/>
          <pc:sldMk cId="3673850322" sldId="295"/>
        </pc:sldMkLst>
        <pc:spChg chg="mod">
          <ac:chgData name="Pavan Kemparaju" userId="928c6752-3e35-425d-9e45-01bb5284723b" providerId="ADAL" clId="{A829E8C3-4F86-4B7E-A4AF-1D6F81CDCDD1}" dt="2019-11-19T07:12:58.499" v="44" actId="14100"/>
          <ac:spMkLst>
            <pc:docMk/>
            <pc:sldMk cId="3673850322" sldId="295"/>
            <ac:spMk id="4" creationId="{7C672E74-C39C-4D3A-AF01-2E09B0486C2A}"/>
          </ac:spMkLst>
        </pc:spChg>
      </pc:sldChg>
      <pc:sldChg chg="modSp mod">
        <pc:chgData name="Pavan Kemparaju" userId="928c6752-3e35-425d-9e45-01bb5284723b" providerId="ADAL" clId="{A829E8C3-4F86-4B7E-A4AF-1D6F81CDCDD1}" dt="2019-11-19T07:13:08.531" v="52" actId="14100"/>
        <pc:sldMkLst>
          <pc:docMk/>
          <pc:sldMk cId="2989521834" sldId="296"/>
        </pc:sldMkLst>
        <pc:spChg chg="mod">
          <ac:chgData name="Pavan Kemparaju" userId="928c6752-3e35-425d-9e45-01bb5284723b" providerId="ADAL" clId="{A829E8C3-4F86-4B7E-A4AF-1D6F81CDCDD1}" dt="2019-11-19T07:13:08.531" v="52" actId="14100"/>
          <ac:spMkLst>
            <pc:docMk/>
            <pc:sldMk cId="2989521834" sldId="296"/>
            <ac:spMk id="4" creationId="{2DDE4EAE-BF5C-42F9-A9D6-220FF623B7FE}"/>
          </ac:spMkLst>
        </pc:spChg>
      </pc:sldChg>
      <pc:sldChg chg="modSp mod">
        <pc:chgData name="Pavan Kemparaju" userId="928c6752-3e35-425d-9e45-01bb5284723b" providerId="ADAL" clId="{A829E8C3-4F86-4B7E-A4AF-1D6F81CDCDD1}" dt="2019-11-19T07:13:20.912" v="60" actId="14100"/>
        <pc:sldMkLst>
          <pc:docMk/>
          <pc:sldMk cId="1184247847" sldId="297"/>
        </pc:sldMkLst>
        <pc:spChg chg="mod">
          <ac:chgData name="Pavan Kemparaju" userId="928c6752-3e35-425d-9e45-01bb5284723b" providerId="ADAL" clId="{A829E8C3-4F86-4B7E-A4AF-1D6F81CDCDD1}" dt="2019-11-19T07:13:20.912" v="60" actId="14100"/>
          <ac:spMkLst>
            <pc:docMk/>
            <pc:sldMk cId="1184247847" sldId="297"/>
            <ac:spMk id="4" creationId="{F3FFA708-4917-4887-8F98-DBA2CFC16F94}"/>
          </ac:spMkLst>
        </pc:spChg>
      </pc:sldChg>
      <pc:sldChg chg="modSp mod">
        <pc:chgData name="Pavan Kemparaju" userId="928c6752-3e35-425d-9e45-01bb5284723b" providerId="ADAL" clId="{A829E8C3-4F86-4B7E-A4AF-1D6F81CDCDD1}" dt="2019-11-19T07:13:36.317" v="69" actId="14100"/>
        <pc:sldMkLst>
          <pc:docMk/>
          <pc:sldMk cId="4194250099" sldId="298"/>
        </pc:sldMkLst>
        <pc:spChg chg="mod">
          <ac:chgData name="Pavan Kemparaju" userId="928c6752-3e35-425d-9e45-01bb5284723b" providerId="ADAL" clId="{A829E8C3-4F86-4B7E-A4AF-1D6F81CDCDD1}" dt="2019-11-19T07:13:36.317" v="69" actId="14100"/>
          <ac:spMkLst>
            <pc:docMk/>
            <pc:sldMk cId="4194250099" sldId="298"/>
            <ac:spMk id="3" creationId="{CAB63FB1-C7A2-406A-A754-5B5DECA79CBB}"/>
          </ac:spMkLst>
        </pc:spChg>
        <pc:spChg chg="mod">
          <ac:chgData name="Pavan Kemparaju" userId="928c6752-3e35-425d-9e45-01bb5284723b" providerId="ADAL" clId="{A829E8C3-4F86-4B7E-A4AF-1D6F81CDCDD1}" dt="2019-11-19T07:13:31.608" v="68" actId="14100"/>
          <ac:spMkLst>
            <pc:docMk/>
            <pc:sldMk cId="4194250099" sldId="298"/>
            <ac:spMk id="4" creationId="{39E2B657-75F4-422B-8030-B3E44FDF5D97}"/>
          </ac:spMkLst>
        </pc:spChg>
      </pc:sldChg>
      <pc:sldChg chg="modSp mod">
        <pc:chgData name="Pavan Kemparaju" userId="928c6752-3e35-425d-9e45-01bb5284723b" providerId="ADAL" clId="{A829E8C3-4F86-4B7E-A4AF-1D6F81CDCDD1}" dt="2019-11-19T07:13:49.403" v="79" actId="14100"/>
        <pc:sldMkLst>
          <pc:docMk/>
          <pc:sldMk cId="315622787" sldId="299"/>
        </pc:sldMkLst>
        <pc:spChg chg="mod">
          <ac:chgData name="Pavan Kemparaju" userId="928c6752-3e35-425d-9e45-01bb5284723b" providerId="ADAL" clId="{A829E8C3-4F86-4B7E-A4AF-1D6F81CDCDD1}" dt="2019-11-19T07:13:39.756" v="70" actId="5793"/>
          <ac:spMkLst>
            <pc:docMk/>
            <pc:sldMk cId="315622787" sldId="299"/>
            <ac:spMk id="3" creationId="{DC17EE0C-F6AB-4DF8-B033-ADFAF7D2DD13}"/>
          </ac:spMkLst>
        </pc:spChg>
        <pc:spChg chg="mod">
          <ac:chgData name="Pavan Kemparaju" userId="928c6752-3e35-425d-9e45-01bb5284723b" providerId="ADAL" clId="{A829E8C3-4F86-4B7E-A4AF-1D6F81CDCDD1}" dt="2019-11-19T07:13:49.403" v="79" actId="14100"/>
          <ac:spMkLst>
            <pc:docMk/>
            <pc:sldMk cId="315622787" sldId="299"/>
            <ac:spMk id="4" creationId="{FDCA7241-1239-4129-8765-D34D811527FA}"/>
          </ac:spMkLst>
        </pc:spChg>
      </pc:sldChg>
      <pc:sldChg chg="modSp mod">
        <pc:chgData name="Pavan Kemparaju" userId="928c6752-3e35-425d-9e45-01bb5284723b" providerId="ADAL" clId="{A829E8C3-4F86-4B7E-A4AF-1D6F81CDCDD1}" dt="2019-11-19T07:14:00.412" v="88" actId="14100"/>
        <pc:sldMkLst>
          <pc:docMk/>
          <pc:sldMk cId="3904242751" sldId="300"/>
        </pc:sldMkLst>
        <pc:spChg chg="mod">
          <ac:chgData name="Pavan Kemparaju" userId="928c6752-3e35-425d-9e45-01bb5284723b" providerId="ADAL" clId="{A829E8C3-4F86-4B7E-A4AF-1D6F81CDCDD1}" dt="2019-11-19T07:14:00.412" v="88" actId="14100"/>
          <ac:spMkLst>
            <pc:docMk/>
            <pc:sldMk cId="3904242751" sldId="300"/>
            <ac:spMk id="4" creationId="{C7CB5B0C-B614-4B65-80A8-1EFB00B10F8A}"/>
          </ac:spMkLst>
        </pc:spChg>
      </pc:sldChg>
      <pc:sldChg chg="modSp mod">
        <pc:chgData name="Pavan Kemparaju" userId="928c6752-3e35-425d-9e45-01bb5284723b" providerId="ADAL" clId="{A829E8C3-4F86-4B7E-A4AF-1D6F81CDCDD1}" dt="2019-11-19T07:14:09.111" v="96" actId="14100"/>
        <pc:sldMkLst>
          <pc:docMk/>
          <pc:sldMk cId="2851160849" sldId="301"/>
        </pc:sldMkLst>
        <pc:spChg chg="mod">
          <ac:chgData name="Pavan Kemparaju" userId="928c6752-3e35-425d-9e45-01bb5284723b" providerId="ADAL" clId="{A829E8C3-4F86-4B7E-A4AF-1D6F81CDCDD1}" dt="2019-11-19T07:14:09.111" v="96" actId="14100"/>
          <ac:spMkLst>
            <pc:docMk/>
            <pc:sldMk cId="2851160849" sldId="301"/>
            <ac:spMk id="4" creationId="{EEDD9865-8CB0-455A-8577-779E9485CB7D}"/>
          </ac:spMkLst>
        </pc:spChg>
      </pc:sldChg>
      <pc:sldChg chg="modSp mod">
        <pc:chgData name="Pavan Kemparaju" userId="928c6752-3e35-425d-9e45-01bb5284723b" providerId="ADAL" clId="{A829E8C3-4F86-4B7E-A4AF-1D6F81CDCDD1}" dt="2019-11-19T07:14:18.662" v="104" actId="14100"/>
        <pc:sldMkLst>
          <pc:docMk/>
          <pc:sldMk cId="3836335050" sldId="302"/>
        </pc:sldMkLst>
        <pc:spChg chg="mod">
          <ac:chgData name="Pavan Kemparaju" userId="928c6752-3e35-425d-9e45-01bb5284723b" providerId="ADAL" clId="{A829E8C3-4F86-4B7E-A4AF-1D6F81CDCDD1}" dt="2019-11-19T07:14:18.662" v="104" actId="14100"/>
          <ac:spMkLst>
            <pc:docMk/>
            <pc:sldMk cId="3836335050" sldId="302"/>
            <ac:spMk id="4" creationId="{FAE49997-F969-4096-A4F2-2961FE6B3742}"/>
          </ac:spMkLst>
        </pc:spChg>
      </pc:sldChg>
      <pc:sldChg chg="modSp mod">
        <pc:chgData name="Pavan Kemparaju" userId="928c6752-3e35-425d-9e45-01bb5284723b" providerId="ADAL" clId="{A829E8C3-4F86-4B7E-A4AF-1D6F81CDCDD1}" dt="2019-11-19T07:14:27.781" v="112" actId="14100"/>
        <pc:sldMkLst>
          <pc:docMk/>
          <pc:sldMk cId="3181082061" sldId="303"/>
        </pc:sldMkLst>
        <pc:spChg chg="mod">
          <ac:chgData name="Pavan Kemparaju" userId="928c6752-3e35-425d-9e45-01bb5284723b" providerId="ADAL" clId="{A829E8C3-4F86-4B7E-A4AF-1D6F81CDCDD1}" dt="2019-11-19T07:14:27.781" v="112" actId="14100"/>
          <ac:spMkLst>
            <pc:docMk/>
            <pc:sldMk cId="3181082061" sldId="303"/>
            <ac:spMk id="4" creationId="{503F8AB9-614E-41D2-AB3B-FE2ECEF74673}"/>
          </ac:spMkLst>
        </pc:spChg>
      </pc:sldChg>
      <pc:sldChg chg="modSp mod">
        <pc:chgData name="Pavan Kemparaju" userId="928c6752-3e35-425d-9e45-01bb5284723b" providerId="ADAL" clId="{A829E8C3-4F86-4B7E-A4AF-1D6F81CDCDD1}" dt="2019-11-19T07:14:39.932" v="120" actId="14100"/>
        <pc:sldMkLst>
          <pc:docMk/>
          <pc:sldMk cId="2294337140" sldId="304"/>
        </pc:sldMkLst>
        <pc:spChg chg="mod">
          <ac:chgData name="Pavan Kemparaju" userId="928c6752-3e35-425d-9e45-01bb5284723b" providerId="ADAL" clId="{A829E8C3-4F86-4B7E-A4AF-1D6F81CDCDD1}" dt="2019-11-19T07:14:39.932" v="120" actId="14100"/>
          <ac:spMkLst>
            <pc:docMk/>
            <pc:sldMk cId="2294337140" sldId="304"/>
            <ac:spMk id="4" creationId="{824FD9B8-8570-4085-A852-F12BE92CDEA6}"/>
          </ac:spMkLst>
        </pc:spChg>
      </pc:sldChg>
      <pc:sldChg chg="modSp mod">
        <pc:chgData name="Pavan Kemparaju" userId="928c6752-3e35-425d-9e45-01bb5284723b" providerId="ADAL" clId="{A829E8C3-4F86-4B7E-A4AF-1D6F81CDCDD1}" dt="2019-11-19T07:15:16.405" v="137" actId="14100"/>
        <pc:sldMkLst>
          <pc:docMk/>
          <pc:sldMk cId="2414613780" sldId="305"/>
        </pc:sldMkLst>
        <pc:spChg chg="mod">
          <ac:chgData name="Pavan Kemparaju" userId="928c6752-3e35-425d-9e45-01bb5284723b" providerId="ADAL" clId="{A829E8C3-4F86-4B7E-A4AF-1D6F81CDCDD1}" dt="2019-11-19T07:15:16.405" v="137" actId="14100"/>
          <ac:spMkLst>
            <pc:docMk/>
            <pc:sldMk cId="2414613780" sldId="305"/>
            <ac:spMk id="4" creationId="{D551D86C-82B9-411C-BDFF-2B64140AB8D3}"/>
          </ac:spMkLst>
        </pc:spChg>
      </pc:sldChg>
      <pc:sldChg chg="modSp mod">
        <pc:chgData name="Pavan Kemparaju" userId="928c6752-3e35-425d-9e45-01bb5284723b" providerId="ADAL" clId="{A829E8C3-4F86-4B7E-A4AF-1D6F81CDCDD1}" dt="2019-11-19T07:15:00.521" v="129" actId="14100"/>
        <pc:sldMkLst>
          <pc:docMk/>
          <pc:sldMk cId="4219759677" sldId="306"/>
        </pc:sldMkLst>
        <pc:spChg chg="mod">
          <ac:chgData name="Pavan Kemparaju" userId="928c6752-3e35-425d-9e45-01bb5284723b" providerId="ADAL" clId="{A829E8C3-4F86-4B7E-A4AF-1D6F81CDCDD1}" dt="2019-11-19T07:15:00.521" v="129" actId="14100"/>
          <ac:spMkLst>
            <pc:docMk/>
            <pc:sldMk cId="4219759677" sldId="306"/>
            <ac:spMk id="4" creationId="{FBF92DAE-343D-49CF-91ED-1724BAB71BBB}"/>
          </ac:spMkLst>
        </pc:spChg>
      </pc:sldChg>
      <pc:sldChg chg="modSp mod">
        <pc:chgData name="Pavan Kemparaju" userId="928c6752-3e35-425d-9e45-01bb5284723b" providerId="ADAL" clId="{A829E8C3-4F86-4B7E-A4AF-1D6F81CDCDD1}" dt="2019-11-19T07:15:28.050" v="145" actId="14100"/>
        <pc:sldMkLst>
          <pc:docMk/>
          <pc:sldMk cId="1084999003" sldId="307"/>
        </pc:sldMkLst>
        <pc:spChg chg="mod">
          <ac:chgData name="Pavan Kemparaju" userId="928c6752-3e35-425d-9e45-01bb5284723b" providerId="ADAL" clId="{A829E8C3-4F86-4B7E-A4AF-1D6F81CDCDD1}" dt="2019-11-19T07:15:28.050" v="145" actId="14100"/>
          <ac:spMkLst>
            <pc:docMk/>
            <pc:sldMk cId="1084999003" sldId="307"/>
            <ac:spMk id="4" creationId="{AAFE5901-E604-40BD-8FD7-C25ACAB55C0B}"/>
          </ac:spMkLst>
        </pc:spChg>
      </pc:sldChg>
      <pc:sldChg chg="modSp mod">
        <pc:chgData name="Pavan Kemparaju" userId="928c6752-3e35-425d-9e45-01bb5284723b" providerId="ADAL" clId="{A829E8C3-4F86-4B7E-A4AF-1D6F81CDCDD1}" dt="2019-11-19T07:15:38.256" v="153" actId="14100"/>
        <pc:sldMkLst>
          <pc:docMk/>
          <pc:sldMk cId="696791471" sldId="308"/>
        </pc:sldMkLst>
        <pc:spChg chg="mod">
          <ac:chgData name="Pavan Kemparaju" userId="928c6752-3e35-425d-9e45-01bb5284723b" providerId="ADAL" clId="{A829E8C3-4F86-4B7E-A4AF-1D6F81CDCDD1}" dt="2019-11-19T07:15:38.256" v="153" actId="14100"/>
          <ac:spMkLst>
            <pc:docMk/>
            <pc:sldMk cId="696791471" sldId="308"/>
            <ac:spMk id="4" creationId="{E6C17A1B-09F1-4D7F-9F67-EFD8F68E5AD2}"/>
          </ac:spMkLst>
        </pc:spChg>
      </pc:sldChg>
      <pc:sldChg chg="modSp mod">
        <pc:chgData name="Pavan Kemparaju" userId="928c6752-3e35-425d-9e45-01bb5284723b" providerId="ADAL" clId="{A829E8C3-4F86-4B7E-A4AF-1D6F81CDCDD1}" dt="2019-11-19T07:15:43.380" v="160" actId="115"/>
        <pc:sldMkLst>
          <pc:docMk/>
          <pc:sldMk cId="679144905" sldId="310"/>
        </pc:sldMkLst>
        <pc:spChg chg="mod">
          <ac:chgData name="Pavan Kemparaju" userId="928c6752-3e35-425d-9e45-01bb5284723b" providerId="ADAL" clId="{A829E8C3-4F86-4B7E-A4AF-1D6F81CDCDD1}" dt="2019-11-19T07:15:43.380" v="160" actId="115"/>
          <ac:spMkLst>
            <pc:docMk/>
            <pc:sldMk cId="679144905" sldId="310"/>
            <ac:spMk id="4" creationId="{5A0C8CEF-10DF-43FF-A6CD-E34ACBF0E3FC}"/>
          </ac:spMkLst>
        </pc:spChg>
      </pc:sldChg>
    </pc:docChg>
  </pc:docChgLst>
  <pc:docChgLst>
    <pc:chgData name="Ancy Philip" userId="c87c753f-e07c-48da-b60c-7f3ff2351500" providerId="ADAL" clId="{258CB2A0-CF85-49A1-8054-9F05CD6ED8F3}"/>
    <pc:docChg chg="undo custSel modSld">
      <pc:chgData name="Ancy Philip" userId="c87c753f-e07c-48da-b60c-7f3ff2351500" providerId="ADAL" clId="{258CB2A0-CF85-49A1-8054-9F05CD6ED8F3}" dt="2019-11-20T04:41:55.069" v="124" actId="20577"/>
      <pc:docMkLst>
        <pc:docMk/>
      </pc:docMkLst>
      <pc:sldChg chg="modSp mod">
        <pc:chgData name="Ancy Philip" userId="c87c753f-e07c-48da-b60c-7f3ff2351500" providerId="ADAL" clId="{258CB2A0-CF85-49A1-8054-9F05CD6ED8F3}" dt="2019-11-20T04:38:29.534" v="106" actId="27636"/>
        <pc:sldMkLst>
          <pc:docMk/>
          <pc:sldMk cId="3711809223" sldId="291"/>
        </pc:sldMkLst>
        <pc:spChg chg="mod">
          <ac:chgData name="Ancy Philip" userId="c87c753f-e07c-48da-b60c-7f3ff2351500" providerId="ADAL" clId="{258CB2A0-CF85-49A1-8054-9F05CD6ED8F3}" dt="2019-11-20T04:38:29.534" v="106" actId="27636"/>
          <ac:spMkLst>
            <pc:docMk/>
            <pc:sldMk cId="3711809223" sldId="291"/>
            <ac:spMk id="3" creationId="{05AA1C4A-0BAC-4495-8BB6-BD6C15D0FB5C}"/>
          </ac:spMkLst>
        </pc:spChg>
      </pc:sldChg>
      <pc:sldChg chg="modSp mod">
        <pc:chgData name="Ancy Philip" userId="c87c753f-e07c-48da-b60c-7f3ff2351500" providerId="ADAL" clId="{258CB2A0-CF85-49A1-8054-9F05CD6ED8F3}" dt="2019-11-20T04:32:20.326" v="41" actId="5793"/>
        <pc:sldMkLst>
          <pc:docMk/>
          <pc:sldMk cId="3080104112" sldId="294"/>
        </pc:sldMkLst>
        <pc:spChg chg="mod">
          <ac:chgData name="Ancy Philip" userId="c87c753f-e07c-48da-b60c-7f3ff2351500" providerId="ADAL" clId="{258CB2A0-CF85-49A1-8054-9F05CD6ED8F3}" dt="2019-11-20T04:32:20.326" v="41" actId="5793"/>
          <ac:spMkLst>
            <pc:docMk/>
            <pc:sldMk cId="3080104112" sldId="294"/>
            <ac:spMk id="3" creationId="{A8ADD107-39F6-4B8B-9BDA-40E2CBA1D82B}"/>
          </ac:spMkLst>
        </pc:spChg>
      </pc:sldChg>
      <pc:sldChg chg="modSp mod">
        <pc:chgData name="Ancy Philip" userId="c87c753f-e07c-48da-b60c-7f3ff2351500" providerId="ADAL" clId="{258CB2A0-CF85-49A1-8054-9F05CD6ED8F3}" dt="2019-11-20T04:32:30.868" v="43" actId="5793"/>
        <pc:sldMkLst>
          <pc:docMk/>
          <pc:sldMk cId="3673850322" sldId="295"/>
        </pc:sldMkLst>
        <pc:spChg chg="mod">
          <ac:chgData name="Ancy Philip" userId="c87c753f-e07c-48da-b60c-7f3ff2351500" providerId="ADAL" clId="{258CB2A0-CF85-49A1-8054-9F05CD6ED8F3}" dt="2019-11-20T04:32:30.868" v="43" actId="5793"/>
          <ac:spMkLst>
            <pc:docMk/>
            <pc:sldMk cId="3673850322" sldId="295"/>
            <ac:spMk id="3" creationId="{326E2026-FCB0-4F0D-9A0A-7FC1BE33B459}"/>
          </ac:spMkLst>
        </pc:spChg>
      </pc:sldChg>
      <pc:sldChg chg="modSp mod">
        <pc:chgData name="Ancy Philip" userId="c87c753f-e07c-48da-b60c-7f3ff2351500" providerId="ADAL" clId="{258CB2A0-CF85-49A1-8054-9F05CD6ED8F3}" dt="2019-11-20T04:29:21.608" v="1" actId="5793"/>
        <pc:sldMkLst>
          <pc:docMk/>
          <pc:sldMk cId="2989521834" sldId="296"/>
        </pc:sldMkLst>
        <pc:spChg chg="mod">
          <ac:chgData name="Ancy Philip" userId="c87c753f-e07c-48da-b60c-7f3ff2351500" providerId="ADAL" clId="{258CB2A0-CF85-49A1-8054-9F05CD6ED8F3}" dt="2019-11-20T04:29:21.608" v="1" actId="5793"/>
          <ac:spMkLst>
            <pc:docMk/>
            <pc:sldMk cId="2989521834" sldId="296"/>
            <ac:spMk id="3" creationId="{BA1D9286-9869-4FE1-819E-93F66289D556}"/>
          </ac:spMkLst>
        </pc:spChg>
      </pc:sldChg>
      <pc:sldChg chg="modSp mod">
        <pc:chgData name="Ancy Philip" userId="c87c753f-e07c-48da-b60c-7f3ff2351500" providerId="ADAL" clId="{258CB2A0-CF85-49A1-8054-9F05CD6ED8F3}" dt="2019-11-20T04:33:27.613" v="56" actId="5793"/>
        <pc:sldMkLst>
          <pc:docMk/>
          <pc:sldMk cId="1184247847" sldId="297"/>
        </pc:sldMkLst>
        <pc:spChg chg="mod">
          <ac:chgData name="Ancy Philip" userId="c87c753f-e07c-48da-b60c-7f3ff2351500" providerId="ADAL" clId="{258CB2A0-CF85-49A1-8054-9F05CD6ED8F3}" dt="2019-11-20T04:33:27.613" v="56" actId="5793"/>
          <ac:spMkLst>
            <pc:docMk/>
            <pc:sldMk cId="1184247847" sldId="297"/>
            <ac:spMk id="3" creationId="{BC9EA7C4-19E4-4F19-BA97-9C0EC108EFE9}"/>
          </ac:spMkLst>
        </pc:spChg>
      </pc:sldChg>
      <pc:sldChg chg="modSp mod">
        <pc:chgData name="Ancy Philip" userId="c87c753f-e07c-48da-b60c-7f3ff2351500" providerId="ADAL" clId="{258CB2A0-CF85-49A1-8054-9F05CD6ED8F3}" dt="2019-11-20T04:33:22.431" v="53" actId="5793"/>
        <pc:sldMkLst>
          <pc:docMk/>
          <pc:sldMk cId="4194250099" sldId="298"/>
        </pc:sldMkLst>
        <pc:spChg chg="mod">
          <ac:chgData name="Ancy Philip" userId="c87c753f-e07c-48da-b60c-7f3ff2351500" providerId="ADAL" clId="{258CB2A0-CF85-49A1-8054-9F05CD6ED8F3}" dt="2019-11-20T04:33:22.431" v="53" actId="5793"/>
          <ac:spMkLst>
            <pc:docMk/>
            <pc:sldMk cId="4194250099" sldId="298"/>
            <ac:spMk id="3" creationId="{CAB63FB1-C7A2-406A-A754-5B5DECA79CBB}"/>
          </ac:spMkLst>
        </pc:spChg>
      </pc:sldChg>
      <pc:sldChg chg="modSp mod">
        <pc:chgData name="Ancy Philip" userId="c87c753f-e07c-48da-b60c-7f3ff2351500" providerId="ADAL" clId="{258CB2A0-CF85-49A1-8054-9F05CD6ED8F3}" dt="2019-11-20T04:39:53.465" v="122" actId="20577"/>
        <pc:sldMkLst>
          <pc:docMk/>
          <pc:sldMk cId="315622787" sldId="299"/>
        </pc:sldMkLst>
        <pc:spChg chg="mod">
          <ac:chgData name="Ancy Philip" userId="c87c753f-e07c-48da-b60c-7f3ff2351500" providerId="ADAL" clId="{258CB2A0-CF85-49A1-8054-9F05CD6ED8F3}" dt="2019-11-20T04:39:53.465" v="122" actId="20577"/>
          <ac:spMkLst>
            <pc:docMk/>
            <pc:sldMk cId="315622787" sldId="299"/>
            <ac:spMk id="3" creationId="{DC17EE0C-F6AB-4DF8-B033-ADFAF7D2DD13}"/>
          </ac:spMkLst>
        </pc:spChg>
      </pc:sldChg>
      <pc:sldChg chg="modSp mod">
        <pc:chgData name="Ancy Philip" userId="c87c753f-e07c-48da-b60c-7f3ff2351500" providerId="ADAL" clId="{258CB2A0-CF85-49A1-8054-9F05CD6ED8F3}" dt="2019-11-20T04:35:00.965" v="100" actId="20577"/>
        <pc:sldMkLst>
          <pc:docMk/>
          <pc:sldMk cId="3181082061" sldId="303"/>
        </pc:sldMkLst>
        <pc:spChg chg="mod">
          <ac:chgData name="Ancy Philip" userId="c87c753f-e07c-48da-b60c-7f3ff2351500" providerId="ADAL" clId="{258CB2A0-CF85-49A1-8054-9F05CD6ED8F3}" dt="2019-11-20T04:35:00.965" v="100" actId="20577"/>
          <ac:spMkLst>
            <pc:docMk/>
            <pc:sldMk cId="3181082061" sldId="303"/>
            <ac:spMk id="3" creationId="{AD86F911-7211-4147-B0ED-6C6ADF593D7D}"/>
          </ac:spMkLst>
        </pc:spChg>
      </pc:sldChg>
      <pc:sldChg chg="modSp mod">
        <pc:chgData name="Ancy Philip" userId="c87c753f-e07c-48da-b60c-7f3ff2351500" providerId="ADAL" clId="{258CB2A0-CF85-49A1-8054-9F05CD6ED8F3}" dt="2019-11-20T04:41:55.069" v="124" actId="20577"/>
        <pc:sldMkLst>
          <pc:docMk/>
          <pc:sldMk cId="1084999003" sldId="307"/>
        </pc:sldMkLst>
        <pc:spChg chg="mod">
          <ac:chgData name="Ancy Philip" userId="c87c753f-e07c-48da-b60c-7f3ff2351500" providerId="ADAL" clId="{258CB2A0-CF85-49A1-8054-9F05CD6ED8F3}" dt="2019-11-20T04:41:55.069" v="124" actId="20577"/>
          <ac:spMkLst>
            <pc:docMk/>
            <pc:sldMk cId="1084999003" sldId="307"/>
            <ac:spMk id="3" creationId="{876DDBFD-893D-48BC-B3CB-4E98A918CDF8}"/>
          </ac:spMkLst>
        </pc:spChg>
      </pc:sldChg>
    </pc:docChg>
  </pc:docChgLst>
  <pc:docChgLst>
    <pc:chgData name="Pavan Kemparaju" userId="928c6752-3e35-425d-9e45-01bb5284723b" providerId="ADAL" clId="{A9C1F5EC-8C29-44E6-AD09-470BFA5CC83A}"/>
    <pc:docChg chg="undo custSel modSld">
      <pc:chgData name="Pavan Kemparaju" userId="928c6752-3e35-425d-9e45-01bb5284723b" providerId="ADAL" clId="{A9C1F5EC-8C29-44E6-AD09-470BFA5CC83A}" dt="2019-11-20T04:43:26.593" v="104" actId="1076"/>
      <pc:docMkLst>
        <pc:docMk/>
      </pc:docMkLst>
      <pc:sldChg chg="modSp mod">
        <pc:chgData name="Pavan Kemparaju" userId="928c6752-3e35-425d-9e45-01bb5284723b" providerId="ADAL" clId="{A9C1F5EC-8C29-44E6-AD09-470BFA5CC83A}" dt="2019-11-20T04:33:33.751" v="21" actId="1076"/>
        <pc:sldMkLst>
          <pc:docMk/>
          <pc:sldMk cId="3711809223" sldId="291"/>
        </pc:sldMkLst>
        <pc:picChg chg="mod">
          <ac:chgData name="Pavan Kemparaju" userId="928c6752-3e35-425d-9e45-01bb5284723b" providerId="ADAL" clId="{A9C1F5EC-8C29-44E6-AD09-470BFA5CC83A}" dt="2019-11-20T04:33:33.751" v="21" actId="1076"/>
          <ac:picMkLst>
            <pc:docMk/>
            <pc:sldMk cId="3711809223" sldId="291"/>
            <ac:picMk id="6" creationId="{303F91D7-A5A1-4B58-99C3-740BFE3197FA}"/>
          </ac:picMkLst>
        </pc:picChg>
      </pc:sldChg>
      <pc:sldChg chg="modSp mod">
        <pc:chgData name="Pavan Kemparaju" userId="928c6752-3e35-425d-9e45-01bb5284723b" providerId="ADAL" clId="{A9C1F5EC-8C29-44E6-AD09-470BFA5CC83A}" dt="2019-11-20T04:33:41.430" v="22" actId="1076"/>
        <pc:sldMkLst>
          <pc:docMk/>
          <pc:sldMk cId="1190614899" sldId="292"/>
        </pc:sldMkLst>
        <pc:picChg chg="mod">
          <ac:chgData name="Pavan Kemparaju" userId="928c6752-3e35-425d-9e45-01bb5284723b" providerId="ADAL" clId="{A9C1F5EC-8C29-44E6-AD09-470BFA5CC83A}" dt="2019-11-20T04:33:41.430" v="22" actId="1076"/>
          <ac:picMkLst>
            <pc:docMk/>
            <pc:sldMk cId="1190614899" sldId="292"/>
            <ac:picMk id="9" creationId="{77417B56-3334-4273-809D-069B8BFD81EB}"/>
          </ac:picMkLst>
        </pc:picChg>
      </pc:sldChg>
      <pc:sldChg chg="modSp mod">
        <pc:chgData name="Pavan Kemparaju" userId="928c6752-3e35-425d-9e45-01bb5284723b" providerId="ADAL" clId="{A9C1F5EC-8C29-44E6-AD09-470BFA5CC83A}" dt="2019-11-20T04:33:48.033" v="23" actId="1076"/>
        <pc:sldMkLst>
          <pc:docMk/>
          <pc:sldMk cId="2628558397" sldId="293"/>
        </pc:sldMkLst>
        <pc:picChg chg="mod">
          <ac:chgData name="Pavan Kemparaju" userId="928c6752-3e35-425d-9e45-01bb5284723b" providerId="ADAL" clId="{A9C1F5EC-8C29-44E6-AD09-470BFA5CC83A}" dt="2019-11-20T04:33:48.033" v="23" actId="1076"/>
          <ac:picMkLst>
            <pc:docMk/>
            <pc:sldMk cId="2628558397" sldId="293"/>
            <ac:picMk id="8" creationId="{6E64FD6C-07F3-4826-8438-6B2EED5D6B15}"/>
          </ac:picMkLst>
        </pc:picChg>
      </pc:sldChg>
      <pc:sldChg chg="modSp mod">
        <pc:chgData name="Pavan Kemparaju" userId="928c6752-3e35-425d-9e45-01bb5284723b" providerId="ADAL" clId="{A9C1F5EC-8C29-44E6-AD09-470BFA5CC83A}" dt="2019-11-20T04:33:55.046" v="24" actId="1076"/>
        <pc:sldMkLst>
          <pc:docMk/>
          <pc:sldMk cId="3080104112" sldId="294"/>
        </pc:sldMkLst>
        <pc:picChg chg="mod">
          <ac:chgData name="Pavan Kemparaju" userId="928c6752-3e35-425d-9e45-01bb5284723b" providerId="ADAL" clId="{A9C1F5EC-8C29-44E6-AD09-470BFA5CC83A}" dt="2019-11-20T04:33:55.046" v="24" actId="1076"/>
          <ac:picMkLst>
            <pc:docMk/>
            <pc:sldMk cId="3080104112" sldId="294"/>
            <ac:picMk id="7" creationId="{C3C4D418-99EB-4183-B4CB-6324B013BCEB}"/>
          </ac:picMkLst>
        </pc:picChg>
      </pc:sldChg>
      <pc:sldChg chg="modSp mod">
        <pc:chgData name="Pavan Kemparaju" userId="928c6752-3e35-425d-9e45-01bb5284723b" providerId="ADAL" clId="{A9C1F5EC-8C29-44E6-AD09-470BFA5CC83A}" dt="2019-11-20T04:34:03.705" v="25" actId="1076"/>
        <pc:sldMkLst>
          <pc:docMk/>
          <pc:sldMk cId="3673850322" sldId="295"/>
        </pc:sldMkLst>
        <pc:picChg chg="mod">
          <ac:chgData name="Pavan Kemparaju" userId="928c6752-3e35-425d-9e45-01bb5284723b" providerId="ADAL" clId="{A9C1F5EC-8C29-44E6-AD09-470BFA5CC83A}" dt="2019-11-20T04:34:03.705" v="25" actId="1076"/>
          <ac:picMkLst>
            <pc:docMk/>
            <pc:sldMk cId="3673850322" sldId="295"/>
            <ac:picMk id="6" creationId="{EF0DE1F5-D36E-4D15-BADB-09DA4C7F72DB}"/>
          </ac:picMkLst>
        </pc:picChg>
      </pc:sldChg>
      <pc:sldChg chg="modSp mod">
        <pc:chgData name="Pavan Kemparaju" userId="928c6752-3e35-425d-9e45-01bb5284723b" providerId="ADAL" clId="{A9C1F5EC-8C29-44E6-AD09-470BFA5CC83A}" dt="2019-11-20T04:34:17.631" v="27" actId="1076"/>
        <pc:sldMkLst>
          <pc:docMk/>
          <pc:sldMk cId="2989521834" sldId="296"/>
        </pc:sldMkLst>
        <pc:picChg chg="mod">
          <ac:chgData name="Pavan Kemparaju" userId="928c6752-3e35-425d-9e45-01bb5284723b" providerId="ADAL" clId="{A9C1F5EC-8C29-44E6-AD09-470BFA5CC83A}" dt="2019-11-20T04:34:17.631" v="27" actId="1076"/>
          <ac:picMkLst>
            <pc:docMk/>
            <pc:sldMk cId="2989521834" sldId="296"/>
            <ac:picMk id="8" creationId="{09CDC016-CBAB-4C6D-8322-0616A2B9D7A7}"/>
          </ac:picMkLst>
        </pc:picChg>
      </pc:sldChg>
      <pc:sldChg chg="modSp mod">
        <pc:chgData name="Pavan Kemparaju" userId="928c6752-3e35-425d-9e45-01bb5284723b" providerId="ADAL" clId="{A9C1F5EC-8C29-44E6-AD09-470BFA5CC83A}" dt="2019-11-20T04:35:12.380" v="31" actId="14100"/>
        <pc:sldMkLst>
          <pc:docMk/>
          <pc:sldMk cId="1184247847" sldId="297"/>
        </pc:sldMkLst>
        <pc:spChg chg="mod">
          <ac:chgData name="Pavan Kemparaju" userId="928c6752-3e35-425d-9e45-01bb5284723b" providerId="ADAL" clId="{A9C1F5EC-8C29-44E6-AD09-470BFA5CC83A}" dt="2019-11-20T04:35:12.380" v="31" actId="14100"/>
          <ac:spMkLst>
            <pc:docMk/>
            <pc:sldMk cId="1184247847" sldId="297"/>
            <ac:spMk id="4" creationId="{F3FFA708-4917-4887-8F98-DBA2CFC16F94}"/>
          </ac:spMkLst>
        </pc:spChg>
        <pc:picChg chg="mod">
          <ac:chgData name="Pavan Kemparaju" userId="928c6752-3e35-425d-9e45-01bb5284723b" providerId="ADAL" clId="{A9C1F5EC-8C29-44E6-AD09-470BFA5CC83A}" dt="2019-11-20T04:34:51.830" v="30" actId="1076"/>
          <ac:picMkLst>
            <pc:docMk/>
            <pc:sldMk cId="1184247847" sldId="297"/>
            <ac:picMk id="5" creationId="{86CA222D-3B89-4038-9847-73B7F8970F76}"/>
          </ac:picMkLst>
        </pc:picChg>
      </pc:sldChg>
      <pc:sldChg chg="modSp mod">
        <pc:chgData name="Pavan Kemparaju" userId="928c6752-3e35-425d-9e45-01bb5284723b" providerId="ADAL" clId="{A9C1F5EC-8C29-44E6-AD09-470BFA5CC83A}" dt="2019-11-20T04:36:01.002" v="35" actId="1076"/>
        <pc:sldMkLst>
          <pc:docMk/>
          <pc:sldMk cId="4194250099" sldId="298"/>
        </pc:sldMkLst>
        <pc:spChg chg="mod">
          <ac:chgData name="Pavan Kemparaju" userId="928c6752-3e35-425d-9e45-01bb5284723b" providerId="ADAL" clId="{A9C1F5EC-8C29-44E6-AD09-470BFA5CC83A}" dt="2019-11-20T04:36:01.002" v="35" actId="1076"/>
          <ac:spMkLst>
            <pc:docMk/>
            <pc:sldMk cId="4194250099" sldId="298"/>
            <ac:spMk id="4" creationId="{39E2B657-75F4-422B-8030-B3E44FDF5D97}"/>
          </ac:spMkLst>
        </pc:spChg>
        <pc:picChg chg="mod">
          <ac:chgData name="Pavan Kemparaju" userId="928c6752-3e35-425d-9e45-01bb5284723b" providerId="ADAL" clId="{A9C1F5EC-8C29-44E6-AD09-470BFA5CC83A}" dt="2019-11-20T04:35:54.977" v="34" actId="1076"/>
          <ac:picMkLst>
            <pc:docMk/>
            <pc:sldMk cId="4194250099" sldId="298"/>
            <ac:picMk id="5" creationId="{573D7656-8A96-45A7-8D7F-AD77AD0E9035}"/>
          </ac:picMkLst>
        </pc:picChg>
      </pc:sldChg>
      <pc:sldChg chg="modSp mod">
        <pc:chgData name="Pavan Kemparaju" userId="928c6752-3e35-425d-9e45-01bb5284723b" providerId="ADAL" clId="{A9C1F5EC-8C29-44E6-AD09-470BFA5CC83A}" dt="2019-11-20T04:36:47.645" v="42" actId="1036"/>
        <pc:sldMkLst>
          <pc:docMk/>
          <pc:sldMk cId="315622787" sldId="299"/>
        </pc:sldMkLst>
        <pc:picChg chg="mod">
          <ac:chgData name="Pavan Kemparaju" userId="928c6752-3e35-425d-9e45-01bb5284723b" providerId="ADAL" clId="{A9C1F5EC-8C29-44E6-AD09-470BFA5CC83A}" dt="2019-11-20T04:36:47.645" v="42" actId="1036"/>
          <ac:picMkLst>
            <pc:docMk/>
            <pc:sldMk cId="315622787" sldId="299"/>
            <ac:picMk id="5" creationId="{1A49C8DF-0DB2-4815-917F-C9BB524B9B4C}"/>
          </ac:picMkLst>
        </pc:picChg>
      </pc:sldChg>
      <pc:sldChg chg="modSp mod">
        <pc:chgData name="Pavan Kemparaju" userId="928c6752-3e35-425d-9e45-01bb5284723b" providerId="ADAL" clId="{A9C1F5EC-8C29-44E6-AD09-470BFA5CC83A}" dt="2019-11-20T04:37:27.642" v="47" actId="1076"/>
        <pc:sldMkLst>
          <pc:docMk/>
          <pc:sldMk cId="3904242751" sldId="300"/>
        </pc:sldMkLst>
        <pc:spChg chg="mod">
          <ac:chgData name="Pavan Kemparaju" userId="928c6752-3e35-425d-9e45-01bb5284723b" providerId="ADAL" clId="{A9C1F5EC-8C29-44E6-AD09-470BFA5CC83A}" dt="2019-11-20T04:37:18.418" v="46" actId="20577"/>
          <ac:spMkLst>
            <pc:docMk/>
            <pc:sldMk cId="3904242751" sldId="300"/>
            <ac:spMk id="2" creationId="{CBC361F7-D288-4D39-A937-26817B22191A}"/>
          </ac:spMkLst>
        </pc:spChg>
        <pc:spChg chg="mod">
          <ac:chgData name="Pavan Kemparaju" userId="928c6752-3e35-425d-9e45-01bb5284723b" providerId="ADAL" clId="{A9C1F5EC-8C29-44E6-AD09-470BFA5CC83A}" dt="2019-11-20T04:37:27.642" v="47" actId="1076"/>
          <ac:spMkLst>
            <pc:docMk/>
            <pc:sldMk cId="3904242751" sldId="300"/>
            <ac:spMk id="4" creationId="{C7CB5B0C-B614-4B65-80A8-1EFB00B10F8A}"/>
          </ac:spMkLst>
        </pc:spChg>
        <pc:picChg chg="mod">
          <ac:chgData name="Pavan Kemparaju" userId="928c6752-3e35-425d-9e45-01bb5284723b" providerId="ADAL" clId="{A9C1F5EC-8C29-44E6-AD09-470BFA5CC83A}" dt="2019-11-20T04:37:10.473" v="45" actId="1076"/>
          <ac:picMkLst>
            <pc:docMk/>
            <pc:sldMk cId="3904242751" sldId="300"/>
            <ac:picMk id="6" creationId="{332E0D17-03E6-4CAB-9CAB-AF120743A2EE}"/>
          </ac:picMkLst>
        </pc:picChg>
      </pc:sldChg>
      <pc:sldChg chg="modSp mod">
        <pc:chgData name="Pavan Kemparaju" userId="928c6752-3e35-425d-9e45-01bb5284723b" providerId="ADAL" clId="{A9C1F5EC-8C29-44E6-AD09-470BFA5CC83A}" dt="2019-11-20T04:39:06.838" v="58" actId="27636"/>
        <pc:sldMkLst>
          <pc:docMk/>
          <pc:sldMk cId="2851160849" sldId="301"/>
        </pc:sldMkLst>
        <pc:spChg chg="mod">
          <ac:chgData name="Pavan Kemparaju" userId="928c6752-3e35-425d-9e45-01bb5284723b" providerId="ADAL" clId="{A9C1F5EC-8C29-44E6-AD09-470BFA5CC83A}" dt="2019-11-20T04:39:06.838" v="58" actId="27636"/>
          <ac:spMkLst>
            <pc:docMk/>
            <pc:sldMk cId="2851160849" sldId="301"/>
            <ac:spMk id="3" creationId="{19D8C78A-FFE2-468D-A609-E34EFFE0F886}"/>
          </ac:spMkLst>
        </pc:spChg>
        <pc:spChg chg="mod">
          <ac:chgData name="Pavan Kemparaju" userId="928c6752-3e35-425d-9e45-01bb5284723b" providerId="ADAL" clId="{A9C1F5EC-8C29-44E6-AD09-470BFA5CC83A}" dt="2019-11-20T04:38:10.486" v="52" actId="1076"/>
          <ac:spMkLst>
            <pc:docMk/>
            <pc:sldMk cId="2851160849" sldId="301"/>
            <ac:spMk id="4" creationId="{EEDD9865-8CB0-455A-8577-779E9485CB7D}"/>
          </ac:spMkLst>
        </pc:spChg>
        <pc:picChg chg="mod">
          <ac:chgData name="Pavan Kemparaju" userId="928c6752-3e35-425d-9e45-01bb5284723b" providerId="ADAL" clId="{A9C1F5EC-8C29-44E6-AD09-470BFA5CC83A}" dt="2019-11-20T04:37:58.874" v="50" actId="1076"/>
          <ac:picMkLst>
            <pc:docMk/>
            <pc:sldMk cId="2851160849" sldId="301"/>
            <ac:picMk id="5" creationId="{6DD020CA-281D-40BC-8A18-7658E71B63D2}"/>
          </ac:picMkLst>
        </pc:picChg>
      </pc:sldChg>
      <pc:sldChg chg="modSp mod">
        <pc:chgData name="Pavan Kemparaju" userId="928c6752-3e35-425d-9e45-01bb5284723b" providerId="ADAL" clId="{A9C1F5EC-8C29-44E6-AD09-470BFA5CC83A}" dt="2019-11-20T04:39:22.692" v="60" actId="14100"/>
        <pc:sldMkLst>
          <pc:docMk/>
          <pc:sldMk cId="3836335050" sldId="302"/>
        </pc:sldMkLst>
        <pc:spChg chg="mod">
          <ac:chgData name="Pavan Kemparaju" userId="928c6752-3e35-425d-9e45-01bb5284723b" providerId="ADAL" clId="{A9C1F5EC-8C29-44E6-AD09-470BFA5CC83A}" dt="2019-11-20T04:39:22.692" v="60" actId="14100"/>
          <ac:spMkLst>
            <pc:docMk/>
            <pc:sldMk cId="3836335050" sldId="302"/>
            <ac:spMk id="3" creationId="{985BDB55-5E0B-4D7E-A209-6EDDF927BFD8}"/>
          </ac:spMkLst>
        </pc:spChg>
        <pc:spChg chg="mod">
          <ac:chgData name="Pavan Kemparaju" userId="928c6752-3e35-425d-9e45-01bb5284723b" providerId="ADAL" clId="{A9C1F5EC-8C29-44E6-AD09-470BFA5CC83A}" dt="2019-11-20T04:38:34.974" v="56" actId="1076"/>
          <ac:spMkLst>
            <pc:docMk/>
            <pc:sldMk cId="3836335050" sldId="302"/>
            <ac:spMk id="4" creationId="{FAE49997-F969-4096-A4F2-2961FE6B3742}"/>
          </ac:spMkLst>
        </pc:spChg>
        <pc:picChg chg="mod">
          <ac:chgData name="Pavan Kemparaju" userId="928c6752-3e35-425d-9e45-01bb5284723b" providerId="ADAL" clId="{A9C1F5EC-8C29-44E6-AD09-470BFA5CC83A}" dt="2019-11-20T04:38:27.972" v="55" actId="1076"/>
          <ac:picMkLst>
            <pc:docMk/>
            <pc:sldMk cId="3836335050" sldId="302"/>
            <ac:picMk id="5" creationId="{DCB491A9-4016-4D95-8B10-1A1082230A9A}"/>
          </ac:picMkLst>
        </pc:picChg>
      </pc:sldChg>
      <pc:sldChg chg="modSp mod">
        <pc:chgData name="Pavan Kemparaju" userId="928c6752-3e35-425d-9e45-01bb5284723b" providerId="ADAL" clId="{A9C1F5EC-8C29-44E6-AD09-470BFA5CC83A}" dt="2019-11-20T04:40:01.505" v="68" actId="14100"/>
        <pc:sldMkLst>
          <pc:docMk/>
          <pc:sldMk cId="3181082061" sldId="303"/>
        </pc:sldMkLst>
        <pc:spChg chg="mod">
          <ac:chgData name="Pavan Kemparaju" userId="928c6752-3e35-425d-9e45-01bb5284723b" providerId="ADAL" clId="{A9C1F5EC-8C29-44E6-AD09-470BFA5CC83A}" dt="2019-11-20T04:40:01.505" v="68" actId="14100"/>
          <ac:spMkLst>
            <pc:docMk/>
            <pc:sldMk cId="3181082061" sldId="303"/>
            <ac:spMk id="3" creationId="{AD86F911-7211-4147-B0ED-6C6ADF593D7D}"/>
          </ac:spMkLst>
        </pc:spChg>
        <pc:spChg chg="mod">
          <ac:chgData name="Pavan Kemparaju" userId="928c6752-3e35-425d-9e45-01bb5284723b" providerId="ADAL" clId="{A9C1F5EC-8C29-44E6-AD09-470BFA5CC83A}" dt="2019-11-20T04:39:57.217" v="67" actId="1076"/>
          <ac:spMkLst>
            <pc:docMk/>
            <pc:sldMk cId="3181082061" sldId="303"/>
            <ac:spMk id="4" creationId="{503F8AB9-614E-41D2-AB3B-FE2ECEF74673}"/>
          </ac:spMkLst>
        </pc:spChg>
        <pc:picChg chg="mod">
          <ac:chgData name="Pavan Kemparaju" userId="928c6752-3e35-425d-9e45-01bb5284723b" providerId="ADAL" clId="{A9C1F5EC-8C29-44E6-AD09-470BFA5CC83A}" dt="2019-11-20T04:39:39.659" v="63" actId="1076"/>
          <ac:picMkLst>
            <pc:docMk/>
            <pc:sldMk cId="3181082061" sldId="303"/>
            <ac:picMk id="5" creationId="{ECC5333F-90D2-4B86-AF9D-07BC793A7B94}"/>
          </ac:picMkLst>
        </pc:picChg>
      </pc:sldChg>
      <pc:sldChg chg="modSp mod">
        <pc:chgData name="Pavan Kemparaju" userId="928c6752-3e35-425d-9e45-01bb5284723b" providerId="ADAL" clId="{A9C1F5EC-8C29-44E6-AD09-470BFA5CC83A}" dt="2019-11-20T04:40:25.464" v="72" actId="14100"/>
        <pc:sldMkLst>
          <pc:docMk/>
          <pc:sldMk cId="2294337140" sldId="304"/>
        </pc:sldMkLst>
        <pc:spChg chg="mod">
          <ac:chgData name="Pavan Kemparaju" userId="928c6752-3e35-425d-9e45-01bb5284723b" providerId="ADAL" clId="{A9C1F5EC-8C29-44E6-AD09-470BFA5CC83A}" dt="2019-11-20T04:40:25.464" v="72" actId="14100"/>
          <ac:spMkLst>
            <pc:docMk/>
            <pc:sldMk cId="2294337140" sldId="304"/>
            <ac:spMk id="3" creationId="{03450F9B-9190-4271-85F1-C86573CD4837}"/>
          </ac:spMkLst>
        </pc:spChg>
        <pc:picChg chg="mod">
          <ac:chgData name="Pavan Kemparaju" userId="928c6752-3e35-425d-9e45-01bb5284723b" providerId="ADAL" clId="{A9C1F5EC-8C29-44E6-AD09-470BFA5CC83A}" dt="2019-11-20T04:40:18.838" v="71" actId="1076"/>
          <ac:picMkLst>
            <pc:docMk/>
            <pc:sldMk cId="2294337140" sldId="304"/>
            <ac:picMk id="7" creationId="{33F9B2E7-BA0A-4D25-BD1F-63EA965A4FD6}"/>
          </ac:picMkLst>
        </pc:picChg>
      </pc:sldChg>
      <pc:sldChg chg="addSp delSp modSp mod">
        <pc:chgData name="Pavan Kemparaju" userId="928c6752-3e35-425d-9e45-01bb5284723b" providerId="ADAL" clId="{A9C1F5EC-8C29-44E6-AD09-470BFA5CC83A}" dt="2019-11-20T04:42:05.081" v="89" actId="1076"/>
        <pc:sldMkLst>
          <pc:docMk/>
          <pc:sldMk cId="2414613780" sldId="305"/>
        </pc:sldMkLst>
        <pc:spChg chg="del mod">
          <ac:chgData name="Pavan Kemparaju" userId="928c6752-3e35-425d-9e45-01bb5284723b" providerId="ADAL" clId="{A9C1F5EC-8C29-44E6-AD09-470BFA5CC83A}" dt="2019-11-20T04:41:42.095" v="86" actId="478"/>
          <ac:spMkLst>
            <pc:docMk/>
            <pc:sldMk cId="2414613780" sldId="305"/>
            <ac:spMk id="2" creationId="{7A2F1D6D-8F84-49EA-B1CA-5E49F540D835}"/>
          </ac:spMkLst>
        </pc:spChg>
        <pc:spChg chg="mod">
          <ac:chgData name="Pavan Kemparaju" userId="928c6752-3e35-425d-9e45-01bb5284723b" providerId="ADAL" clId="{A9C1F5EC-8C29-44E6-AD09-470BFA5CC83A}" dt="2019-11-20T04:42:00.986" v="88" actId="14100"/>
          <ac:spMkLst>
            <pc:docMk/>
            <pc:sldMk cId="2414613780" sldId="305"/>
            <ac:spMk id="3" creationId="{F0832DD4-DBF7-4307-A385-069A605A29A3}"/>
          </ac:spMkLst>
        </pc:spChg>
        <pc:spChg chg="mod">
          <ac:chgData name="Pavan Kemparaju" userId="928c6752-3e35-425d-9e45-01bb5284723b" providerId="ADAL" clId="{A9C1F5EC-8C29-44E6-AD09-470BFA5CC83A}" dt="2019-11-20T04:42:05.081" v="89" actId="1076"/>
          <ac:spMkLst>
            <pc:docMk/>
            <pc:sldMk cId="2414613780" sldId="305"/>
            <ac:spMk id="4" creationId="{D551D86C-82B9-411C-BDFF-2B64140AB8D3}"/>
          </ac:spMkLst>
        </pc:spChg>
        <pc:spChg chg="add del mod">
          <ac:chgData name="Pavan Kemparaju" userId="928c6752-3e35-425d-9e45-01bb5284723b" providerId="ADAL" clId="{A9C1F5EC-8C29-44E6-AD09-470BFA5CC83A}" dt="2019-11-20T04:41:49.473" v="87" actId="478"/>
          <ac:spMkLst>
            <pc:docMk/>
            <pc:sldMk cId="2414613780" sldId="305"/>
            <ac:spMk id="7" creationId="{5B1CC52A-9A2F-4FF5-B50F-2BE872978455}"/>
          </ac:spMkLst>
        </pc:spChg>
        <pc:picChg chg="add del mod">
          <ac:chgData name="Pavan Kemparaju" userId="928c6752-3e35-425d-9e45-01bb5284723b" providerId="ADAL" clId="{A9C1F5EC-8C29-44E6-AD09-470BFA5CC83A}" dt="2019-11-20T04:41:34.153" v="84" actId="478"/>
          <ac:picMkLst>
            <pc:docMk/>
            <pc:sldMk cId="2414613780" sldId="305"/>
            <ac:picMk id="6" creationId="{65E0529A-2E20-42DE-8D7A-DB4681818933}"/>
          </ac:picMkLst>
        </pc:picChg>
      </pc:sldChg>
      <pc:sldChg chg="modSp mod">
        <pc:chgData name="Pavan Kemparaju" userId="928c6752-3e35-425d-9e45-01bb5284723b" providerId="ADAL" clId="{A9C1F5EC-8C29-44E6-AD09-470BFA5CC83A}" dt="2019-11-20T04:41:06.649" v="79" actId="1035"/>
        <pc:sldMkLst>
          <pc:docMk/>
          <pc:sldMk cId="4219759677" sldId="306"/>
        </pc:sldMkLst>
        <pc:spChg chg="mod">
          <ac:chgData name="Pavan Kemparaju" userId="928c6752-3e35-425d-9e45-01bb5284723b" providerId="ADAL" clId="{A9C1F5EC-8C29-44E6-AD09-470BFA5CC83A}" dt="2019-11-20T04:40:45.096" v="76" actId="14100"/>
          <ac:spMkLst>
            <pc:docMk/>
            <pc:sldMk cId="4219759677" sldId="306"/>
            <ac:spMk id="3" creationId="{A4E12C51-5254-4240-AA0F-97768D6705BC}"/>
          </ac:spMkLst>
        </pc:spChg>
        <pc:spChg chg="mod">
          <ac:chgData name="Pavan Kemparaju" userId="928c6752-3e35-425d-9e45-01bb5284723b" providerId="ADAL" clId="{A9C1F5EC-8C29-44E6-AD09-470BFA5CC83A}" dt="2019-11-20T04:40:49.374" v="77" actId="1076"/>
          <ac:spMkLst>
            <pc:docMk/>
            <pc:sldMk cId="4219759677" sldId="306"/>
            <ac:spMk id="4" creationId="{FBF92DAE-343D-49CF-91ED-1724BAB71BBB}"/>
          </ac:spMkLst>
        </pc:spChg>
        <pc:picChg chg="mod">
          <ac:chgData name="Pavan Kemparaju" userId="928c6752-3e35-425d-9e45-01bb5284723b" providerId="ADAL" clId="{A9C1F5EC-8C29-44E6-AD09-470BFA5CC83A}" dt="2019-11-20T04:41:06.649" v="79" actId="1035"/>
          <ac:picMkLst>
            <pc:docMk/>
            <pc:sldMk cId="4219759677" sldId="306"/>
            <ac:picMk id="5" creationId="{45110293-CEF6-4344-840B-5A6B13D02423}"/>
          </ac:picMkLst>
        </pc:picChg>
      </pc:sldChg>
      <pc:sldChg chg="delSp modSp mod">
        <pc:chgData name="Pavan Kemparaju" userId="928c6752-3e35-425d-9e45-01bb5284723b" providerId="ADAL" clId="{A9C1F5EC-8C29-44E6-AD09-470BFA5CC83A}" dt="2019-11-20T04:42:27.831" v="94" actId="14100"/>
        <pc:sldMkLst>
          <pc:docMk/>
          <pc:sldMk cId="1084999003" sldId="307"/>
        </pc:sldMkLst>
        <pc:spChg chg="del">
          <ac:chgData name="Pavan Kemparaju" userId="928c6752-3e35-425d-9e45-01bb5284723b" providerId="ADAL" clId="{A9C1F5EC-8C29-44E6-AD09-470BFA5CC83A}" dt="2019-11-20T04:42:10.830" v="90" actId="478"/>
          <ac:spMkLst>
            <pc:docMk/>
            <pc:sldMk cId="1084999003" sldId="307"/>
            <ac:spMk id="2" creationId="{B45BAC58-83BA-430E-88A3-753359609237}"/>
          </ac:spMkLst>
        </pc:spChg>
        <pc:spChg chg="mod">
          <ac:chgData name="Pavan Kemparaju" userId="928c6752-3e35-425d-9e45-01bb5284723b" providerId="ADAL" clId="{A9C1F5EC-8C29-44E6-AD09-470BFA5CC83A}" dt="2019-11-20T04:42:27.831" v="94" actId="14100"/>
          <ac:spMkLst>
            <pc:docMk/>
            <pc:sldMk cId="1084999003" sldId="307"/>
            <ac:spMk id="3" creationId="{876DDBFD-893D-48BC-B3CB-4E98A918CDF8}"/>
          </ac:spMkLst>
        </pc:spChg>
        <pc:picChg chg="mod">
          <ac:chgData name="Pavan Kemparaju" userId="928c6752-3e35-425d-9e45-01bb5284723b" providerId="ADAL" clId="{A9C1F5EC-8C29-44E6-AD09-470BFA5CC83A}" dt="2019-11-20T04:42:22.377" v="93" actId="1076"/>
          <ac:picMkLst>
            <pc:docMk/>
            <pc:sldMk cId="1084999003" sldId="307"/>
            <ac:picMk id="5" creationId="{E4BC0C77-0C94-47D8-8905-9D265E2ADF04}"/>
          </ac:picMkLst>
        </pc:picChg>
      </pc:sldChg>
      <pc:sldChg chg="delSp modSp mod">
        <pc:chgData name="Pavan Kemparaju" userId="928c6752-3e35-425d-9e45-01bb5284723b" providerId="ADAL" clId="{A9C1F5EC-8C29-44E6-AD09-470BFA5CC83A}" dt="2019-11-20T04:43:13.443" v="102" actId="14100"/>
        <pc:sldMkLst>
          <pc:docMk/>
          <pc:sldMk cId="696791471" sldId="308"/>
        </pc:sldMkLst>
        <pc:spChg chg="del">
          <ac:chgData name="Pavan Kemparaju" userId="928c6752-3e35-425d-9e45-01bb5284723b" providerId="ADAL" clId="{A9C1F5EC-8C29-44E6-AD09-470BFA5CC83A}" dt="2019-11-20T04:42:34.846" v="95" actId="478"/>
          <ac:spMkLst>
            <pc:docMk/>
            <pc:sldMk cId="696791471" sldId="308"/>
            <ac:spMk id="2" creationId="{188B238E-BAF0-411F-950F-B3A33C548C67}"/>
          </ac:spMkLst>
        </pc:spChg>
        <pc:spChg chg="mod">
          <ac:chgData name="Pavan Kemparaju" userId="928c6752-3e35-425d-9e45-01bb5284723b" providerId="ADAL" clId="{A9C1F5EC-8C29-44E6-AD09-470BFA5CC83A}" dt="2019-11-20T04:43:13.443" v="102" actId="14100"/>
          <ac:spMkLst>
            <pc:docMk/>
            <pc:sldMk cId="696791471" sldId="308"/>
            <ac:spMk id="3" creationId="{3CEB48B7-603C-48EE-9128-5728CF85F9CD}"/>
          </ac:spMkLst>
        </pc:spChg>
        <pc:spChg chg="mod">
          <ac:chgData name="Pavan Kemparaju" userId="928c6752-3e35-425d-9e45-01bb5284723b" providerId="ADAL" clId="{A9C1F5EC-8C29-44E6-AD09-470BFA5CC83A}" dt="2019-11-20T04:42:51.370" v="99" actId="1076"/>
          <ac:spMkLst>
            <pc:docMk/>
            <pc:sldMk cId="696791471" sldId="308"/>
            <ac:spMk id="4" creationId="{E6C17A1B-09F1-4D7F-9F67-EFD8F68E5AD2}"/>
          </ac:spMkLst>
        </pc:spChg>
        <pc:picChg chg="mod">
          <ac:chgData name="Pavan Kemparaju" userId="928c6752-3e35-425d-9e45-01bb5284723b" providerId="ADAL" clId="{A9C1F5EC-8C29-44E6-AD09-470BFA5CC83A}" dt="2019-11-20T04:42:45.142" v="98" actId="1076"/>
          <ac:picMkLst>
            <pc:docMk/>
            <pc:sldMk cId="696791471" sldId="308"/>
            <ac:picMk id="5" creationId="{31820DFC-5BA0-4AF8-BFEC-F692411053CD}"/>
          </ac:picMkLst>
        </pc:picChg>
      </pc:sldChg>
      <pc:sldChg chg="delSp modSp mod">
        <pc:chgData name="Pavan Kemparaju" userId="928c6752-3e35-425d-9e45-01bb5284723b" providerId="ADAL" clId="{A9C1F5EC-8C29-44E6-AD09-470BFA5CC83A}" dt="2019-11-20T04:43:26.593" v="104" actId="1076"/>
        <pc:sldMkLst>
          <pc:docMk/>
          <pc:sldMk cId="679144905" sldId="310"/>
        </pc:sldMkLst>
        <pc:spChg chg="del">
          <ac:chgData name="Pavan Kemparaju" userId="928c6752-3e35-425d-9e45-01bb5284723b" providerId="ADAL" clId="{A9C1F5EC-8C29-44E6-AD09-470BFA5CC83A}" dt="2019-11-20T04:43:18.981" v="103" actId="478"/>
          <ac:spMkLst>
            <pc:docMk/>
            <pc:sldMk cId="679144905" sldId="310"/>
            <ac:spMk id="2" creationId="{C695E185-8920-4386-896E-DE7934C7FEB9}"/>
          </ac:spMkLst>
        </pc:spChg>
        <pc:spChg chg="mod">
          <ac:chgData name="Pavan Kemparaju" userId="928c6752-3e35-425d-9e45-01bb5284723b" providerId="ADAL" clId="{A9C1F5EC-8C29-44E6-AD09-470BFA5CC83A}" dt="2019-11-20T04:43:26.593" v="104" actId="1076"/>
          <ac:spMkLst>
            <pc:docMk/>
            <pc:sldMk cId="679144905" sldId="310"/>
            <ac:spMk id="4" creationId="{5A0C8CEF-10DF-43FF-A6CD-E34ACBF0E3FC}"/>
          </ac:spMkLst>
        </pc:spChg>
      </pc:sldChg>
    </pc:docChg>
  </pc:docChgLst>
  <pc:docChgLst>
    <pc:chgData name="Ancy Philip" userId="c87c753f-e07c-48da-b60c-7f3ff2351500" providerId="ADAL" clId="{CA3D9638-CE97-4352-B78B-E445401923E5}"/>
    <pc:docChg chg="undo custSel delSld modSld">
      <pc:chgData name="Ancy Philip" userId="c87c753f-e07c-48da-b60c-7f3ff2351500" providerId="ADAL" clId="{CA3D9638-CE97-4352-B78B-E445401923E5}" dt="2019-11-18T19:32:47.013" v="170" actId="1076"/>
      <pc:docMkLst>
        <pc:docMk/>
      </pc:docMkLst>
      <pc:sldChg chg="modSp mod">
        <pc:chgData name="Ancy Philip" userId="c87c753f-e07c-48da-b60c-7f3ff2351500" providerId="ADAL" clId="{CA3D9638-CE97-4352-B78B-E445401923E5}" dt="2019-11-18T19:01:13.022" v="66" actId="20577"/>
        <pc:sldMkLst>
          <pc:docMk/>
          <pc:sldMk cId="3972239566" sldId="287"/>
        </pc:sldMkLst>
        <pc:spChg chg="mod">
          <ac:chgData name="Ancy Philip" userId="c87c753f-e07c-48da-b60c-7f3ff2351500" providerId="ADAL" clId="{CA3D9638-CE97-4352-B78B-E445401923E5}" dt="2019-11-18T19:01:13.022" v="66" actId="20577"/>
          <ac:spMkLst>
            <pc:docMk/>
            <pc:sldMk cId="3972239566" sldId="287"/>
            <ac:spMk id="3" creationId="{5EDE6252-42A0-4D85-80A0-D1295F984443}"/>
          </ac:spMkLst>
        </pc:spChg>
      </pc:sldChg>
      <pc:sldChg chg="modSp mod">
        <pc:chgData name="Ancy Philip" userId="c87c753f-e07c-48da-b60c-7f3ff2351500" providerId="ADAL" clId="{CA3D9638-CE97-4352-B78B-E445401923E5}" dt="2019-11-18T19:00:57.212" v="56" actId="20577"/>
        <pc:sldMkLst>
          <pc:docMk/>
          <pc:sldMk cId="3439007207" sldId="289"/>
        </pc:sldMkLst>
        <pc:spChg chg="mod">
          <ac:chgData name="Ancy Philip" userId="c87c753f-e07c-48da-b60c-7f3ff2351500" providerId="ADAL" clId="{CA3D9638-CE97-4352-B78B-E445401923E5}" dt="2019-11-18T19:00:57.212" v="56" actId="20577"/>
          <ac:spMkLst>
            <pc:docMk/>
            <pc:sldMk cId="3439007207" sldId="289"/>
            <ac:spMk id="2" creationId="{32BCF245-659F-42B8-97CD-C4F3357B6691}"/>
          </ac:spMkLst>
        </pc:spChg>
      </pc:sldChg>
      <pc:sldChg chg="modSp mod">
        <pc:chgData name="Ancy Philip" userId="c87c753f-e07c-48da-b60c-7f3ff2351500" providerId="ADAL" clId="{CA3D9638-CE97-4352-B78B-E445401923E5}" dt="2019-11-18T19:01:39.480" v="68" actId="20577"/>
        <pc:sldMkLst>
          <pc:docMk/>
          <pc:sldMk cId="3711809223" sldId="291"/>
        </pc:sldMkLst>
        <pc:spChg chg="mod">
          <ac:chgData name="Ancy Philip" userId="c87c753f-e07c-48da-b60c-7f3ff2351500" providerId="ADAL" clId="{CA3D9638-CE97-4352-B78B-E445401923E5}" dt="2019-11-18T19:01:39.480" v="68" actId="20577"/>
          <ac:spMkLst>
            <pc:docMk/>
            <pc:sldMk cId="3711809223" sldId="291"/>
            <ac:spMk id="3" creationId="{05AA1C4A-0BAC-4495-8BB6-BD6C15D0FB5C}"/>
          </ac:spMkLst>
        </pc:spChg>
      </pc:sldChg>
      <pc:sldChg chg="modSp mod">
        <pc:chgData name="Ancy Philip" userId="c87c753f-e07c-48da-b60c-7f3ff2351500" providerId="ADAL" clId="{CA3D9638-CE97-4352-B78B-E445401923E5}" dt="2019-11-18T19:01:53.946" v="69" actId="5793"/>
        <pc:sldMkLst>
          <pc:docMk/>
          <pc:sldMk cId="2628558397" sldId="293"/>
        </pc:sldMkLst>
        <pc:spChg chg="mod">
          <ac:chgData name="Ancy Philip" userId="c87c753f-e07c-48da-b60c-7f3ff2351500" providerId="ADAL" clId="{CA3D9638-CE97-4352-B78B-E445401923E5}" dt="2019-11-18T19:01:53.946" v="69" actId="5793"/>
          <ac:spMkLst>
            <pc:docMk/>
            <pc:sldMk cId="2628558397" sldId="293"/>
            <ac:spMk id="3" creationId="{F78D8CA2-16B5-4A1D-A39A-A5711E763F54}"/>
          </ac:spMkLst>
        </pc:spChg>
      </pc:sldChg>
      <pc:sldChg chg="modSp mod">
        <pc:chgData name="Ancy Philip" userId="c87c753f-e07c-48da-b60c-7f3ff2351500" providerId="ADAL" clId="{CA3D9638-CE97-4352-B78B-E445401923E5}" dt="2019-11-18T19:02:07.740" v="71" actId="20577"/>
        <pc:sldMkLst>
          <pc:docMk/>
          <pc:sldMk cId="3080104112" sldId="294"/>
        </pc:sldMkLst>
        <pc:spChg chg="mod">
          <ac:chgData name="Ancy Philip" userId="c87c753f-e07c-48da-b60c-7f3ff2351500" providerId="ADAL" clId="{CA3D9638-CE97-4352-B78B-E445401923E5}" dt="2019-11-18T19:02:07.740" v="71" actId="20577"/>
          <ac:spMkLst>
            <pc:docMk/>
            <pc:sldMk cId="3080104112" sldId="294"/>
            <ac:spMk id="3" creationId="{A8ADD107-39F6-4B8B-9BDA-40E2CBA1D82B}"/>
          </ac:spMkLst>
        </pc:spChg>
      </pc:sldChg>
      <pc:sldChg chg="modSp mod">
        <pc:chgData name="Ancy Philip" userId="c87c753f-e07c-48da-b60c-7f3ff2351500" providerId="ADAL" clId="{CA3D9638-CE97-4352-B78B-E445401923E5}" dt="2019-11-18T19:02:12.689" v="72" actId="5793"/>
        <pc:sldMkLst>
          <pc:docMk/>
          <pc:sldMk cId="3673850322" sldId="295"/>
        </pc:sldMkLst>
        <pc:spChg chg="mod">
          <ac:chgData name="Ancy Philip" userId="c87c753f-e07c-48da-b60c-7f3ff2351500" providerId="ADAL" clId="{CA3D9638-CE97-4352-B78B-E445401923E5}" dt="2019-11-18T19:02:12.689" v="72" actId="5793"/>
          <ac:spMkLst>
            <pc:docMk/>
            <pc:sldMk cId="3673850322" sldId="295"/>
            <ac:spMk id="3" creationId="{326E2026-FCB0-4F0D-9A0A-7FC1BE33B459}"/>
          </ac:spMkLst>
        </pc:spChg>
      </pc:sldChg>
      <pc:sldChg chg="modSp mod">
        <pc:chgData name="Ancy Philip" userId="c87c753f-e07c-48da-b60c-7f3ff2351500" providerId="ADAL" clId="{CA3D9638-CE97-4352-B78B-E445401923E5}" dt="2019-11-18T19:08:12.765" v="141" actId="5793"/>
        <pc:sldMkLst>
          <pc:docMk/>
          <pc:sldMk cId="2989521834" sldId="296"/>
        </pc:sldMkLst>
        <pc:spChg chg="mod">
          <ac:chgData name="Ancy Philip" userId="c87c753f-e07c-48da-b60c-7f3ff2351500" providerId="ADAL" clId="{CA3D9638-CE97-4352-B78B-E445401923E5}" dt="2019-11-18T19:08:12.765" v="141" actId="5793"/>
          <ac:spMkLst>
            <pc:docMk/>
            <pc:sldMk cId="2989521834" sldId="296"/>
            <ac:spMk id="3" creationId="{BA1D9286-9869-4FE1-819E-93F66289D556}"/>
          </ac:spMkLst>
        </pc:spChg>
      </pc:sldChg>
      <pc:sldChg chg="addSp delSp modSp mod">
        <pc:chgData name="Ancy Philip" userId="c87c753f-e07c-48da-b60c-7f3ff2351500" providerId="ADAL" clId="{CA3D9638-CE97-4352-B78B-E445401923E5}" dt="2019-11-18T19:04:48.763" v="111" actId="20577"/>
        <pc:sldMkLst>
          <pc:docMk/>
          <pc:sldMk cId="1184247847" sldId="297"/>
        </pc:sldMkLst>
        <pc:spChg chg="mod">
          <ac:chgData name="Ancy Philip" userId="c87c753f-e07c-48da-b60c-7f3ff2351500" providerId="ADAL" clId="{CA3D9638-CE97-4352-B78B-E445401923E5}" dt="2019-11-18T19:04:48.763" v="111" actId="20577"/>
          <ac:spMkLst>
            <pc:docMk/>
            <pc:sldMk cId="1184247847" sldId="297"/>
            <ac:spMk id="3" creationId="{BC9EA7C4-19E4-4F19-BA97-9C0EC108EFE9}"/>
          </ac:spMkLst>
        </pc:spChg>
        <pc:picChg chg="add mod">
          <ac:chgData name="Ancy Philip" userId="c87c753f-e07c-48da-b60c-7f3ff2351500" providerId="ADAL" clId="{CA3D9638-CE97-4352-B78B-E445401923E5}" dt="2019-11-18T19:02:58.133" v="84" actId="14100"/>
          <ac:picMkLst>
            <pc:docMk/>
            <pc:sldMk cId="1184247847" sldId="297"/>
            <ac:picMk id="5" creationId="{86CA222D-3B89-4038-9847-73B7F8970F76}"/>
          </ac:picMkLst>
        </pc:picChg>
        <pc:picChg chg="del">
          <ac:chgData name="Ancy Philip" userId="c87c753f-e07c-48da-b60c-7f3ff2351500" providerId="ADAL" clId="{CA3D9638-CE97-4352-B78B-E445401923E5}" dt="2019-11-18T18:56:57.765" v="2" actId="478"/>
          <ac:picMkLst>
            <pc:docMk/>
            <pc:sldMk cId="1184247847" sldId="297"/>
            <ac:picMk id="10" creationId="{960EDC52-F2F0-4A38-8033-4190327B295B}"/>
          </ac:picMkLst>
        </pc:picChg>
      </pc:sldChg>
      <pc:sldChg chg="addSp modSp mod">
        <pc:chgData name="Ancy Philip" userId="c87c753f-e07c-48da-b60c-7f3ff2351500" providerId="ADAL" clId="{CA3D9638-CE97-4352-B78B-E445401923E5}" dt="2019-11-18T19:03:27.600" v="99" actId="5793"/>
        <pc:sldMkLst>
          <pc:docMk/>
          <pc:sldMk cId="4194250099" sldId="298"/>
        </pc:sldMkLst>
        <pc:spChg chg="mod">
          <ac:chgData name="Ancy Philip" userId="c87c753f-e07c-48da-b60c-7f3ff2351500" providerId="ADAL" clId="{CA3D9638-CE97-4352-B78B-E445401923E5}" dt="2019-11-18T19:03:27.600" v="99" actId="5793"/>
          <ac:spMkLst>
            <pc:docMk/>
            <pc:sldMk cId="4194250099" sldId="298"/>
            <ac:spMk id="3" creationId="{CAB63FB1-C7A2-406A-A754-5B5DECA79CBB}"/>
          </ac:spMkLst>
        </pc:spChg>
        <pc:picChg chg="add mod">
          <ac:chgData name="Ancy Philip" userId="c87c753f-e07c-48da-b60c-7f3ff2351500" providerId="ADAL" clId="{CA3D9638-CE97-4352-B78B-E445401923E5}" dt="2019-11-18T19:03:26.140" v="98" actId="14100"/>
          <ac:picMkLst>
            <pc:docMk/>
            <pc:sldMk cId="4194250099" sldId="298"/>
            <ac:picMk id="5" creationId="{573D7656-8A96-45A7-8D7F-AD77AD0E9035}"/>
          </ac:picMkLst>
        </pc:picChg>
      </pc:sldChg>
      <pc:sldChg chg="addSp modSp mod">
        <pc:chgData name="Ancy Philip" userId="c87c753f-e07c-48da-b60c-7f3ff2351500" providerId="ADAL" clId="{CA3D9638-CE97-4352-B78B-E445401923E5}" dt="2019-11-18T19:03:43.493" v="101" actId="1076"/>
        <pc:sldMkLst>
          <pc:docMk/>
          <pc:sldMk cId="315622787" sldId="299"/>
        </pc:sldMkLst>
        <pc:picChg chg="add mod">
          <ac:chgData name="Ancy Philip" userId="c87c753f-e07c-48da-b60c-7f3ff2351500" providerId="ADAL" clId="{CA3D9638-CE97-4352-B78B-E445401923E5}" dt="2019-11-18T19:03:43.493" v="101" actId="1076"/>
          <ac:picMkLst>
            <pc:docMk/>
            <pc:sldMk cId="315622787" sldId="299"/>
            <ac:picMk id="5" creationId="{1A49C8DF-0DB2-4815-917F-C9BB524B9B4C}"/>
          </ac:picMkLst>
        </pc:picChg>
      </pc:sldChg>
      <pc:sldChg chg="addSp delSp modSp mod">
        <pc:chgData name="Ancy Philip" userId="c87c753f-e07c-48da-b60c-7f3ff2351500" providerId="ADAL" clId="{CA3D9638-CE97-4352-B78B-E445401923E5}" dt="2019-11-18T19:05:00.461" v="112" actId="5793"/>
        <pc:sldMkLst>
          <pc:docMk/>
          <pc:sldMk cId="3904242751" sldId="300"/>
        </pc:sldMkLst>
        <pc:spChg chg="mod">
          <ac:chgData name="Ancy Philip" userId="c87c753f-e07c-48da-b60c-7f3ff2351500" providerId="ADAL" clId="{CA3D9638-CE97-4352-B78B-E445401923E5}" dt="2019-11-18T19:05:00.461" v="112" actId="5793"/>
          <ac:spMkLst>
            <pc:docMk/>
            <pc:sldMk cId="3904242751" sldId="300"/>
            <ac:spMk id="3" creationId="{B49058B7-AA56-4EA6-8AAB-D96A97436EFA}"/>
          </ac:spMkLst>
        </pc:spChg>
        <pc:picChg chg="del">
          <ac:chgData name="Ancy Philip" userId="c87c753f-e07c-48da-b60c-7f3ff2351500" providerId="ADAL" clId="{CA3D9638-CE97-4352-B78B-E445401923E5}" dt="2019-11-18T18:57:34.003" v="4" actId="478"/>
          <ac:picMkLst>
            <pc:docMk/>
            <pc:sldMk cId="3904242751" sldId="300"/>
            <ac:picMk id="5" creationId="{1E4A03DB-5008-4027-B3D4-683CB8AB948F}"/>
          </ac:picMkLst>
        </pc:picChg>
        <pc:picChg chg="add mod">
          <ac:chgData name="Ancy Philip" userId="c87c753f-e07c-48da-b60c-7f3ff2351500" providerId="ADAL" clId="{CA3D9638-CE97-4352-B78B-E445401923E5}" dt="2019-11-18T19:04:15.038" v="103" actId="1076"/>
          <ac:picMkLst>
            <pc:docMk/>
            <pc:sldMk cId="3904242751" sldId="300"/>
            <ac:picMk id="6" creationId="{332E0D17-03E6-4CAB-9CAB-AF120743A2EE}"/>
          </ac:picMkLst>
        </pc:picChg>
      </pc:sldChg>
      <pc:sldChg chg="addSp modSp mod">
        <pc:chgData name="Ancy Philip" userId="c87c753f-e07c-48da-b60c-7f3ff2351500" providerId="ADAL" clId="{CA3D9638-CE97-4352-B78B-E445401923E5}" dt="2019-11-18T19:05:26.926" v="120" actId="20577"/>
        <pc:sldMkLst>
          <pc:docMk/>
          <pc:sldMk cId="2851160849" sldId="301"/>
        </pc:sldMkLst>
        <pc:spChg chg="mod">
          <ac:chgData name="Ancy Philip" userId="c87c753f-e07c-48da-b60c-7f3ff2351500" providerId="ADAL" clId="{CA3D9638-CE97-4352-B78B-E445401923E5}" dt="2019-11-18T19:05:26.926" v="120" actId="20577"/>
          <ac:spMkLst>
            <pc:docMk/>
            <pc:sldMk cId="2851160849" sldId="301"/>
            <ac:spMk id="3" creationId="{19D8C78A-FFE2-468D-A609-E34EFFE0F886}"/>
          </ac:spMkLst>
        </pc:spChg>
        <pc:picChg chg="add mod">
          <ac:chgData name="Ancy Philip" userId="c87c753f-e07c-48da-b60c-7f3ff2351500" providerId="ADAL" clId="{CA3D9638-CE97-4352-B78B-E445401923E5}" dt="2019-11-18T19:05:12.198" v="115" actId="1076"/>
          <ac:picMkLst>
            <pc:docMk/>
            <pc:sldMk cId="2851160849" sldId="301"/>
            <ac:picMk id="5" creationId="{6DD020CA-281D-40BC-8A18-7658E71B63D2}"/>
          </ac:picMkLst>
        </pc:picChg>
      </pc:sldChg>
      <pc:sldChg chg="addSp modSp mod">
        <pc:chgData name="Ancy Philip" userId="c87c753f-e07c-48da-b60c-7f3ff2351500" providerId="ADAL" clId="{CA3D9638-CE97-4352-B78B-E445401923E5}" dt="2019-11-18T19:05:47.011" v="124" actId="5793"/>
        <pc:sldMkLst>
          <pc:docMk/>
          <pc:sldMk cId="3836335050" sldId="302"/>
        </pc:sldMkLst>
        <pc:spChg chg="mod">
          <ac:chgData name="Ancy Philip" userId="c87c753f-e07c-48da-b60c-7f3ff2351500" providerId="ADAL" clId="{CA3D9638-CE97-4352-B78B-E445401923E5}" dt="2019-11-18T19:05:47.011" v="124" actId="5793"/>
          <ac:spMkLst>
            <pc:docMk/>
            <pc:sldMk cId="3836335050" sldId="302"/>
            <ac:spMk id="3" creationId="{985BDB55-5E0B-4D7E-A209-6EDDF927BFD8}"/>
          </ac:spMkLst>
        </pc:spChg>
        <pc:picChg chg="add mod">
          <ac:chgData name="Ancy Philip" userId="c87c753f-e07c-48da-b60c-7f3ff2351500" providerId="ADAL" clId="{CA3D9638-CE97-4352-B78B-E445401923E5}" dt="2019-11-18T19:05:45.173" v="123" actId="14100"/>
          <ac:picMkLst>
            <pc:docMk/>
            <pc:sldMk cId="3836335050" sldId="302"/>
            <ac:picMk id="5" creationId="{DCB491A9-4016-4D95-8B10-1A1082230A9A}"/>
          </ac:picMkLst>
        </pc:picChg>
      </pc:sldChg>
      <pc:sldChg chg="addSp modSp mod">
        <pc:chgData name="Ancy Philip" userId="c87c753f-e07c-48da-b60c-7f3ff2351500" providerId="ADAL" clId="{CA3D9638-CE97-4352-B78B-E445401923E5}" dt="2019-11-18T19:06:00.867" v="126" actId="5793"/>
        <pc:sldMkLst>
          <pc:docMk/>
          <pc:sldMk cId="3181082061" sldId="303"/>
        </pc:sldMkLst>
        <pc:spChg chg="mod">
          <ac:chgData name="Ancy Philip" userId="c87c753f-e07c-48da-b60c-7f3ff2351500" providerId="ADAL" clId="{CA3D9638-CE97-4352-B78B-E445401923E5}" dt="2019-11-18T19:06:00.867" v="126" actId="5793"/>
          <ac:spMkLst>
            <pc:docMk/>
            <pc:sldMk cId="3181082061" sldId="303"/>
            <ac:spMk id="3" creationId="{AD86F911-7211-4147-B0ED-6C6ADF593D7D}"/>
          </ac:spMkLst>
        </pc:spChg>
        <pc:picChg chg="add mod">
          <ac:chgData name="Ancy Philip" userId="c87c753f-e07c-48da-b60c-7f3ff2351500" providerId="ADAL" clId="{CA3D9638-CE97-4352-B78B-E445401923E5}" dt="2019-11-18T19:05:58.560" v="125" actId="1076"/>
          <ac:picMkLst>
            <pc:docMk/>
            <pc:sldMk cId="3181082061" sldId="303"/>
            <ac:picMk id="5" creationId="{ECC5333F-90D2-4B86-AF9D-07BC793A7B94}"/>
          </ac:picMkLst>
        </pc:picChg>
      </pc:sldChg>
      <pc:sldChg chg="addSp delSp modSp mod">
        <pc:chgData name="Ancy Philip" userId="c87c753f-e07c-48da-b60c-7f3ff2351500" providerId="ADAL" clId="{CA3D9638-CE97-4352-B78B-E445401923E5}" dt="2019-11-18T19:29:22.693" v="152" actId="1076"/>
        <pc:sldMkLst>
          <pc:docMk/>
          <pc:sldMk cId="2294337140" sldId="304"/>
        </pc:sldMkLst>
        <pc:spChg chg="mod">
          <ac:chgData name="Ancy Philip" userId="c87c753f-e07c-48da-b60c-7f3ff2351500" providerId="ADAL" clId="{CA3D9638-CE97-4352-B78B-E445401923E5}" dt="2019-11-18T19:06:17.595" v="127" actId="5793"/>
          <ac:spMkLst>
            <pc:docMk/>
            <pc:sldMk cId="2294337140" sldId="304"/>
            <ac:spMk id="3" creationId="{03450F9B-9190-4271-85F1-C86573CD4837}"/>
          </ac:spMkLst>
        </pc:spChg>
        <pc:picChg chg="add del">
          <ac:chgData name="Ancy Philip" userId="c87c753f-e07c-48da-b60c-7f3ff2351500" providerId="ADAL" clId="{CA3D9638-CE97-4352-B78B-E445401923E5}" dt="2019-11-18T19:28:14.897" v="144" actId="478"/>
          <ac:picMkLst>
            <pc:docMk/>
            <pc:sldMk cId="2294337140" sldId="304"/>
            <ac:picMk id="5" creationId="{2073CB48-A117-4C3B-B2FD-5DA4CD390948}"/>
          </ac:picMkLst>
        </pc:picChg>
        <pc:picChg chg="add del">
          <ac:chgData name="Ancy Philip" userId="c87c753f-e07c-48da-b60c-7f3ff2351500" providerId="ADAL" clId="{CA3D9638-CE97-4352-B78B-E445401923E5}" dt="2019-11-18T19:29:10.880" v="146" actId="478"/>
          <ac:picMkLst>
            <pc:docMk/>
            <pc:sldMk cId="2294337140" sldId="304"/>
            <ac:picMk id="6" creationId="{3355BEAE-3C69-4104-956D-E069948824FA}"/>
          </ac:picMkLst>
        </pc:picChg>
        <pc:picChg chg="add mod">
          <ac:chgData name="Ancy Philip" userId="c87c753f-e07c-48da-b60c-7f3ff2351500" providerId="ADAL" clId="{CA3D9638-CE97-4352-B78B-E445401923E5}" dt="2019-11-18T19:29:22.693" v="152" actId="1076"/>
          <ac:picMkLst>
            <pc:docMk/>
            <pc:sldMk cId="2294337140" sldId="304"/>
            <ac:picMk id="7" creationId="{33F9B2E7-BA0A-4D25-BD1F-63EA965A4FD6}"/>
          </ac:picMkLst>
        </pc:picChg>
      </pc:sldChg>
      <pc:sldChg chg="addSp delSp modSp mod">
        <pc:chgData name="Ancy Philip" userId="c87c753f-e07c-48da-b60c-7f3ff2351500" providerId="ADAL" clId="{CA3D9638-CE97-4352-B78B-E445401923E5}" dt="2019-11-18T19:31:39.337" v="162" actId="14100"/>
        <pc:sldMkLst>
          <pc:docMk/>
          <pc:sldMk cId="2414613780" sldId="305"/>
        </pc:sldMkLst>
        <pc:spChg chg="mod">
          <ac:chgData name="Ancy Philip" userId="c87c753f-e07c-48da-b60c-7f3ff2351500" providerId="ADAL" clId="{CA3D9638-CE97-4352-B78B-E445401923E5}" dt="2019-11-18T19:06:46.214" v="129" actId="5793"/>
          <ac:spMkLst>
            <pc:docMk/>
            <pc:sldMk cId="2414613780" sldId="305"/>
            <ac:spMk id="3" creationId="{F0832DD4-DBF7-4307-A385-069A605A29A3}"/>
          </ac:spMkLst>
        </pc:spChg>
        <pc:spChg chg="mod">
          <ac:chgData name="Ancy Philip" userId="c87c753f-e07c-48da-b60c-7f3ff2351500" providerId="ADAL" clId="{CA3D9638-CE97-4352-B78B-E445401923E5}" dt="2019-11-18T19:31:31.975" v="159" actId="1076"/>
          <ac:spMkLst>
            <pc:docMk/>
            <pc:sldMk cId="2414613780" sldId="305"/>
            <ac:spMk id="4" creationId="{D551D86C-82B9-411C-BDFF-2B64140AB8D3}"/>
          </ac:spMkLst>
        </pc:spChg>
        <pc:picChg chg="add del mod">
          <ac:chgData name="Ancy Philip" userId="c87c753f-e07c-48da-b60c-7f3ff2351500" providerId="ADAL" clId="{CA3D9638-CE97-4352-B78B-E445401923E5}" dt="2019-11-18T19:31:32.553" v="160"/>
          <ac:picMkLst>
            <pc:docMk/>
            <pc:sldMk cId="2414613780" sldId="305"/>
            <ac:picMk id="5" creationId="{B0365CAD-E90C-4A98-B11B-95EBE0F74C50}"/>
          </ac:picMkLst>
        </pc:picChg>
        <pc:picChg chg="add mod">
          <ac:chgData name="Ancy Philip" userId="c87c753f-e07c-48da-b60c-7f3ff2351500" providerId="ADAL" clId="{CA3D9638-CE97-4352-B78B-E445401923E5}" dt="2019-11-18T19:31:39.337" v="162" actId="14100"/>
          <ac:picMkLst>
            <pc:docMk/>
            <pc:sldMk cId="2414613780" sldId="305"/>
            <ac:picMk id="6" creationId="{65E0529A-2E20-42DE-8D7A-DB4681818933}"/>
          </ac:picMkLst>
        </pc:picChg>
      </pc:sldChg>
      <pc:sldChg chg="addSp modSp mod">
        <pc:chgData name="Ancy Philip" userId="c87c753f-e07c-48da-b60c-7f3ff2351500" providerId="ADAL" clId="{CA3D9638-CE97-4352-B78B-E445401923E5}" dt="2019-11-18T19:30:38.722" v="154" actId="14100"/>
        <pc:sldMkLst>
          <pc:docMk/>
          <pc:sldMk cId="4219759677" sldId="306"/>
        </pc:sldMkLst>
        <pc:spChg chg="mod">
          <ac:chgData name="Ancy Philip" userId="c87c753f-e07c-48da-b60c-7f3ff2351500" providerId="ADAL" clId="{CA3D9638-CE97-4352-B78B-E445401923E5}" dt="2019-11-18T19:06:42.970" v="128" actId="5793"/>
          <ac:spMkLst>
            <pc:docMk/>
            <pc:sldMk cId="4219759677" sldId="306"/>
            <ac:spMk id="3" creationId="{A4E12C51-5254-4240-AA0F-97768D6705BC}"/>
          </ac:spMkLst>
        </pc:spChg>
        <pc:picChg chg="add mod">
          <ac:chgData name="Ancy Philip" userId="c87c753f-e07c-48da-b60c-7f3ff2351500" providerId="ADAL" clId="{CA3D9638-CE97-4352-B78B-E445401923E5}" dt="2019-11-18T19:30:38.722" v="154" actId="14100"/>
          <ac:picMkLst>
            <pc:docMk/>
            <pc:sldMk cId="4219759677" sldId="306"/>
            <ac:picMk id="5" creationId="{45110293-CEF6-4344-840B-5A6B13D02423}"/>
          </ac:picMkLst>
        </pc:picChg>
      </pc:sldChg>
      <pc:sldChg chg="addSp modSp mod">
        <pc:chgData name="Ancy Philip" userId="c87c753f-e07c-48da-b60c-7f3ff2351500" providerId="ADAL" clId="{CA3D9638-CE97-4352-B78B-E445401923E5}" dt="2019-11-18T19:32:47.013" v="170" actId="1076"/>
        <pc:sldMkLst>
          <pc:docMk/>
          <pc:sldMk cId="1084999003" sldId="307"/>
        </pc:sldMkLst>
        <pc:spChg chg="mod">
          <ac:chgData name="Ancy Philip" userId="c87c753f-e07c-48da-b60c-7f3ff2351500" providerId="ADAL" clId="{CA3D9638-CE97-4352-B78B-E445401923E5}" dt="2019-11-18T19:06:56.972" v="130" actId="5793"/>
          <ac:spMkLst>
            <pc:docMk/>
            <pc:sldMk cId="1084999003" sldId="307"/>
            <ac:spMk id="3" creationId="{876DDBFD-893D-48BC-B3CB-4E98A918CDF8}"/>
          </ac:spMkLst>
        </pc:spChg>
        <pc:picChg chg="add mod">
          <ac:chgData name="Ancy Philip" userId="c87c753f-e07c-48da-b60c-7f3ff2351500" providerId="ADAL" clId="{CA3D9638-CE97-4352-B78B-E445401923E5}" dt="2019-11-18T19:32:47.013" v="170" actId="1076"/>
          <ac:picMkLst>
            <pc:docMk/>
            <pc:sldMk cId="1084999003" sldId="307"/>
            <ac:picMk id="5" creationId="{E4BC0C77-0C94-47D8-8905-9D265E2ADF04}"/>
          </ac:picMkLst>
        </pc:picChg>
      </pc:sldChg>
      <pc:sldChg chg="addSp modSp mod">
        <pc:chgData name="Ancy Philip" userId="c87c753f-e07c-48da-b60c-7f3ff2351500" providerId="ADAL" clId="{CA3D9638-CE97-4352-B78B-E445401923E5}" dt="2019-11-18T19:32:39.684" v="169" actId="14100"/>
        <pc:sldMkLst>
          <pc:docMk/>
          <pc:sldMk cId="696791471" sldId="308"/>
        </pc:sldMkLst>
        <pc:spChg chg="mod">
          <ac:chgData name="Ancy Philip" userId="c87c753f-e07c-48da-b60c-7f3ff2351500" providerId="ADAL" clId="{CA3D9638-CE97-4352-B78B-E445401923E5}" dt="2019-11-18T19:08:41.687" v="142" actId="20577"/>
          <ac:spMkLst>
            <pc:docMk/>
            <pc:sldMk cId="696791471" sldId="308"/>
            <ac:spMk id="3" creationId="{3CEB48B7-603C-48EE-9128-5728CF85F9CD}"/>
          </ac:spMkLst>
        </pc:spChg>
        <pc:picChg chg="add mod">
          <ac:chgData name="Ancy Philip" userId="c87c753f-e07c-48da-b60c-7f3ff2351500" providerId="ADAL" clId="{CA3D9638-CE97-4352-B78B-E445401923E5}" dt="2019-11-18T19:32:39.684" v="169" actId="14100"/>
          <ac:picMkLst>
            <pc:docMk/>
            <pc:sldMk cId="696791471" sldId="308"/>
            <ac:picMk id="5" creationId="{31820DFC-5BA0-4AF8-BFEC-F692411053CD}"/>
          </ac:picMkLst>
        </pc:picChg>
      </pc:sldChg>
      <pc:sldChg chg="modSp del mod">
        <pc:chgData name="Ancy Philip" userId="c87c753f-e07c-48da-b60c-7f3ff2351500" providerId="ADAL" clId="{CA3D9638-CE97-4352-B78B-E445401923E5}" dt="2019-11-18T19:07:45.354" v="136" actId="47"/>
        <pc:sldMkLst>
          <pc:docMk/>
          <pc:sldMk cId="1643855795" sldId="309"/>
        </pc:sldMkLst>
        <pc:spChg chg="mod">
          <ac:chgData name="Ancy Philip" userId="c87c753f-e07c-48da-b60c-7f3ff2351500" providerId="ADAL" clId="{CA3D9638-CE97-4352-B78B-E445401923E5}" dt="2019-11-18T19:07:43.728" v="135" actId="21"/>
          <ac:spMkLst>
            <pc:docMk/>
            <pc:sldMk cId="1643855795" sldId="309"/>
            <ac:spMk id="3" creationId="{7BA6BC2A-3D4E-4724-9609-1E11AAA157C5}"/>
          </ac:spMkLst>
        </pc:spChg>
      </pc:sldChg>
      <pc:sldChg chg="modSp mod">
        <pc:chgData name="Ancy Philip" userId="c87c753f-e07c-48da-b60c-7f3ff2351500" providerId="ADAL" clId="{CA3D9638-CE97-4352-B78B-E445401923E5}" dt="2019-11-18T19:07:19.490" v="133" actId="5793"/>
        <pc:sldMkLst>
          <pc:docMk/>
          <pc:sldMk cId="679144905" sldId="310"/>
        </pc:sldMkLst>
        <pc:spChg chg="mod">
          <ac:chgData name="Ancy Philip" userId="c87c753f-e07c-48da-b60c-7f3ff2351500" providerId="ADAL" clId="{CA3D9638-CE97-4352-B78B-E445401923E5}" dt="2019-11-18T19:07:19.490" v="133" actId="5793"/>
          <ac:spMkLst>
            <pc:docMk/>
            <pc:sldMk cId="679144905" sldId="310"/>
            <ac:spMk id="3" creationId="{F3540060-FC7C-4E70-A62C-248CC481C4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462-D681-4001-8605-DE9955B15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2F80-0F5E-45C6-A4AD-A5EAD36EE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3ABA-4205-49B4-8965-9BDB7372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6C72-5827-4BB4-9B81-C49001F5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0BBA-3CAF-4BAB-A128-29F25A63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7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3273-AF77-455D-B9A4-7B3FA05C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8C6E2-F4E7-46F0-88FF-8231419F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D2AD-C272-4C63-8194-C963B844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F8B7-4512-43AF-B543-0589B9FD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B7CA-8B43-44F5-99D7-801B0854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5C57F-8315-4DF7-AAB1-948906F1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A1E93-D3DB-43E9-8FE9-DBDF909A0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0AB5-4907-4BC1-8A33-EAB94AB8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5EFD-5DFB-4340-964D-9B96C1D0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235B-FD94-4FA2-BC7F-0203BD00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F7B9-B127-4B15-A4EC-6F440AAB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604B-C62C-4917-8947-AB07CA1F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8E10-8D92-4757-AEBF-944A647D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070E7-5175-47A2-818B-2B7E3865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A6321-4985-40E2-9363-D2603963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D4E8-B715-43A1-91E2-F53E05DD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9AF6C-B19E-4047-BA6E-F9A7F7B3D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F946-53A7-4666-A1E7-546B99CA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5AE0-7034-47BE-A760-E79A67F5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9BDB-9F2C-4F45-B869-F266C98A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5DEA-449A-4E6B-A3AD-7787DC21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E7A1-C9F0-461A-B645-A675218CF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90EE5-AEDA-4596-97A3-6AD8118B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13D6-E6FC-4511-ABF3-4091F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3242F-B10E-436F-BAC2-23F661CF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93119-9969-4A70-B012-911E9613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9926-0FA4-4901-839A-174EDDD9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159AE-97C3-4C15-B3D0-BEFC073F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5010-D416-45B2-A4C0-19447961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CB3F8-1DAE-405F-B1CB-9B884CDE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BD2AC-F88D-4FD8-A123-95A67B8CF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95ED7-D5E6-44DF-B820-E0A1301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27F38-0EAC-46E3-AD8C-7B5A44F8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A073E-3C21-452F-88C5-E3EBE54D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BD76-FCC6-40B7-A047-8F6535E0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D0C07-41B4-478C-A1B5-29D9500E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D19F5-E485-41B4-AFD4-E51B6345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C3DDB-F374-478B-8DAF-C51DFBE7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280DE-B229-417F-A561-20D7A696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2158E-4194-431A-8582-DCA45382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BC93B-F9DF-414C-A2C3-D174F76C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F9FA-0FA3-4752-9811-595983B3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BC42-9EAE-4628-931A-0DE19535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A811-9DBD-4219-AF14-B744E8C59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5FD85-6B07-4709-AA55-24A24915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B7FE7-14D9-47E4-9831-64BB3738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18FD5-DD95-4162-B6F5-423E297D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B8BF-D06C-4CF0-A64C-C1167AFE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D7EC3-067A-4A33-BFE1-8D17D144B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D250-D49B-46D6-8E10-6B74DB40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A4BC-5B05-4A8F-9593-E7B17A78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53E67-B3A7-4930-8912-B0FA7FB0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6341-E857-4DA5-8A6F-1CACCE3F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9BD61-18B0-4154-84F3-0CC9245D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EF99D-5FDA-476E-9203-DDC72CFC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C0F4-3153-496A-BD19-90FEC848F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4338-E374-46CD-85FE-BEBA6948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2AF59-BF53-4DC6-938E-F6B438344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245-659F-42B8-97CD-C4F3357B6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AutoML</a:t>
            </a:r>
            <a:r>
              <a:rPr lang="en-US">
                <a:cs typeface="Calibri Light"/>
              </a:rPr>
              <a:t> Lab manual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A16E8-0675-453B-BC5E-21F7E4F99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0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BA29-8272-476D-8725-467377D7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3FB1-C7A2-406A-A754-5B5DECA7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062" y="987425"/>
            <a:ext cx="6067325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Provide a name for the dataflow</a:t>
            </a:r>
          </a:p>
          <a:p>
            <a:r>
              <a:rPr lang="en-US" dirty="0">
                <a:ea typeface="+mn-lt"/>
                <a:cs typeface="+mn-lt"/>
              </a:rPr>
              <a:t>Select Save on the dialog</a:t>
            </a:r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D7656-8A96-45A7-8D7F-AD77AD0E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35255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2B657-75F4-422B-8030-B3E44FDF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073" y="4065605"/>
            <a:ext cx="3932237" cy="214512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419425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CEB-2AAE-40E3-A67A-5CE15C2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EE0C-F6AB-4DF8-B033-ADFAF7D2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Objective: Add a Machine Learning model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 the brain icon in the Actions list for the base entity that contains your training data and label information, </a:t>
            </a:r>
          </a:p>
          <a:p>
            <a:r>
              <a:rPr lang="en-US" dirty="0">
                <a:ea typeface="+mn-lt"/>
                <a:cs typeface="+mn-lt"/>
              </a:rPr>
              <a:t> Select Add a machine learning model.</a:t>
            </a:r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9C8DF-0DB2-4815-917F-C9BB524B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66436"/>
            <a:ext cx="4846320" cy="11607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A7241-1239-4129-8765-D34D81152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44946"/>
            <a:ext cx="3932237" cy="3724041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1562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61F7-D288-4D39-A937-26817B2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58B7-AA56-4EA6-8AAB-D96A9743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Select the field to predict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Rating as the 'Outcome field' value and then select Next.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B5B0C-B614-4B65-80A8-1EFB00B10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806756"/>
            <a:ext cx="3932237" cy="2594044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E0D17-03E6-4CAB-9CAB-AF120743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33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4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5E6-BEEB-4799-984B-1133E82A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C78A-FFE2-468D-A609-E34EFFE0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8" cy="48736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Select a target outcome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Low as the Rating outcome that you're most interested in.</a:t>
            </a:r>
          </a:p>
          <a:p>
            <a:r>
              <a:rPr lang="en-US">
                <a:ea typeface="+mn-lt"/>
                <a:cs typeface="+mn-lt"/>
              </a:rPr>
              <a:t>Provide friendly labels for the outcomes to be used in the automatically generated report that will summarize the results of the model validation. </a:t>
            </a:r>
          </a:p>
          <a:p>
            <a:r>
              <a:rPr lang="en-US">
                <a:ea typeface="+mn-lt"/>
                <a:cs typeface="+mn-lt"/>
              </a:rPr>
              <a:t>Then select Next.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020CA-281D-40BC-8A18-7658E71B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33153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D9865-8CB0-455A-8577-779E9485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856451"/>
            <a:ext cx="3932237" cy="2544349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85116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D2A-96F9-497F-BB57-0F559057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DB55-5E0B-4D7E-A209-6EDDF927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316" y="987425"/>
            <a:ext cx="6021071" cy="52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Select the data to study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Change the selections to include only the fields you want the model to study, or you can select all the fields by selecting the checkbox next to the entity name.</a:t>
            </a:r>
          </a:p>
          <a:p>
            <a:r>
              <a:rPr lang="en-US">
                <a:ea typeface="+mn-lt"/>
                <a:cs typeface="+mn-lt"/>
              </a:rPr>
              <a:t> Select Next to accept the inputs.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491A9-4016-4D95-8B10-1A108223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330754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49997-F969-4096-A4F2-2961FE6B3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785524"/>
            <a:ext cx="3932237" cy="243998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83633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321F-F3B1-4ADF-82F9-D7AC1981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F911-7211-4147-B0ED-6C6ADF59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7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Objective: Save and Train the model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Name the model </a:t>
            </a:r>
            <a:r>
              <a:rPr lang="en-US" i="1" dirty="0">
                <a:ea typeface="+mn-lt"/>
                <a:cs typeface="+mn-lt"/>
              </a:rPr>
              <a:t>Customer Risk Prediction model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Reduce the training time to 5 mins</a:t>
            </a:r>
          </a:p>
          <a:p>
            <a:r>
              <a:rPr lang="en-US" dirty="0">
                <a:ea typeface="+mn-lt"/>
                <a:cs typeface="+mn-lt"/>
              </a:rPr>
              <a:t>Then select Save and train to start training the model.</a:t>
            </a:r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333F-90D2-4B86-AF9D-07BC793A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334155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F8AB9-614E-41D2-AB3B-FE2ECEF74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98754"/>
            <a:ext cx="3932237" cy="2971730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18108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8037-8381-4FE9-A492-C1E75042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0F9B-9190-4271-85F1-C86573CD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R</a:t>
            </a:r>
            <a:r>
              <a:rPr lang="en-US"/>
              <a:t>eview the model validation report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the View training report button in the Actions column for the model. 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FD9B8-8570-4085-A852-F12BE92C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0376"/>
            <a:ext cx="3932237" cy="3648612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9B2E7-BA0A-4D25-BD1F-63EA965A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159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37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5629-193F-480E-BE51-B5CC7F63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2C51-5254-4240-AA0F-97768D67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Objective: Review Model performance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 the Model Performance page of the report, select </a:t>
            </a:r>
            <a:r>
              <a:rPr lang="en-US" b="1">
                <a:cs typeface="Calibri"/>
              </a:rPr>
              <a:t>See top predictors </a:t>
            </a:r>
            <a:r>
              <a:rPr lang="en-US">
                <a:cs typeface="Calibri"/>
              </a:rPr>
              <a:t>to view the top predictors for your model. 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10293-CEF6-4344-840B-5A6B13D0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38728"/>
            <a:ext cx="5120640" cy="27982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2DAE-343D-49CF-91ED-1724BAB7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55101"/>
            <a:ext cx="3932237" cy="3091000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421975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E0529A-2E20-42DE-8D7A-DB468181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457200"/>
            <a:ext cx="5120640" cy="1960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2DD4-DBF7-4307-A385-069A605A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8" y="987425"/>
            <a:ext cx="5960429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Review influence of probability threshold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You can use the Probability Threshold slicer on the Model Performance page to examine its influence on the Precision and Recall for the model.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1D86C-82B9-411C-BDFF-2B64140AB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2417480"/>
            <a:ext cx="3932237" cy="2909109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41461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C0C77-0C94-47D8-8905-9D265E2A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11119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DBFD-893D-48BC-B3CB-4E98A918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Objective: </a:t>
            </a:r>
            <a:r>
              <a:rPr lang="en-US" dirty="0"/>
              <a:t>Apply the model to a dataflow entity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 the Apply model button at the top of the report.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5901-E604-40BD-8FD7-C25ACAB5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22414"/>
            <a:ext cx="3932237" cy="3746573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08499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433F-2346-4775-BAA3-9D4396B0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6252-42A0-4D85-80A0-D1295F9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Prerequisites</a:t>
            </a:r>
          </a:p>
          <a:p>
            <a:endParaRPr lang="en-US"/>
          </a:p>
          <a:p>
            <a:r>
              <a:rPr lang="en-US" dirty="0"/>
              <a:t>Sign into Power BI service using the credentials provided to you.</a:t>
            </a:r>
            <a:endParaRPr lang="en-US" dirty="0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F3C95-CB14-4961-ACEA-45870B5C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20DFC-5BA0-4AF8-BFEC-F6924110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43911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48B7-603C-48EE-9128-5728CF85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 the Apply dialog, you can specify the target entity that has the source data to which the model should be applied.</a:t>
            </a:r>
          </a:p>
          <a:p>
            <a:r>
              <a:rPr lang="en-US">
                <a:cs typeface="Calibri"/>
              </a:rPr>
              <a:t>Refresh the dataflow when prompted to preview the results of your model.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17A1B-09F1-4D7F-9F67-EFD8F68E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4848334"/>
            <a:ext cx="3932237" cy="1678265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69679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0060-FC7C-4E70-A62C-248CC481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View results of applying the model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Once the dataflow refresh is completed, you can select the Customer Risk Classifier enriched Purchase Intent Prediction entity to view the results.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C8CEF-10DF-43FF-A6CD-E34ACBF0E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987425"/>
            <a:ext cx="3932237" cy="381158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6791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C503-5126-49BF-9A5B-3C6D13AB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1C4A-0BAC-4495-8BB6-BD6C15D0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512" y="987425"/>
            <a:ext cx="5853875" cy="48736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Objective: Create a workspace</a:t>
            </a:r>
          </a:p>
          <a:p>
            <a:r>
              <a:rPr lang="en-US" dirty="0"/>
              <a:t>Select </a:t>
            </a:r>
            <a:r>
              <a:rPr lang="en-US" b="1" dirty="0"/>
              <a:t>Workspaces</a:t>
            </a:r>
            <a:r>
              <a:rPr lang="en-US" dirty="0"/>
              <a:t> in the nav pane menu in the Power BI service</a:t>
            </a:r>
          </a:p>
          <a:p>
            <a:r>
              <a:rPr lang="en-US" dirty="0"/>
              <a:t>Select </a:t>
            </a:r>
            <a:r>
              <a:rPr lang="en-US" b="1" dirty="0"/>
              <a:t>Create workspace</a:t>
            </a:r>
            <a:r>
              <a:rPr lang="en-US" dirty="0"/>
              <a:t> at the bottom of the panel that appears.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Enter a workspace name and select Advanced.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Confirm that the workspace uses Dedicated Capacity using the radio button</a:t>
            </a:r>
          </a:p>
          <a:p>
            <a:r>
              <a:rPr lang="en-US" dirty="0">
                <a:ea typeface="+mn-lt"/>
                <a:cs typeface="+mn-lt"/>
              </a:rPr>
              <a:t>Then select Save.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3DFB8-15BF-44B6-AF46-CD0F0499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95674"/>
            <a:ext cx="3932237" cy="2373313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3F91D7-A5A1-4B58-99C3-740BFE319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7201"/>
            <a:ext cx="5120640" cy="28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4F9-7782-42BC-BBE0-69230AC9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B27BC-7660-454F-B574-9D2E3BD33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A9A756-76DE-4270-A64C-37455CAE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 </a:t>
            </a:r>
            <a:r>
              <a:rPr lang="en-US" b="1">
                <a:ea typeface="+mn-lt"/>
                <a:cs typeface="+mn-lt"/>
              </a:rPr>
              <a:t>Skip</a:t>
            </a:r>
            <a:r>
              <a:rPr lang="en-US">
                <a:ea typeface="+mn-lt"/>
                <a:cs typeface="+mn-lt"/>
              </a:rPr>
              <a:t> in the bottom right of the Welcome screen</a:t>
            </a:r>
            <a:endParaRPr lang="en-US">
              <a:cs typeface="Calibri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7417B56-3334-4273-809D-069B8BFD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7200"/>
            <a:ext cx="5120640" cy="282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1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2321-0C79-4FA5-B2BB-F2A42D6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8CA2-16B5-4A1D-A39A-A5711E76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Create a new Dataflow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the </a:t>
            </a:r>
            <a:r>
              <a:rPr lang="en-US" b="1">
                <a:ea typeface="+mn-lt"/>
                <a:cs typeface="+mn-lt"/>
              </a:rPr>
              <a:t>Create</a:t>
            </a:r>
            <a:r>
              <a:rPr lang="en-US">
                <a:ea typeface="+mn-lt"/>
                <a:cs typeface="+mn-lt"/>
              </a:rPr>
              <a:t> button at the top right of the workspace, and then select </a:t>
            </a:r>
            <a:r>
              <a:rPr lang="en-US" b="1">
                <a:ea typeface="+mn-lt"/>
                <a:cs typeface="+mn-lt"/>
              </a:rPr>
              <a:t>Dataflow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B3A9B-1EB6-434D-A9D7-19F7549A4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8496"/>
            <a:ext cx="3932237" cy="2210491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64FD6C-07F3-4826-8438-6B2EED5D6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6304"/>
            <a:ext cx="5120640" cy="30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C811-570E-45D0-A449-A491772B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D107-39F6-4B8B-9BDA-40E2CBA1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958" y="987425"/>
            <a:ext cx="5852429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 Add new entities. </a:t>
            </a:r>
            <a:endParaRPr lang="en-US" dirty="0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6BDF-5BAC-4214-B662-3036BA40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00080"/>
            <a:ext cx="3932237" cy="266890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C4D418-99EB-4183-B4CB-6324B013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7200"/>
            <a:ext cx="5120640" cy="26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0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B13B-49DD-45D0-B5E1-DCFFDE03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2026-FCB0-4F0D-9A0A-7FC1BE33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230" y="987425"/>
            <a:ext cx="580415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 Text/CSV File as a data source</a:t>
            </a:r>
            <a:endParaRPr lang="en-US" dirty="0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72E74-C39C-4D3A-AF01-2E09B0486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82996"/>
            <a:ext cx="3932237" cy="2685992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0DE1F5-D36E-4D15-BADB-09DA4C7F7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7201"/>
            <a:ext cx="5120640" cy="25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5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EFA4-9B55-412B-8C37-FAB7D431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9286-9869-4FE1-819E-93F66289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230" y="987425"/>
            <a:ext cx="580415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the Connect to a data source page that appears next, paste the following link to the Customer Feedback</a:t>
            </a:r>
            <a:r>
              <a:rPr lang="en-US" i="1" dirty="0">
                <a:ea typeface="+mn-lt"/>
                <a:cs typeface="+mn-lt"/>
              </a:rPr>
              <a:t>.csv</a:t>
            </a:r>
            <a:r>
              <a:rPr lang="en-US" dirty="0">
                <a:ea typeface="+mn-lt"/>
                <a:cs typeface="+mn-lt"/>
              </a:rPr>
              <a:t> into the File path or URL box, and then select Next.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E4EAE-BF5C-42F9-A9D6-220FF623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82994"/>
            <a:ext cx="3932237" cy="2685993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CDC016-CBAB-4C6D-8322-0616A2B9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7200"/>
            <a:ext cx="5120640" cy="25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2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821B-B816-46AE-976B-00B4BBB4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A7C4-19E4-4F19-BA97-9C0EC108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You may rename the query to a friendlier name by changing the value in the Name box found in the right pane. For example, you could change the Query name to Customer Feedback</a:t>
            </a:r>
          </a:p>
          <a:p>
            <a:r>
              <a:rPr lang="en-US" dirty="0">
                <a:ea typeface="+mn-lt"/>
                <a:cs typeface="+mn-lt"/>
              </a:rPr>
              <a:t>Select the Save &amp; close button to close Power Query Editor</a:t>
            </a:r>
          </a:p>
          <a:p>
            <a:pPr marL="0" indent="0">
              <a:buNone/>
            </a:pPr>
            <a:endParaRPr lang="en-US" i="1" dirty="0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A708-4917-4887-8F98-DBA2CFC16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3891"/>
            <a:ext cx="3932237" cy="3255096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A222D-3B89-4038-9847-73B7F897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20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4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AutoML Lab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</dc:title>
  <dc:creator>Pavan Kemparaju</dc:creator>
  <cp:lastModifiedBy>Ancy Philip</cp:lastModifiedBy>
  <cp:revision>3</cp:revision>
  <dcterms:created xsi:type="dcterms:W3CDTF">2019-11-18T08:53:28Z</dcterms:created>
  <dcterms:modified xsi:type="dcterms:W3CDTF">2019-11-20T04:44:20Z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pakempar@microsoft.com</vt:lpwstr>
  </property>
  <property fmtid="{D5CDD505-2E9C-101B-9397-08002B2CF9AE}" pid="5" name="MSIP_Label_f42aa342-8706-4288-bd11-ebb85995028c_SetDate">
    <vt:lpwstr>2019-11-18T08:54:28.3140497Z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41250ece-2f7a-42b3-95c6-90b1506f7c5f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