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57" r:id="rId6"/>
    <p:sldId id="259" r:id="rId7"/>
    <p:sldId id="260" r:id="rId8"/>
    <p:sldId id="261" r:id="rId9"/>
    <p:sldId id="263" r:id="rId10"/>
    <p:sldId id="262" r:id="rId11"/>
    <p:sldId id="264" r:id="rId12"/>
    <p:sldId id="265" r:id="rId13"/>
    <p:sldId id="266" r:id="rId14"/>
    <p:sldId id="267" r:id="rId15"/>
    <p:sldId id="269" r:id="rId16"/>
    <p:sldId id="268"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0F01F-2228-49AC-8F4B-3E8D129F6137}" v="37" dt="2019-11-21T08:01:57.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78" autoAdjust="0"/>
  </p:normalViewPr>
  <p:slideViewPr>
    <p:cSldViewPr snapToGrid="0">
      <p:cViewPr>
        <p:scale>
          <a:sx n="50" d="100"/>
          <a:sy n="50" d="100"/>
        </p:scale>
        <p:origin x="1263" y="1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cy Philip" userId="c87c753f-e07c-48da-b60c-7f3ff2351500" providerId="ADAL" clId="{6A773415-AB91-4454-BC99-A77237F0C1D5}"/>
    <pc:docChg chg="custSel modSld sldOrd">
      <pc:chgData name="Ancy Philip" userId="c87c753f-e07c-48da-b60c-7f3ff2351500" providerId="ADAL" clId="{6A773415-AB91-4454-BC99-A77237F0C1D5}" dt="2019-11-18T19:44:55.409" v="109" actId="1076"/>
      <pc:docMkLst>
        <pc:docMk/>
      </pc:docMkLst>
      <pc:sldChg chg="modSp mod">
        <pc:chgData name="Ancy Philip" userId="c87c753f-e07c-48da-b60c-7f3ff2351500" providerId="ADAL" clId="{6A773415-AB91-4454-BC99-A77237F0C1D5}" dt="2019-11-18T19:14:04.206" v="21" actId="20577"/>
        <pc:sldMkLst>
          <pc:docMk/>
          <pc:sldMk cId="323392218" sldId="256"/>
        </pc:sldMkLst>
        <pc:spChg chg="mod">
          <ac:chgData name="Ancy Philip" userId="c87c753f-e07c-48da-b60c-7f3ff2351500" providerId="ADAL" clId="{6A773415-AB91-4454-BC99-A77237F0C1D5}" dt="2019-11-18T19:14:04.206" v="21" actId="20577"/>
          <ac:spMkLst>
            <pc:docMk/>
            <pc:sldMk cId="323392218" sldId="256"/>
            <ac:spMk id="2" creationId="{873F11B8-BE78-43BE-A057-301DF467670A}"/>
          </ac:spMkLst>
        </pc:spChg>
      </pc:sldChg>
      <pc:sldChg chg="modSp mod">
        <pc:chgData name="Ancy Philip" userId="c87c753f-e07c-48da-b60c-7f3ff2351500" providerId="ADAL" clId="{6A773415-AB91-4454-BC99-A77237F0C1D5}" dt="2019-11-18T19:13:52.056" v="4" actId="20577"/>
        <pc:sldMkLst>
          <pc:docMk/>
          <pc:sldMk cId="4033387534" sldId="257"/>
        </pc:sldMkLst>
        <pc:spChg chg="mod">
          <ac:chgData name="Ancy Philip" userId="c87c753f-e07c-48da-b60c-7f3ff2351500" providerId="ADAL" clId="{6A773415-AB91-4454-BC99-A77237F0C1D5}" dt="2019-11-18T19:13:52.056" v="4" actId="20577"/>
          <ac:spMkLst>
            <pc:docMk/>
            <pc:sldMk cId="4033387534" sldId="257"/>
            <ac:spMk id="5" creationId="{A2F77838-86F9-4BF9-AAEE-C728EBC04333}"/>
          </ac:spMkLst>
        </pc:spChg>
      </pc:sldChg>
      <pc:sldChg chg="modSp mod">
        <pc:chgData name="Ancy Philip" userId="c87c753f-e07c-48da-b60c-7f3ff2351500" providerId="ADAL" clId="{6A773415-AB91-4454-BC99-A77237F0C1D5}" dt="2019-11-18T19:14:30.695" v="26" actId="12"/>
        <pc:sldMkLst>
          <pc:docMk/>
          <pc:sldMk cId="2772451921" sldId="259"/>
        </pc:sldMkLst>
        <pc:spChg chg="mod">
          <ac:chgData name="Ancy Philip" userId="c87c753f-e07c-48da-b60c-7f3ff2351500" providerId="ADAL" clId="{6A773415-AB91-4454-BC99-A77237F0C1D5}" dt="2019-11-18T19:14:30.695" v="26" actId="12"/>
          <ac:spMkLst>
            <pc:docMk/>
            <pc:sldMk cId="2772451921" sldId="259"/>
            <ac:spMk id="3" creationId="{CD95D2B7-0CF5-44FE-84F9-A3674BC704B8}"/>
          </ac:spMkLst>
        </pc:spChg>
        <pc:picChg chg="mod">
          <ac:chgData name="Ancy Philip" userId="c87c753f-e07c-48da-b60c-7f3ff2351500" providerId="ADAL" clId="{6A773415-AB91-4454-BC99-A77237F0C1D5}" dt="2019-11-18T19:14:12.980" v="22" actId="14100"/>
          <ac:picMkLst>
            <pc:docMk/>
            <pc:sldMk cId="2772451921" sldId="259"/>
            <ac:picMk id="6" creationId="{1154FCB9-8AAD-42BC-84EC-BA8795BA4625}"/>
          </ac:picMkLst>
        </pc:picChg>
      </pc:sldChg>
      <pc:sldChg chg="modSp mod">
        <pc:chgData name="Ancy Philip" userId="c87c753f-e07c-48da-b60c-7f3ff2351500" providerId="ADAL" clId="{6A773415-AB91-4454-BC99-A77237F0C1D5}" dt="2019-11-18T19:15:23.511" v="37" actId="5793"/>
        <pc:sldMkLst>
          <pc:docMk/>
          <pc:sldMk cId="2663464235" sldId="260"/>
        </pc:sldMkLst>
        <pc:spChg chg="mod">
          <ac:chgData name="Ancy Philip" userId="c87c753f-e07c-48da-b60c-7f3ff2351500" providerId="ADAL" clId="{6A773415-AB91-4454-BC99-A77237F0C1D5}" dt="2019-11-18T19:15:23.511" v="37" actId="5793"/>
          <ac:spMkLst>
            <pc:docMk/>
            <pc:sldMk cId="2663464235" sldId="260"/>
            <ac:spMk id="3" creationId="{85DDE9A8-4BD4-43AF-9793-491599D5B0E2}"/>
          </ac:spMkLst>
        </pc:spChg>
      </pc:sldChg>
      <pc:sldChg chg="modSp mod">
        <pc:chgData name="Ancy Philip" userId="c87c753f-e07c-48da-b60c-7f3ff2351500" providerId="ADAL" clId="{6A773415-AB91-4454-BC99-A77237F0C1D5}" dt="2019-11-18T19:15:31.052" v="39" actId="20577"/>
        <pc:sldMkLst>
          <pc:docMk/>
          <pc:sldMk cId="786656000" sldId="261"/>
        </pc:sldMkLst>
        <pc:spChg chg="mod">
          <ac:chgData name="Ancy Philip" userId="c87c753f-e07c-48da-b60c-7f3ff2351500" providerId="ADAL" clId="{6A773415-AB91-4454-BC99-A77237F0C1D5}" dt="2019-11-18T19:15:31.052" v="39" actId="20577"/>
          <ac:spMkLst>
            <pc:docMk/>
            <pc:sldMk cId="786656000" sldId="261"/>
            <ac:spMk id="3" creationId="{3E0015CA-4443-4CD7-B93E-04ED6EBECE84}"/>
          </ac:spMkLst>
        </pc:spChg>
      </pc:sldChg>
      <pc:sldChg chg="modSp mod ord">
        <pc:chgData name="Ancy Philip" userId="c87c753f-e07c-48da-b60c-7f3ff2351500" providerId="ADAL" clId="{6A773415-AB91-4454-BC99-A77237F0C1D5}" dt="2019-11-18T19:35:44.199" v="89"/>
        <pc:sldMkLst>
          <pc:docMk/>
          <pc:sldMk cId="3548607990" sldId="262"/>
        </pc:sldMkLst>
        <pc:spChg chg="mod">
          <ac:chgData name="Ancy Philip" userId="c87c753f-e07c-48da-b60c-7f3ff2351500" providerId="ADAL" clId="{6A773415-AB91-4454-BC99-A77237F0C1D5}" dt="2019-11-18T19:17:56.321" v="82" actId="20577"/>
          <ac:spMkLst>
            <pc:docMk/>
            <pc:sldMk cId="3548607990" sldId="262"/>
            <ac:spMk id="3" creationId="{105209B3-9C8A-46A4-9581-4844CABAD06C}"/>
          </ac:spMkLst>
        </pc:spChg>
      </pc:sldChg>
      <pc:sldChg chg="addSp modSp mod">
        <pc:chgData name="Ancy Philip" userId="c87c753f-e07c-48da-b60c-7f3ff2351500" providerId="ADAL" clId="{6A773415-AB91-4454-BC99-A77237F0C1D5}" dt="2019-11-18T19:35:20.276" v="85" actId="14100"/>
        <pc:sldMkLst>
          <pc:docMk/>
          <pc:sldMk cId="4039485072" sldId="264"/>
        </pc:sldMkLst>
        <pc:spChg chg="mod">
          <ac:chgData name="Ancy Philip" userId="c87c753f-e07c-48da-b60c-7f3ff2351500" providerId="ADAL" clId="{6A773415-AB91-4454-BC99-A77237F0C1D5}" dt="2019-11-18T19:16:27.128" v="42" actId="20577"/>
          <ac:spMkLst>
            <pc:docMk/>
            <pc:sldMk cId="4039485072" sldId="264"/>
            <ac:spMk id="3" creationId="{9B02A32A-C177-4014-8F9B-FACAD2DFEA71}"/>
          </ac:spMkLst>
        </pc:spChg>
        <pc:picChg chg="add mod">
          <ac:chgData name="Ancy Philip" userId="c87c753f-e07c-48da-b60c-7f3ff2351500" providerId="ADAL" clId="{6A773415-AB91-4454-BC99-A77237F0C1D5}" dt="2019-11-18T19:35:20.276" v="85" actId="14100"/>
          <ac:picMkLst>
            <pc:docMk/>
            <pc:sldMk cId="4039485072" sldId="264"/>
            <ac:picMk id="5" creationId="{1A0E6DE6-0178-4999-83AF-463BAD3E37D4}"/>
          </ac:picMkLst>
        </pc:picChg>
      </pc:sldChg>
      <pc:sldChg chg="addSp modSp mod">
        <pc:chgData name="Ancy Philip" userId="c87c753f-e07c-48da-b60c-7f3ff2351500" providerId="ADAL" clId="{6A773415-AB91-4454-BC99-A77237F0C1D5}" dt="2019-11-18T19:39:50.689" v="97" actId="14100"/>
        <pc:sldMkLst>
          <pc:docMk/>
          <pc:sldMk cId="3300660924" sldId="265"/>
        </pc:sldMkLst>
        <pc:spChg chg="mod">
          <ac:chgData name="Ancy Philip" userId="c87c753f-e07c-48da-b60c-7f3ff2351500" providerId="ADAL" clId="{6A773415-AB91-4454-BC99-A77237F0C1D5}" dt="2019-11-18T19:35:53.491" v="93" actId="20577"/>
          <ac:spMkLst>
            <pc:docMk/>
            <pc:sldMk cId="3300660924" sldId="265"/>
            <ac:spMk id="3" creationId="{0B769B0F-3A20-44F1-B587-97514509560B}"/>
          </ac:spMkLst>
        </pc:spChg>
        <pc:picChg chg="add mod">
          <ac:chgData name="Ancy Philip" userId="c87c753f-e07c-48da-b60c-7f3ff2351500" providerId="ADAL" clId="{6A773415-AB91-4454-BC99-A77237F0C1D5}" dt="2019-11-18T19:39:50.689" v="97" actId="14100"/>
          <ac:picMkLst>
            <pc:docMk/>
            <pc:sldMk cId="3300660924" sldId="265"/>
            <ac:picMk id="5" creationId="{FD655FBE-BCFC-431B-9671-DF45A7506D0E}"/>
          </ac:picMkLst>
        </pc:picChg>
      </pc:sldChg>
      <pc:sldChg chg="modSp mod">
        <pc:chgData name="Ancy Philip" userId="c87c753f-e07c-48da-b60c-7f3ff2351500" providerId="ADAL" clId="{6A773415-AB91-4454-BC99-A77237F0C1D5}" dt="2019-11-18T19:16:41.052" v="44" actId="5793"/>
        <pc:sldMkLst>
          <pc:docMk/>
          <pc:sldMk cId="3451758515" sldId="266"/>
        </pc:sldMkLst>
        <pc:spChg chg="mod">
          <ac:chgData name="Ancy Philip" userId="c87c753f-e07c-48da-b60c-7f3ff2351500" providerId="ADAL" clId="{6A773415-AB91-4454-BC99-A77237F0C1D5}" dt="2019-11-18T19:16:41.052" v="44" actId="5793"/>
          <ac:spMkLst>
            <pc:docMk/>
            <pc:sldMk cId="3451758515" sldId="266"/>
            <ac:spMk id="3" creationId="{428FB9FC-20E8-48C3-8F09-8FB805A0E32F}"/>
          </ac:spMkLst>
        </pc:spChg>
      </pc:sldChg>
      <pc:sldChg chg="modSp mod">
        <pc:chgData name="Ancy Philip" userId="c87c753f-e07c-48da-b60c-7f3ff2351500" providerId="ADAL" clId="{6A773415-AB91-4454-BC99-A77237F0C1D5}" dt="2019-11-18T19:16:47.441" v="45" actId="5793"/>
        <pc:sldMkLst>
          <pc:docMk/>
          <pc:sldMk cId="883516240" sldId="267"/>
        </pc:sldMkLst>
        <pc:spChg chg="mod">
          <ac:chgData name="Ancy Philip" userId="c87c753f-e07c-48da-b60c-7f3ff2351500" providerId="ADAL" clId="{6A773415-AB91-4454-BC99-A77237F0C1D5}" dt="2019-11-18T19:16:47.441" v="45" actId="5793"/>
          <ac:spMkLst>
            <pc:docMk/>
            <pc:sldMk cId="883516240" sldId="267"/>
            <ac:spMk id="3" creationId="{FD48BAAD-EC39-4372-9209-917403D4955B}"/>
          </ac:spMkLst>
        </pc:spChg>
      </pc:sldChg>
      <pc:sldChg chg="modSp mod">
        <pc:chgData name="Ancy Philip" userId="c87c753f-e07c-48da-b60c-7f3ff2351500" providerId="ADAL" clId="{6A773415-AB91-4454-BC99-A77237F0C1D5}" dt="2019-11-18T19:17:14.508" v="49" actId="20577"/>
        <pc:sldMkLst>
          <pc:docMk/>
          <pc:sldMk cId="3217980999" sldId="268"/>
        </pc:sldMkLst>
        <pc:spChg chg="mod">
          <ac:chgData name="Ancy Philip" userId="c87c753f-e07c-48da-b60c-7f3ff2351500" providerId="ADAL" clId="{6A773415-AB91-4454-BC99-A77237F0C1D5}" dt="2019-11-18T19:17:14.508" v="49" actId="20577"/>
          <ac:spMkLst>
            <pc:docMk/>
            <pc:sldMk cId="3217980999" sldId="268"/>
            <ac:spMk id="3" creationId="{D64F873B-CEB2-43FD-9DFA-8F07D7ABEF15}"/>
          </ac:spMkLst>
        </pc:spChg>
      </pc:sldChg>
      <pc:sldChg chg="modSp mod">
        <pc:chgData name="Ancy Philip" userId="c87c753f-e07c-48da-b60c-7f3ff2351500" providerId="ADAL" clId="{6A773415-AB91-4454-BC99-A77237F0C1D5}" dt="2019-11-18T19:17:04.540" v="47" actId="20577"/>
        <pc:sldMkLst>
          <pc:docMk/>
          <pc:sldMk cId="3616922607" sldId="269"/>
        </pc:sldMkLst>
        <pc:spChg chg="mod">
          <ac:chgData name="Ancy Philip" userId="c87c753f-e07c-48da-b60c-7f3ff2351500" providerId="ADAL" clId="{6A773415-AB91-4454-BC99-A77237F0C1D5}" dt="2019-11-18T19:17:04.540" v="47" actId="20577"/>
          <ac:spMkLst>
            <pc:docMk/>
            <pc:sldMk cId="3616922607" sldId="269"/>
            <ac:spMk id="3" creationId="{EAAD9990-0918-44AC-A2EF-620DEA87FFA8}"/>
          </ac:spMkLst>
        </pc:spChg>
      </pc:sldChg>
      <pc:sldChg chg="addSp modSp mod">
        <pc:chgData name="Ancy Philip" userId="c87c753f-e07c-48da-b60c-7f3ff2351500" providerId="ADAL" clId="{6A773415-AB91-4454-BC99-A77237F0C1D5}" dt="2019-11-18T19:44:55.409" v="109" actId="1076"/>
        <pc:sldMkLst>
          <pc:docMk/>
          <pc:sldMk cId="3828470387" sldId="270"/>
        </pc:sldMkLst>
        <pc:spChg chg="mod">
          <ac:chgData name="Ancy Philip" userId="c87c753f-e07c-48da-b60c-7f3ff2351500" providerId="ADAL" clId="{6A773415-AB91-4454-BC99-A77237F0C1D5}" dt="2019-11-18T19:44:48.699" v="108" actId="1076"/>
          <ac:spMkLst>
            <pc:docMk/>
            <pc:sldMk cId="3828470387" sldId="270"/>
            <ac:spMk id="2" creationId="{DFD680A2-5C6B-4D78-8B68-1F9776AE5D38}"/>
          </ac:spMkLst>
        </pc:spChg>
        <pc:spChg chg="mod">
          <ac:chgData name="Ancy Philip" userId="c87c753f-e07c-48da-b60c-7f3ff2351500" providerId="ADAL" clId="{6A773415-AB91-4454-BC99-A77237F0C1D5}" dt="2019-11-18T19:44:13.312" v="103" actId="20577"/>
          <ac:spMkLst>
            <pc:docMk/>
            <pc:sldMk cId="3828470387" sldId="270"/>
            <ac:spMk id="3" creationId="{6165CD56-673F-4654-BB4C-07257CFCF891}"/>
          </ac:spMkLst>
        </pc:spChg>
        <pc:picChg chg="add mod">
          <ac:chgData name="Ancy Philip" userId="c87c753f-e07c-48da-b60c-7f3ff2351500" providerId="ADAL" clId="{6A773415-AB91-4454-BC99-A77237F0C1D5}" dt="2019-11-18T19:44:55.409" v="109" actId="1076"/>
          <ac:picMkLst>
            <pc:docMk/>
            <pc:sldMk cId="3828470387" sldId="270"/>
            <ac:picMk id="5" creationId="{A9EC6724-2984-4049-89B3-B217F3D988F9}"/>
          </ac:picMkLst>
        </pc:picChg>
      </pc:sldChg>
      <pc:sldChg chg="modSp mod">
        <pc:chgData name="Ancy Philip" userId="c87c753f-e07c-48da-b60c-7f3ff2351500" providerId="ADAL" clId="{6A773415-AB91-4454-BC99-A77237F0C1D5}" dt="2019-11-18T19:17:31.685" v="51" actId="5793"/>
        <pc:sldMkLst>
          <pc:docMk/>
          <pc:sldMk cId="3102139238" sldId="271"/>
        </pc:sldMkLst>
        <pc:spChg chg="mod">
          <ac:chgData name="Ancy Philip" userId="c87c753f-e07c-48da-b60c-7f3ff2351500" providerId="ADAL" clId="{6A773415-AB91-4454-BC99-A77237F0C1D5}" dt="2019-11-18T19:17:31.685" v="51" actId="5793"/>
          <ac:spMkLst>
            <pc:docMk/>
            <pc:sldMk cId="3102139238" sldId="271"/>
            <ac:spMk id="3" creationId="{54292D0E-5BB9-4880-BBFF-49C6C3ACFA97}"/>
          </ac:spMkLst>
        </pc:spChg>
      </pc:sldChg>
    </pc:docChg>
  </pc:docChgLst>
  <pc:docChgLst>
    <pc:chgData name="Ancy Philip" userId="c87c753f-e07c-48da-b60c-7f3ff2351500" providerId="ADAL" clId="{A980F01F-2228-49AC-8F4B-3E8D129F6137}"/>
    <pc:docChg chg="undo custSel modSld">
      <pc:chgData name="Ancy Philip" userId="c87c753f-e07c-48da-b60c-7f3ff2351500" providerId="ADAL" clId="{A980F01F-2228-49AC-8F4B-3E8D129F6137}" dt="2019-11-21T08:15:18.796" v="67" actId="20577"/>
      <pc:docMkLst>
        <pc:docMk/>
      </pc:docMkLst>
      <pc:sldChg chg="modSp mod">
        <pc:chgData name="Ancy Philip" userId="c87c753f-e07c-48da-b60c-7f3ff2351500" providerId="ADAL" clId="{A980F01F-2228-49AC-8F4B-3E8D129F6137}" dt="2019-11-21T08:15:18.796" v="67" actId="20577"/>
        <pc:sldMkLst>
          <pc:docMk/>
          <pc:sldMk cId="323392218" sldId="256"/>
        </pc:sldMkLst>
        <pc:spChg chg="mod">
          <ac:chgData name="Ancy Philip" userId="c87c753f-e07c-48da-b60c-7f3ff2351500" providerId="ADAL" clId="{A980F01F-2228-49AC-8F4B-3E8D129F6137}" dt="2019-11-21T08:15:18.796" v="67" actId="20577"/>
          <ac:spMkLst>
            <pc:docMk/>
            <pc:sldMk cId="323392218" sldId="256"/>
            <ac:spMk id="2" creationId="{873F11B8-BE78-43BE-A057-301DF467670A}"/>
          </ac:spMkLst>
        </pc:spChg>
      </pc:sldChg>
      <pc:sldChg chg="modSp mod modNotesTx">
        <pc:chgData name="Ancy Philip" userId="c87c753f-e07c-48da-b60c-7f3ff2351500" providerId="ADAL" clId="{A980F01F-2228-49AC-8F4B-3E8D129F6137}" dt="2019-11-21T07:39:06.088" v="15" actId="20577"/>
        <pc:sldMkLst>
          <pc:docMk/>
          <pc:sldMk cId="786656000" sldId="261"/>
        </pc:sldMkLst>
        <pc:spChg chg="mod">
          <ac:chgData name="Ancy Philip" userId="c87c753f-e07c-48da-b60c-7f3ff2351500" providerId="ADAL" clId="{A980F01F-2228-49AC-8F4B-3E8D129F6137}" dt="2019-11-21T07:36:37.876" v="9" actId="21"/>
          <ac:spMkLst>
            <pc:docMk/>
            <pc:sldMk cId="786656000" sldId="261"/>
            <ac:spMk id="4" creationId="{F26532A0-8655-40FA-B1E0-13395B28E248}"/>
          </ac:spMkLst>
        </pc:spChg>
      </pc:sldChg>
      <pc:sldChg chg="modSp mod modNotesTx">
        <pc:chgData name="Ancy Philip" userId="c87c753f-e07c-48da-b60c-7f3ff2351500" providerId="ADAL" clId="{A980F01F-2228-49AC-8F4B-3E8D129F6137}" dt="2019-11-21T07:38:04.210" v="14" actId="20577"/>
        <pc:sldMkLst>
          <pc:docMk/>
          <pc:sldMk cId="3548607990" sldId="262"/>
        </pc:sldMkLst>
        <pc:spChg chg="mod">
          <ac:chgData name="Ancy Philip" userId="c87c753f-e07c-48da-b60c-7f3ff2351500" providerId="ADAL" clId="{A980F01F-2228-49AC-8F4B-3E8D129F6137}" dt="2019-11-21T07:36:26.031" v="8" actId="21"/>
          <ac:spMkLst>
            <pc:docMk/>
            <pc:sldMk cId="3548607990" sldId="262"/>
            <ac:spMk id="4" creationId="{E8CAC2C8-DE65-439F-8590-066242626901}"/>
          </ac:spMkLst>
        </pc:spChg>
      </pc:sldChg>
      <pc:sldChg chg="modSp mod modNotesTx">
        <pc:chgData name="Ancy Philip" userId="c87c753f-e07c-48da-b60c-7f3ff2351500" providerId="ADAL" clId="{A980F01F-2228-49AC-8F4B-3E8D129F6137}" dt="2019-11-21T07:45:35.209" v="31" actId="27636"/>
        <pc:sldMkLst>
          <pc:docMk/>
          <pc:sldMk cId="4039485072" sldId="264"/>
        </pc:sldMkLst>
        <pc:spChg chg="mod">
          <ac:chgData name="Ancy Philip" userId="c87c753f-e07c-48da-b60c-7f3ff2351500" providerId="ADAL" clId="{A980F01F-2228-49AC-8F4B-3E8D129F6137}" dt="2019-11-21T07:45:35.209" v="31" actId="27636"/>
          <ac:spMkLst>
            <pc:docMk/>
            <pc:sldMk cId="4039485072" sldId="264"/>
            <ac:spMk id="4" creationId="{5F6F802C-6506-47EF-ABB1-13BB81557445}"/>
          </ac:spMkLst>
        </pc:spChg>
      </pc:sldChg>
      <pc:sldChg chg="modNotesTx">
        <pc:chgData name="Ancy Philip" userId="c87c753f-e07c-48da-b60c-7f3ff2351500" providerId="ADAL" clId="{A980F01F-2228-49AC-8F4B-3E8D129F6137}" dt="2019-11-21T07:47:33.298" v="34" actId="20577"/>
        <pc:sldMkLst>
          <pc:docMk/>
          <pc:sldMk cId="3300660924" sldId="265"/>
        </pc:sldMkLst>
      </pc:sldChg>
      <pc:sldChg chg="modNotesTx">
        <pc:chgData name="Ancy Philip" userId="c87c753f-e07c-48da-b60c-7f3ff2351500" providerId="ADAL" clId="{A980F01F-2228-49AC-8F4B-3E8D129F6137}" dt="2019-11-21T07:49:49.274" v="36" actId="20577"/>
        <pc:sldMkLst>
          <pc:docMk/>
          <pc:sldMk cId="3451758515" sldId="266"/>
        </pc:sldMkLst>
      </pc:sldChg>
      <pc:sldChg chg="modNotesTx">
        <pc:chgData name="Ancy Philip" userId="c87c753f-e07c-48da-b60c-7f3ff2351500" providerId="ADAL" clId="{A980F01F-2228-49AC-8F4B-3E8D129F6137}" dt="2019-11-21T07:55:46.627" v="42" actId="20577"/>
        <pc:sldMkLst>
          <pc:docMk/>
          <pc:sldMk cId="883516240" sldId="267"/>
        </pc:sldMkLst>
      </pc:sldChg>
      <pc:sldChg chg="modNotesTx">
        <pc:chgData name="Ancy Philip" userId="c87c753f-e07c-48da-b60c-7f3ff2351500" providerId="ADAL" clId="{A980F01F-2228-49AC-8F4B-3E8D129F6137}" dt="2019-11-21T07:57:39.389" v="45" actId="20577"/>
        <pc:sldMkLst>
          <pc:docMk/>
          <pc:sldMk cId="3217980999" sldId="268"/>
        </pc:sldMkLst>
      </pc:sldChg>
      <pc:sldChg chg="modNotesTx">
        <pc:chgData name="Ancy Philip" userId="c87c753f-e07c-48da-b60c-7f3ff2351500" providerId="ADAL" clId="{A980F01F-2228-49AC-8F4B-3E8D129F6137}" dt="2019-11-21T08:01:56.999" v="56" actId="20577"/>
        <pc:sldMkLst>
          <pc:docMk/>
          <pc:sldMk cId="3828470387" sldId="270"/>
        </pc:sldMkLst>
      </pc:sldChg>
    </pc:docChg>
  </pc:docChgLst>
  <pc:docChgLst>
    <pc:chgData name="Pavan Kemparaju" userId="928c6752-3e35-425d-9e45-01bb5284723b" providerId="ADAL" clId="{12AB66C9-48B9-4B12-954E-9173457CAB27}"/>
    <pc:docChg chg="modSld">
      <pc:chgData name="Pavan Kemparaju" userId="928c6752-3e35-425d-9e45-01bb5284723b" providerId="ADAL" clId="{12AB66C9-48B9-4B12-954E-9173457CAB27}" dt="2019-11-19T07:06:22.191" v="128" actId="20577"/>
      <pc:docMkLst>
        <pc:docMk/>
      </pc:docMkLst>
      <pc:sldChg chg="modSp mod">
        <pc:chgData name="Pavan Kemparaju" userId="928c6752-3e35-425d-9e45-01bb5284723b" providerId="ADAL" clId="{12AB66C9-48B9-4B12-954E-9173457CAB27}" dt="2019-11-19T07:01:58.228" v="2" actId="20577"/>
        <pc:sldMkLst>
          <pc:docMk/>
          <pc:sldMk cId="4033387534" sldId="257"/>
        </pc:sldMkLst>
        <pc:spChg chg="mod">
          <ac:chgData name="Pavan Kemparaju" userId="928c6752-3e35-425d-9e45-01bb5284723b" providerId="ADAL" clId="{12AB66C9-48B9-4B12-954E-9173457CAB27}" dt="2019-11-19T07:01:58.228" v="2" actId="20577"/>
          <ac:spMkLst>
            <pc:docMk/>
            <pc:sldMk cId="4033387534" sldId="257"/>
            <ac:spMk id="5" creationId="{A2F77838-86F9-4BF9-AAEE-C728EBC04333}"/>
          </ac:spMkLst>
        </pc:spChg>
      </pc:sldChg>
      <pc:sldChg chg="modSp mod">
        <pc:chgData name="Pavan Kemparaju" userId="928c6752-3e35-425d-9e45-01bb5284723b" providerId="ADAL" clId="{12AB66C9-48B9-4B12-954E-9173457CAB27}" dt="2019-11-19T07:05:31.619" v="123" actId="14100"/>
        <pc:sldMkLst>
          <pc:docMk/>
          <pc:sldMk cId="2772451921" sldId="259"/>
        </pc:sldMkLst>
        <pc:spChg chg="mod">
          <ac:chgData name="Pavan Kemparaju" userId="928c6752-3e35-425d-9e45-01bb5284723b" providerId="ADAL" clId="{12AB66C9-48B9-4B12-954E-9173457CAB27}" dt="2019-11-19T07:05:31.619" v="123" actId="14100"/>
          <ac:spMkLst>
            <pc:docMk/>
            <pc:sldMk cId="2772451921" sldId="259"/>
            <ac:spMk id="4" creationId="{68554F3B-4CEB-405F-A202-603F6E6C86DD}"/>
          </ac:spMkLst>
        </pc:spChg>
      </pc:sldChg>
      <pc:sldChg chg="modSp mod">
        <pc:chgData name="Pavan Kemparaju" userId="928c6752-3e35-425d-9e45-01bb5284723b" providerId="ADAL" clId="{12AB66C9-48B9-4B12-954E-9173457CAB27}" dt="2019-11-19T07:05:53.083" v="125" actId="20577"/>
        <pc:sldMkLst>
          <pc:docMk/>
          <pc:sldMk cId="2663464235" sldId="260"/>
        </pc:sldMkLst>
        <pc:spChg chg="mod">
          <ac:chgData name="Pavan Kemparaju" userId="928c6752-3e35-425d-9e45-01bb5284723b" providerId="ADAL" clId="{12AB66C9-48B9-4B12-954E-9173457CAB27}" dt="2019-11-19T07:05:53.083" v="125" actId="20577"/>
          <ac:spMkLst>
            <pc:docMk/>
            <pc:sldMk cId="2663464235" sldId="260"/>
            <ac:spMk id="3" creationId="{85DDE9A8-4BD4-43AF-9793-491599D5B0E2}"/>
          </ac:spMkLst>
        </pc:spChg>
        <pc:spChg chg="mod">
          <ac:chgData name="Pavan Kemparaju" userId="928c6752-3e35-425d-9e45-01bb5284723b" providerId="ADAL" clId="{12AB66C9-48B9-4B12-954E-9173457CAB27}" dt="2019-11-19T07:05:22.156" v="115" actId="14100"/>
          <ac:spMkLst>
            <pc:docMk/>
            <pc:sldMk cId="2663464235" sldId="260"/>
            <ac:spMk id="4" creationId="{73C48738-CF9D-4A8E-A610-8C06C08FC882}"/>
          </ac:spMkLst>
        </pc:spChg>
      </pc:sldChg>
      <pc:sldChg chg="modSp mod">
        <pc:chgData name="Pavan Kemparaju" userId="928c6752-3e35-425d-9e45-01bb5284723b" providerId="ADAL" clId="{12AB66C9-48B9-4B12-954E-9173457CAB27}" dt="2019-11-19T07:05:07.899" v="107" actId="20577"/>
        <pc:sldMkLst>
          <pc:docMk/>
          <pc:sldMk cId="786656000" sldId="261"/>
        </pc:sldMkLst>
        <pc:spChg chg="mod">
          <ac:chgData name="Pavan Kemparaju" userId="928c6752-3e35-425d-9e45-01bb5284723b" providerId="ADAL" clId="{12AB66C9-48B9-4B12-954E-9173457CAB27}" dt="2019-11-19T07:05:07.899" v="107" actId="20577"/>
          <ac:spMkLst>
            <pc:docMk/>
            <pc:sldMk cId="786656000" sldId="261"/>
            <ac:spMk id="4" creationId="{F26532A0-8655-40FA-B1E0-13395B28E248}"/>
          </ac:spMkLst>
        </pc:spChg>
      </pc:sldChg>
      <pc:sldChg chg="modSp mod">
        <pc:chgData name="Pavan Kemparaju" userId="928c6752-3e35-425d-9e45-01bb5284723b" providerId="ADAL" clId="{12AB66C9-48B9-4B12-954E-9173457CAB27}" dt="2019-11-19T07:04:33.105" v="90" actId="14100"/>
        <pc:sldMkLst>
          <pc:docMk/>
          <pc:sldMk cId="3548607990" sldId="262"/>
        </pc:sldMkLst>
        <pc:spChg chg="mod">
          <ac:chgData name="Pavan Kemparaju" userId="928c6752-3e35-425d-9e45-01bb5284723b" providerId="ADAL" clId="{12AB66C9-48B9-4B12-954E-9173457CAB27}" dt="2019-11-19T07:04:33.105" v="90" actId="14100"/>
          <ac:spMkLst>
            <pc:docMk/>
            <pc:sldMk cId="3548607990" sldId="262"/>
            <ac:spMk id="4" creationId="{E8CAC2C8-DE65-439F-8590-066242626901}"/>
          </ac:spMkLst>
        </pc:spChg>
      </pc:sldChg>
      <pc:sldChg chg="modSp mod">
        <pc:chgData name="Pavan Kemparaju" userId="928c6752-3e35-425d-9e45-01bb5284723b" providerId="ADAL" clId="{12AB66C9-48B9-4B12-954E-9173457CAB27}" dt="2019-11-19T07:06:01.837" v="126" actId="20577"/>
        <pc:sldMkLst>
          <pc:docMk/>
          <pc:sldMk cId="3041867616" sldId="263"/>
        </pc:sldMkLst>
        <pc:spChg chg="mod">
          <ac:chgData name="Pavan Kemparaju" userId="928c6752-3e35-425d-9e45-01bb5284723b" providerId="ADAL" clId="{12AB66C9-48B9-4B12-954E-9173457CAB27}" dt="2019-11-19T07:06:01.837" v="126" actId="20577"/>
          <ac:spMkLst>
            <pc:docMk/>
            <pc:sldMk cId="3041867616" sldId="263"/>
            <ac:spMk id="3" creationId="{1CADE01F-D7FE-4ED7-BD33-A127A5A5E05D}"/>
          </ac:spMkLst>
        </pc:spChg>
        <pc:spChg chg="mod">
          <ac:chgData name="Pavan Kemparaju" userId="928c6752-3e35-425d-9e45-01bb5284723b" providerId="ADAL" clId="{12AB66C9-48B9-4B12-954E-9173457CAB27}" dt="2019-11-19T07:04:55.338" v="99" actId="20577"/>
          <ac:spMkLst>
            <pc:docMk/>
            <pc:sldMk cId="3041867616" sldId="263"/>
            <ac:spMk id="4" creationId="{7DCC8422-6A8F-4360-941C-4723A7EAFB77}"/>
          </ac:spMkLst>
        </pc:spChg>
      </pc:sldChg>
      <pc:sldChg chg="modSp mod">
        <pc:chgData name="Pavan Kemparaju" userId="928c6752-3e35-425d-9e45-01bb5284723b" providerId="ADAL" clId="{12AB66C9-48B9-4B12-954E-9173457CAB27}" dt="2019-11-19T07:04:11.493" v="76" actId="14100"/>
        <pc:sldMkLst>
          <pc:docMk/>
          <pc:sldMk cId="4039485072" sldId="264"/>
        </pc:sldMkLst>
        <pc:spChg chg="mod">
          <ac:chgData name="Pavan Kemparaju" userId="928c6752-3e35-425d-9e45-01bb5284723b" providerId="ADAL" clId="{12AB66C9-48B9-4B12-954E-9173457CAB27}" dt="2019-11-19T07:04:11.493" v="76" actId="14100"/>
          <ac:spMkLst>
            <pc:docMk/>
            <pc:sldMk cId="4039485072" sldId="264"/>
            <ac:spMk id="4" creationId="{5F6F802C-6506-47EF-ABB1-13BB81557445}"/>
          </ac:spMkLst>
        </pc:spChg>
      </pc:sldChg>
      <pc:sldChg chg="modSp mod">
        <pc:chgData name="Pavan Kemparaju" userId="928c6752-3e35-425d-9e45-01bb5284723b" providerId="ADAL" clId="{12AB66C9-48B9-4B12-954E-9173457CAB27}" dt="2019-11-19T07:03:59.722" v="68" actId="14100"/>
        <pc:sldMkLst>
          <pc:docMk/>
          <pc:sldMk cId="3300660924" sldId="265"/>
        </pc:sldMkLst>
        <pc:spChg chg="mod">
          <ac:chgData name="Pavan Kemparaju" userId="928c6752-3e35-425d-9e45-01bb5284723b" providerId="ADAL" clId="{12AB66C9-48B9-4B12-954E-9173457CAB27}" dt="2019-11-19T07:03:59.722" v="68" actId="14100"/>
          <ac:spMkLst>
            <pc:docMk/>
            <pc:sldMk cId="3300660924" sldId="265"/>
            <ac:spMk id="4" creationId="{C502EF52-F29A-421C-B7A9-B851F7D42601}"/>
          </ac:spMkLst>
        </pc:spChg>
      </pc:sldChg>
      <pc:sldChg chg="modSp mod">
        <pc:chgData name="Pavan Kemparaju" userId="928c6752-3e35-425d-9e45-01bb5284723b" providerId="ADAL" clId="{12AB66C9-48B9-4B12-954E-9173457CAB27}" dt="2019-11-19T07:06:14.589" v="127" actId="20577"/>
        <pc:sldMkLst>
          <pc:docMk/>
          <pc:sldMk cId="883516240" sldId="267"/>
        </pc:sldMkLst>
        <pc:spChg chg="mod">
          <ac:chgData name="Pavan Kemparaju" userId="928c6752-3e35-425d-9e45-01bb5284723b" providerId="ADAL" clId="{12AB66C9-48B9-4B12-954E-9173457CAB27}" dt="2019-11-19T07:06:14.589" v="127" actId="20577"/>
          <ac:spMkLst>
            <pc:docMk/>
            <pc:sldMk cId="883516240" sldId="267"/>
            <ac:spMk id="3" creationId="{FD48BAAD-EC39-4372-9209-917403D4955B}"/>
          </ac:spMkLst>
        </pc:spChg>
        <pc:spChg chg="mod">
          <ac:chgData name="Pavan Kemparaju" userId="928c6752-3e35-425d-9e45-01bb5284723b" providerId="ADAL" clId="{12AB66C9-48B9-4B12-954E-9173457CAB27}" dt="2019-11-19T07:03:45.093" v="60" actId="115"/>
          <ac:spMkLst>
            <pc:docMk/>
            <pc:sldMk cId="883516240" sldId="267"/>
            <ac:spMk id="4" creationId="{3587938B-D87B-47C9-9A93-2D72E276061E}"/>
          </ac:spMkLst>
        </pc:spChg>
      </pc:sldChg>
      <pc:sldChg chg="modSp mod">
        <pc:chgData name="Pavan Kemparaju" userId="928c6752-3e35-425d-9e45-01bb5284723b" providerId="ADAL" clId="{12AB66C9-48B9-4B12-954E-9173457CAB27}" dt="2019-11-19T07:06:22.191" v="128" actId="20577"/>
        <pc:sldMkLst>
          <pc:docMk/>
          <pc:sldMk cId="3217980999" sldId="268"/>
        </pc:sldMkLst>
        <pc:spChg chg="mod">
          <ac:chgData name="Pavan Kemparaju" userId="928c6752-3e35-425d-9e45-01bb5284723b" providerId="ADAL" clId="{12AB66C9-48B9-4B12-954E-9173457CAB27}" dt="2019-11-19T07:06:22.191" v="128" actId="20577"/>
          <ac:spMkLst>
            <pc:docMk/>
            <pc:sldMk cId="3217980999" sldId="268"/>
            <ac:spMk id="3" creationId="{D64F873B-CEB2-43FD-9DFA-8F07D7ABEF15}"/>
          </ac:spMkLst>
        </pc:spChg>
        <pc:spChg chg="mod">
          <ac:chgData name="Pavan Kemparaju" userId="928c6752-3e35-425d-9e45-01bb5284723b" providerId="ADAL" clId="{12AB66C9-48B9-4B12-954E-9173457CAB27}" dt="2019-11-19T07:03:13.282" v="36" actId="14100"/>
          <ac:spMkLst>
            <pc:docMk/>
            <pc:sldMk cId="3217980999" sldId="268"/>
            <ac:spMk id="4" creationId="{24876B4A-D449-4204-9928-58B434AA9BF8}"/>
          </ac:spMkLst>
        </pc:spChg>
      </pc:sldChg>
      <pc:sldChg chg="modSp mod">
        <pc:chgData name="Pavan Kemparaju" userId="928c6752-3e35-425d-9e45-01bb5284723b" providerId="ADAL" clId="{12AB66C9-48B9-4B12-954E-9173457CAB27}" dt="2019-11-19T07:03:29.997" v="45" actId="20577"/>
        <pc:sldMkLst>
          <pc:docMk/>
          <pc:sldMk cId="3616922607" sldId="269"/>
        </pc:sldMkLst>
        <pc:spChg chg="mod">
          <ac:chgData name="Pavan Kemparaju" userId="928c6752-3e35-425d-9e45-01bb5284723b" providerId="ADAL" clId="{12AB66C9-48B9-4B12-954E-9173457CAB27}" dt="2019-11-19T07:03:29.997" v="45" actId="20577"/>
          <ac:spMkLst>
            <pc:docMk/>
            <pc:sldMk cId="3616922607" sldId="269"/>
            <ac:spMk id="4" creationId="{E0D64F4C-07F7-442F-94F1-23C53AE3B8F8}"/>
          </ac:spMkLst>
        </pc:spChg>
      </pc:sldChg>
      <pc:sldChg chg="modSp mod">
        <pc:chgData name="Pavan Kemparaju" userId="928c6752-3e35-425d-9e45-01bb5284723b" providerId="ADAL" clId="{12AB66C9-48B9-4B12-954E-9173457CAB27}" dt="2019-11-19T07:02:48.108" v="18" actId="20577"/>
        <pc:sldMkLst>
          <pc:docMk/>
          <pc:sldMk cId="3828470387" sldId="270"/>
        </pc:sldMkLst>
        <pc:spChg chg="mod">
          <ac:chgData name="Pavan Kemparaju" userId="928c6752-3e35-425d-9e45-01bb5284723b" providerId="ADAL" clId="{12AB66C9-48B9-4B12-954E-9173457CAB27}" dt="2019-11-19T07:02:32.664" v="10" actId="14100"/>
          <ac:spMkLst>
            <pc:docMk/>
            <pc:sldMk cId="3828470387" sldId="270"/>
            <ac:spMk id="3" creationId="{6165CD56-673F-4654-BB4C-07257CFCF891}"/>
          </ac:spMkLst>
        </pc:spChg>
        <pc:spChg chg="mod">
          <ac:chgData name="Pavan Kemparaju" userId="928c6752-3e35-425d-9e45-01bb5284723b" providerId="ADAL" clId="{12AB66C9-48B9-4B12-954E-9173457CAB27}" dt="2019-11-19T07:02:48.108" v="18" actId="20577"/>
          <ac:spMkLst>
            <pc:docMk/>
            <pc:sldMk cId="3828470387" sldId="270"/>
            <ac:spMk id="4" creationId="{26AC2572-2A27-4E44-9CA0-15600493A6F6}"/>
          </ac:spMkLst>
        </pc:spChg>
      </pc:sldChg>
      <pc:sldChg chg="modSp mod">
        <pc:chgData name="Pavan Kemparaju" userId="928c6752-3e35-425d-9e45-01bb5284723b" providerId="ADAL" clId="{12AB66C9-48B9-4B12-954E-9173457CAB27}" dt="2019-11-19T07:02:23.528" v="9" actId="115"/>
        <pc:sldMkLst>
          <pc:docMk/>
          <pc:sldMk cId="3102139238" sldId="271"/>
        </pc:sldMkLst>
        <pc:spChg chg="mod">
          <ac:chgData name="Pavan Kemparaju" userId="928c6752-3e35-425d-9e45-01bb5284723b" providerId="ADAL" clId="{12AB66C9-48B9-4B12-954E-9173457CAB27}" dt="2019-11-19T07:02:23.528" v="9" actId="115"/>
          <ac:spMkLst>
            <pc:docMk/>
            <pc:sldMk cId="3102139238" sldId="271"/>
            <ac:spMk id="4" creationId="{A8CAFC30-9939-49EB-8228-00EF4635FC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4E9A2-482B-49E7-8BBC-39551796CD31}"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8F059-316F-4959-98AA-D280A4102A8B}" type="slidenum">
              <a:rPr lang="en-US" smtClean="0"/>
              <a:t>‹#›</a:t>
            </a:fld>
            <a:endParaRPr lang="en-US"/>
          </a:p>
        </p:txBody>
      </p:sp>
    </p:spTree>
    <p:extLst>
      <p:ext uri="{BB962C8B-B14F-4D97-AF65-F5344CB8AC3E}">
        <p14:creationId xmlns:p14="http://schemas.microsoft.com/office/powerpoint/2010/main" val="3273389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C8F059-316F-4959-98AA-D280A4102A8B}" type="slidenum">
              <a:rPr lang="en-US" smtClean="0"/>
              <a:t>1</a:t>
            </a:fld>
            <a:endParaRPr lang="en-US"/>
          </a:p>
        </p:txBody>
      </p:sp>
    </p:spTree>
    <p:extLst>
      <p:ext uri="{BB962C8B-B14F-4D97-AF65-F5344CB8AC3E}">
        <p14:creationId xmlns:p14="http://schemas.microsoft.com/office/powerpoint/2010/main" val="879113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see how a combination of factors affects the metric that you're analyzing.</a:t>
            </a:r>
          </a:p>
          <a:p>
            <a:r>
              <a:rPr lang="en-US" sz="1200" b="0" i="0" kern="1200" dirty="0">
                <a:solidFill>
                  <a:schemeClr val="tx1"/>
                </a:solidFill>
                <a:effectLst/>
                <a:latin typeface="+mn-lt"/>
                <a:ea typeface="+mn-ea"/>
                <a:cs typeface="+mn-cs"/>
              </a:rPr>
              <a:t> The higher the bubble, the higher the proportion of low ratings. </a:t>
            </a:r>
          </a:p>
          <a:p>
            <a:r>
              <a:rPr lang="en-US" sz="1200" b="0" i="0" kern="1200" dirty="0">
                <a:solidFill>
                  <a:schemeClr val="tx1"/>
                </a:solidFill>
                <a:effectLst/>
                <a:latin typeface="+mn-lt"/>
                <a:ea typeface="+mn-ea"/>
                <a:cs typeface="+mn-cs"/>
              </a:rPr>
              <a:t>The size of the bubble represents how many customers are within the segment.</a:t>
            </a:r>
            <a:endParaRPr lang="en-US" dirty="0"/>
          </a:p>
        </p:txBody>
      </p:sp>
      <p:sp>
        <p:nvSpPr>
          <p:cNvPr id="4" name="Slide Number Placeholder 3"/>
          <p:cNvSpPr>
            <a:spLocks noGrp="1"/>
          </p:cNvSpPr>
          <p:nvPr>
            <p:ph type="sldNum" sz="quarter" idx="5"/>
          </p:nvPr>
        </p:nvSpPr>
        <p:spPr/>
        <p:txBody>
          <a:bodyPr/>
          <a:lstStyle/>
          <a:p>
            <a:fld id="{CDC8F059-316F-4959-98AA-D280A4102A8B}" type="slidenum">
              <a:rPr lang="en-US" smtClean="0"/>
              <a:t>10</a:t>
            </a:fld>
            <a:endParaRPr lang="en-US"/>
          </a:p>
        </p:txBody>
      </p:sp>
    </p:spTree>
    <p:extLst>
      <p:ext uri="{BB962C8B-B14F-4D97-AF65-F5344CB8AC3E}">
        <p14:creationId xmlns:p14="http://schemas.microsoft.com/office/powerpoint/2010/main" val="3071037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Sometimes an influencer can have a big impact but represent very little of the data. For example, </a:t>
            </a:r>
            <a:r>
              <a:rPr lang="en-US" sz="1200" b="1" i="0" kern="1200" dirty="0">
                <a:solidFill>
                  <a:schemeClr val="tx1"/>
                </a:solidFill>
                <a:effectLst/>
                <a:latin typeface="+mn-lt"/>
                <a:ea typeface="+mn-ea"/>
                <a:cs typeface="+mn-cs"/>
              </a:rPr>
              <a:t>Theme</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usability</a:t>
            </a:r>
            <a:r>
              <a:rPr lang="en-US" sz="1200" b="0" i="0" kern="1200" dirty="0">
                <a:solidFill>
                  <a:schemeClr val="tx1"/>
                </a:solidFill>
                <a:effectLst/>
                <a:latin typeface="+mn-lt"/>
                <a:ea typeface="+mn-ea"/>
                <a:cs typeface="+mn-cs"/>
              </a:rPr>
              <a:t> is the second biggest influencer for low ratings. However there might have only been a handful of customers who complained about usability. Counts can help you prioritize which influencers you want to focus on.</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DC8F059-316F-4959-98AA-D280A4102A8B}" type="slidenum">
              <a:rPr lang="en-US" smtClean="0"/>
              <a:t>11</a:t>
            </a:fld>
            <a:endParaRPr lang="en-US"/>
          </a:p>
        </p:txBody>
      </p:sp>
    </p:spTree>
    <p:extLst>
      <p:ext uri="{BB962C8B-B14F-4D97-AF65-F5344CB8AC3E}">
        <p14:creationId xmlns:p14="http://schemas.microsoft.com/office/powerpoint/2010/main" val="2736613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you’ll see a ring around each influencer’s bubble, which represents the approximate percentage of data that influencer contains. The more of the bubble the ring circles, the more data it contains. We can see that </a:t>
            </a:r>
            <a:r>
              <a:rPr lang="en-US" sz="1200" b="1" i="0" kern="1200" dirty="0">
                <a:solidFill>
                  <a:schemeClr val="tx1"/>
                </a:solidFill>
                <a:effectLst/>
                <a:latin typeface="+mn-lt"/>
                <a:ea typeface="+mn-ea"/>
                <a:cs typeface="+mn-cs"/>
              </a:rPr>
              <a:t>Theme</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usability</a:t>
            </a:r>
            <a:r>
              <a:rPr lang="en-US" sz="1200" b="0" i="0" kern="1200" dirty="0">
                <a:solidFill>
                  <a:schemeClr val="tx1"/>
                </a:solidFill>
                <a:effectLst/>
                <a:latin typeface="+mn-lt"/>
                <a:ea typeface="+mn-ea"/>
                <a:cs typeface="+mn-cs"/>
              </a:rPr>
              <a:t> contains a very small proportion of data.</a:t>
            </a:r>
            <a:endParaRPr lang="en-US" dirty="0"/>
          </a:p>
        </p:txBody>
      </p:sp>
      <p:sp>
        <p:nvSpPr>
          <p:cNvPr id="4" name="Slide Number Placeholder 3"/>
          <p:cNvSpPr>
            <a:spLocks noGrp="1"/>
          </p:cNvSpPr>
          <p:nvPr>
            <p:ph type="sldNum" sz="quarter" idx="5"/>
          </p:nvPr>
        </p:nvSpPr>
        <p:spPr/>
        <p:txBody>
          <a:bodyPr/>
          <a:lstStyle/>
          <a:p>
            <a:fld id="{CDC8F059-316F-4959-98AA-D280A4102A8B}" type="slidenum">
              <a:rPr lang="en-US" smtClean="0"/>
              <a:t>12</a:t>
            </a:fld>
            <a:endParaRPr lang="en-US"/>
          </a:p>
        </p:txBody>
      </p:sp>
    </p:spTree>
    <p:extLst>
      <p:ext uri="{BB962C8B-B14F-4D97-AF65-F5344CB8AC3E}">
        <p14:creationId xmlns:p14="http://schemas.microsoft.com/office/powerpoint/2010/main" val="2998295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full ring around the circle means the influencer contains 100% of the data. </a:t>
            </a:r>
          </a:p>
          <a:p>
            <a:r>
              <a:rPr lang="en-US" sz="1200" b="0" i="0" kern="1200" dirty="0">
                <a:solidFill>
                  <a:schemeClr val="tx1"/>
                </a:solidFill>
                <a:effectLst/>
                <a:latin typeface="+mn-lt"/>
                <a:ea typeface="+mn-ea"/>
                <a:cs typeface="+mn-cs"/>
              </a:rPr>
              <a:t>change the count type to be relative to the maximum influencer</a:t>
            </a:r>
          </a:p>
          <a:p>
            <a:r>
              <a:rPr lang="en-US" sz="1200" b="0" i="0" kern="1200" dirty="0">
                <a:solidFill>
                  <a:schemeClr val="tx1"/>
                </a:solidFill>
                <a:effectLst/>
                <a:latin typeface="+mn-lt"/>
                <a:ea typeface="+mn-ea"/>
                <a:cs typeface="+mn-cs"/>
              </a:rPr>
              <a:t>Now the influencer with the most amount of data will be represented by a full ring and all other counts will be relative to it.</a:t>
            </a:r>
            <a:endParaRPr lang="en-US" dirty="0"/>
          </a:p>
        </p:txBody>
      </p:sp>
      <p:sp>
        <p:nvSpPr>
          <p:cNvPr id="4" name="Slide Number Placeholder 3"/>
          <p:cNvSpPr>
            <a:spLocks noGrp="1"/>
          </p:cNvSpPr>
          <p:nvPr>
            <p:ph type="sldNum" sz="quarter" idx="5"/>
          </p:nvPr>
        </p:nvSpPr>
        <p:spPr/>
        <p:txBody>
          <a:bodyPr/>
          <a:lstStyle/>
          <a:p>
            <a:fld id="{CDC8F059-316F-4959-98AA-D280A4102A8B}" type="slidenum">
              <a:rPr lang="en-US" smtClean="0"/>
              <a:t>13</a:t>
            </a:fld>
            <a:endParaRPr lang="en-US"/>
          </a:p>
        </p:txBody>
      </p:sp>
    </p:spTree>
    <p:extLst>
      <p:ext uri="{BB962C8B-B14F-4D97-AF65-F5344CB8AC3E}">
        <p14:creationId xmlns:p14="http://schemas.microsoft.com/office/powerpoint/2010/main" val="57494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unsummarized</a:t>
            </a:r>
            <a:r>
              <a:rPr lang="en-US" sz="1200" b="0" i="0" kern="1200" dirty="0">
                <a:solidFill>
                  <a:schemeClr val="tx1"/>
                </a:solidFill>
                <a:effectLst/>
                <a:latin typeface="+mn-lt"/>
                <a:ea typeface="+mn-ea"/>
                <a:cs typeface="+mn-cs"/>
              </a:rPr>
              <a:t> numerical field into the </a:t>
            </a:r>
            <a:r>
              <a:rPr lang="en-US" sz="1200" b="1" i="0" kern="1200" dirty="0">
                <a:solidFill>
                  <a:schemeClr val="tx1"/>
                </a:solidFill>
                <a:effectLst/>
                <a:latin typeface="+mn-lt"/>
                <a:ea typeface="+mn-ea"/>
                <a:cs typeface="+mn-cs"/>
              </a:rPr>
              <a:t>Analyze</a:t>
            </a:r>
            <a:r>
              <a:rPr lang="en-US" sz="1200" b="0" i="0" kern="1200" dirty="0">
                <a:solidFill>
                  <a:schemeClr val="tx1"/>
                </a:solidFill>
                <a:effectLst/>
                <a:latin typeface="+mn-lt"/>
                <a:ea typeface="+mn-ea"/>
                <a:cs typeface="+mn-cs"/>
              </a:rPr>
              <a:t> field, you have a choice how to handle that scenario - ‘What influences Survey Scores to be 1?, What influences Survey Scores to increase/decrease? This distinction is very helpful when you have lots of unique values in the field you are analyzing.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not very meaningful to ask ‘What influences House Price to be 156,214?’ as that is very specific and we are likely not to have enough data to infer a pattern.</a:t>
            </a:r>
          </a:p>
          <a:p>
            <a:r>
              <a:rPr lang="en-US" sz="1200" b="0" i="0" kern="1200" dirty="0">
                <a:solidFill>
                  <a:schemeClr val="tx1"/>
                </a:solidFill>
                <a:effectLst/>
                <a:latin typeface="+mn-lt"/>
                <a:ea typeface="+mn-ea"/>
                <a:cs typeface="+mn-cs"/>
              </a:rPr>
              <a:t>Instead we may want to ask, ‘What influences House Price to increase’? which allows us to treat house prices as a range rather than distinct values.</a:t>
            </a:r>
          </a:p>
          <a:p>
            <a:endParaRPr lang="en-US" dirty="0"/>
          </a:p>
        </p:txBody>
      </p:sp>
      <p:sp>
        <p:nvSpPr>
          <p:cNvPr id="4" name="Slide Number Placeholder 3"/>
          <p:cNvSpPr>
            <a:spLocks noGrp="1"/>
          </p:cNvSpPr>
          <p:nvPr>
            <p:ph type="sldNum" sz="quarter" idx="5"/>
          </p:nvPr>
        </p:nvSpPr>
        <p:spPr/>
        <p:txBody>
          <a:bodyPr/>
          <a:lstStyle/>
          <a:p>
            <a:fld id="{CDC8F059-316F-4959-98AA-D280A4102A8B}" type="slidenum">
              <a:rPr lang="en-US" smtClean="0"/>
              <a:t>14</a:t>
            </a:fld>
            <a:endParaRPr lang="en-US"/>
          </a:p>
        </p:txBody>
      </p:sp>
    </p:spTree>
    <p:extLst>
      <p:ext uri="{BB962C8B-B14F-4D97-AF65-F5344CB8AC3E}">
        <p14:creationId xmlns:p14="http://schemas.microsoft.com/office/powerpoint/2010/main" val="832887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C8F059-316F-4959-98AA-D280A4102A8B}" type="slidenum">
              <a:rPr lang="en-US" smtClean="0"/>
              <a:t>15</a:t>
            </a:fld>
            <a:endParaRPr lang="en-US"/>
          </a:p>
        </p:txBody>
      </p:sp>
    </p:spTree>
    <p:extLst>
      <p:ext uri="{BB962C8B-B14F-4D97-AF65-F5344CB8AC3E}">
        <p14:creationId xmlns:p14="http://schemas.microsoft.com/office/powerpoint/2010/main" val="200837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C8F059-316F-4959-98AA-D280A4102A8B}" type="slidenum">
              <a:rPr lang="en-US" smtClean="0"/>
              <a:t>2</a:t>
            </a:fld>
            <a:endParaRPr lang="en-US"/>
          </a:p>
        </p:txBody>
      </p:sp>
    </p:spTree>
    <p:extLst>
      <p:ext uri="{BB962C8B-B14F-4D97-AF65-F5344CB8AC3E}">
        <p14:creationId xmlns:p14="http://schemas.microsoft.com/office/powerpoint/2010/main" val="1156045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C8F059-316F-4959-98AA-D280A4102A8B}" type="slidenum">
              <a:rPr lang="en-US" smtClean="0"/>
              <a:t>3</a:t>
            </a:fld>
            <a:endParaRPr lang="en-US"/>
          </a:p>
        </p:txBody>
      </p:sp>
    </p:spTree>
    <p:extLst>
      <p:ext uri="{BB962C8B-B14F-4D97-AF65-F5344CB8AC3E}">
        <p14:creationId xmlns:p14="http://schemas.microsoft.com/office/powerpoint/2010/main" val="2920282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metric is defined at a customer level. </a:t>
            </a:r>
          </a:p>
          <a:p>
            <a:r>
              <a:rPr lang="en-US" dirty="0"/>
              <a:t>Each customer has given either a high score or a low score. </a:t>
            </a:r>
          </a:p>
          <a:p>
            <a:r>
              <a:rPr lang="en-US" dirty="0"/>
              <a:t>All the explanatory factors must be defined at the customer level for the visual to make use of them.</a:t>
            </a:r>
            <a:endParaRPr lang="en-US" u="sng" dirty="0"/>
          </a:p>
          <a:p>
            <a:endParaRPr lang="en-US" dirty="0"/>
          </a:p>
        </p:txBody>
      </p:sp>
      <p:sp>
        <p:nvSpPr>
          <p:cNvPr id="4" name="Slide Number Placeholder 3"/>
          <p:cNvSpPr>
            <a:spLocks noGrp="1"/>
          </p:cNvSpPr>
          <p:nvPr>
            <p:ph type="sldNum" sz="quarter" idx="5"/>
          </p:nvPr>
        </p:nvSpPr>
        <p:spPr/>
        <p:txBody>
          <a:bodyPr/>
          <a:lstStyle/>
          <a:p>
            <a:fld id="{CDC8F059-316F-4959-98AA-D280A4102A8B}" type="slidenum">
              <a:rPr lang="en-US" smtClean="0"/>
              <a:t>4</a:t>
            </a:fld>
            <a:endParaRPr lang="en-US"/>
          </a:p>
        </p:txBody>
      </p:sp>
    </p:spTree>
    <p:extLst>
      <p:ext uri="{BB962C8B-B14F-4D97-AF65-F5344CB8AC3E}">
        <p14:creationId xmlns:p14="http://schemas.microsoft.com/office/powerpoint/2010/main" val="139302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 red dotted line, changed from 5.78% to 11.34%. The average is dynamic because it's based on the average of all other values. </a:t>
            </a:r>
            <a:endParaRPr lang="en-US" dirty="0"/>
          </a:p>
        </p:txBody>
      </p:sp>
      <p:sp>
        <p:nvSpPr>
          <p:cNvPr id="4" name="Slide Number Placeholder 3"/>
          <p:cNvSpPr>
            <a:spLocks noGrp="1"/>
          </p:cNvSpPr>
          <p:nvPr>
            <p:ph type="sldNum" sz="quarter" idx="5"/>
          </p:nvPr>
        </p:nvSpPr>
        <p:spPr/>
        <p:txBody>
          <a:bodyPr/>
          <a:lstStyle/>
          <a:p>
            <a:fld id="{CDC8F059-316F-4959-98AA-D280A4102A8B}" type="slidenum">
              <a:rPr lang="en-US" smtClean="0"/>
              <a:t>5</a:t>
            </a:fld>
            <a:endParaRPr lang="en-US"/>
          </a:p>
        </p:txBody>
      </p:sp>
    </p:spTree>
    <p:extLst>
      <p:ext uri="{BB962C8B-B14F-4D97-AF65-F5344CB8AC3E}">
        <p14:creationId xmlns:p14="http://schemas.microsoft.com/office/powerpoint/2010/main" val="2962549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C8F059-316F-4959-98AA-D280A4102A8B}" type="slidenum">
              <a:rPr lang="en-US" smtClean="0"/>
              <a:t>6</a:t>
            </a:fld>
            <a:endParaRPr lang="en-US"/>
          </a:p>
        </p:txBody>
      </p:sp>
    </p:spTree>
    <p:extLst>
      <p:ext uri="{BB962C8B-B14F-4D97-AF65-F5344CB8AC3E}">
        <p14:creationId xmlns:p14="http://schemas.microsoft.com/office/powerpoint/2010/main" val="89346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Every time you select a slicer, filter, or other visual on the canvas, the key influencers visual reruns its analysis on the new portion of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it to see if the key influencers for your enterprise customers are different than the general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large enterprise customers, the top influencer for low ratings has a theme related to security. You might want to investigate further to see if there are specific security features your large customers are unhappy about.</a:t>
            </a:r>
            <a:endParaRPr lang="en-US" b="1" u="sng" dirty="0"/>
          </a:p>
          <a:p>
            <a:endParaRPr lang="en-US" dirty="0"/>
          </a:p>
        </p:txBody>
      </p:sp>
      <p:sp>
        <p:nvSpPr>
          <p:cNvPr id="4" name="Slide Number Placeholder 3"/>
          <p:cNvSpPr>
            <a:spLocks noGrp="1"/>
          </p:cNvSpPr>
          <p:nvPr>
            <p:ph type="sldNum" sz="quarter" idx="5"/>
          </p:nvPr>
        </p:nvSpPr>
        <p:spPr/>
        <p:txBody>
          <a:bodyPr/>
          <a:lstStyle/>
          <a:p>
            <a:fld id="{CDC8F059-316F-4959-98AA-D280A4102A8B}" type="slidenum">
              <a:rPr lang="en-US" smtClean="0"/>
              <a:t>7</a:t>
            </a:fld>
            <a:endParaRPr lang="en-US"/>
          </a:p>
        </p:txBody>
      </p:sp>
    </p:spTree>
    <p:extLst>
      <p:ext uri="{BB962C8B-B14F-4D97-AF65-F5344CB8AC3E}">
        <p14:creationId xmlns:p14="http://schemas.microsoft.com/office/powerpoint/2010/main" val="367392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also possible to have continuous factors such as age, height, and price in the </a:t>
            </a:r>
            <a:r>
              <a:rPr lang="en-US" sz="1200" b="1" i="0" kern="1200" dirty="0">
                <a:solidFill>
                  <a:schemeClr val="tx1"/>
                </a:solidFill>
                <a:effectLst/>
                <a:latin typeface="+mn-lt"/>
                <a:ea typeface="+mn-ea"/>
                <a:cs typeface="+mn-cs"/>
              </a:rPr>
              <a:t>Explain by</a:t>
            </a:r>
            <a:r>
              <a:rPr lang="en-US" sz="1200" b="0" i="0" kern="1200" dirty="0">
                <a:solidFill>
                  <a:schemeClr val="tx1"/>
                </a:solidFill>
                <a:effectLst/>
                <a:latin typeface="+mn-lt"/>
                <a:ea typeface="+mn-ea"/>
                <a:cs typeface="+mn-cs"/>
              </a:rPr>
              <a:t> field.</a:t>
            </a:r>
          </a:p>
          <a:p>
            <a:r>
              <a:rPr lang="en-US" sz="1200" b="0" i="0" kern="1200" dirty="0">
                <a:solidFill>
                  <a:schemeClr val="tx1"/>
                </a:solidFill>
                <a:effectLst/>
                <a:latin typeface="+mn-lt"/>
                <a:ea typeface="+mn-ea"/>
                <a:cs typeface="+mn-cs"/>
              </a:rPr>
              <a:t>Tenure depicts how long a customer has used the service.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some cases you may find that your continuous factors were automatically turned into categorical ones. This is because we realized the relationship between the variables is not linear</a:t>
            </a:r>
          </a:p>
        </p:txBody>
      </p:sp>
      <p:sp>
        <p:nvSpPr>
          <p:cNvPr id="4" name="Slide Number Placeholder 3"/>
          <p:cNvSpPr>
            <a:spLocks noGrp="1"/>
          </p:cNvSpPr>
          <p:nvPr>
            <p:ph type="sldNum" sz="quarter" idx="5"/>
          </p:nvPr>
        </p:nvSpPr>
        <p:spPr/>
        <p:txBody>
          <a:bodyPr/>
          <a:lstStyle/>
          <a:p>
            <a:fld id="{CDC8F059-316F-4959-98AA-D280A4102A8B}" type="slidenum">
              <a:rPr lang="en-US" smtClean="0"/>
              <a:t>8</a:t>
            </a:fld>
            <a:endParaRPr lang="en-US"/>
          </a:p>
        </p:txBody>
      </p:sp>
    </p:spTree>
    <p:extLst>
      <p:ext uri="{BB962C8B-B14F-4D97-AF65-F5344CB8AC3E}">
        <p14:creationId xmlns:p14="http://schemas.microsoft.com/office/powerpoint/2010/main" val="554870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number of support tickets that a customer has influences the score they give.</a:t>
            </a:r>
          </a:p>
          <a:p>
            <a:r>
              <a:rPr lang="en-US" sz="1200" b="0" i="0" kern="1200" dirty="0">
                <a:solidFill>
                  <a:schemeClr val="tx1"/>
                </a:solidFill>
                <a:effectLst/>
                <a:latin typeface="+mn-lt"/>
                <a:ea typeface="+mn-ea"/>
                <a:cs typeface="+mn-cs"/>
              </a:rPr>
              <a:t>Because a customer can have multiple support tickets, you aggregate the ID to the customer level.</a:t>
            </a:r>
          </a:p>
          <a:p>
            <a:r>
              <a:rPr lang="en-US" sz="1200" b="0" i="0" kern="1200" dirty="0">
                <a:solidFill>
                  <a:schemeClr val="tx1"/>
                </a:solidFill>
                <a:effectLst/>
                <a:latin typeface="+mn-lt"/>
                <a:ea typeface="+mn-ea"/>
                <a:cs typeface="+mn-cs"/>
              </a:rPr>
              <a:t>because the analysis runs on the customer level, so all drivers must be defined at that level of granularity.</a:t>
            </a:r>
            <a:endParaRPr lang="en-US" dirty="0"/>
          </a:p>
        </p:txBody>
      </p:sp>
      <p:sp>
        <p:nvSpPr>
          <p:cNvPr id="4" name="Slide Number Placeholder 3"/>
          <p:cNvSpPr>
            <a:spLocks noGrp="1"/>
          </p:cNvSpPr>
          <p:nvPr>
            <p:ph type="sldNum" sz="quarter" idx="5"/>
          </p:nvPr>
        </p:nvSpPr>
        <p:spPr/>
        <p:txBody>
          <a:bodyPr/>
          <a:lstStyle/>
          <a:p>
            <a:fld id="{CDC8F059-316F-4959-98AA-D280A4102A8B}" type="slidenum">
              <a:rPr lang="en-US" smtClean="0"/>
              <a:t>9</a:t>
            </a:fld>
            <a:endParaRPr lang="en-US"/>
          </a:p>
        </p:txBody>
      </p:sp>
    </p:spTree>
    <p:extLst>
      <p:ext uri="{BB962C8B-B14F-4D97-AF65-F5344CB8AC3E}">
        <p14:creationId xmlns:p14="http://schemas.microsoft.com/office/powerpoint/2010/main" val="2638961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285F-4ED1-474B-A8FA-0A356B4C54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62C59E-88C6-4232-8811-3E02D0C11C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02A08-3EFA-43BA-8D9F-D826F6279832}"/>
              </a:ext>
            </a:extLst>
          </p:cNvPr>
          <p:cNvSpPr>
            <a:spLocks noGrp="1"/>
          </p:cNvSpPr>
          <p:nvPr>
            <p:ph type="dt" sz="half" idx="10"/>
          </p:nvPr>
        </p:nvSpPr>
        <p:spPr/>
        <p:txBody>
          <a:bodyPr/>
          <a:lstStyle/>
          <a:p>
            <a:fld id="{AA4F907C-EBD3-4F63-A215-0F5D3273BEB1}" type="datetimeFigureOut">
              <a:rPr lang="en-US" smtClean="0"/>
              <a:t>11/20/2019</a:t>
            </a:fld>
            <a:endParaRPr lang="en-US"/>
          </a:p>
        </p:txBody>
      </p:sp>
      <p:sp>
        <p:nvSpPr>
          <p:cNvPr id="5" name="Footer Placeholder 4">
            <a:extLst>
              <a:ext uri="{FF2B5EF4-FFF2-40B4-BE49-F238E27FC236}">
                <a16:creationId xmlns:a16="http://schemas.microsoft.com/office/drawing/2014/main" id="{3CC791B1-C70E-428F-97D0-0A988C6FD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635CB-E862-4880-9295-AF71AB30560B}"/>
              </a:ext>
            </a:extLst>
          </p:cNvPr>
          <p:cNvSpPr>
            <a:spLocks noGrp="1"/>
          </p:cNvSpPr>
          <p:nvPr>
            <p:ph type="sldNum" sz="quarter" idx="12"/>
          </p:nvPr>
        </p:nvSpPr>
        <p:spPr/>
        <p:txBody>
          <a:bodyPr/>
          <a:lstStyle/>
          <a:p>
            <a:fld id="{D0AAB96B-A611-4C3B-BA21-E9DED637B1B0}" type="slidenum">
              <a:rPr lang="en-US" smtClean="0"/>
              <a:t>‹#›</a:t>
            </a:fld>
            <a:endParaRPr lang="en-US"/>
          </a:p>
        </p:txBody>
      </p:sp>
    </p:spTree>
    <p:extLst>
      <p:ext uri="{BB962C8B-B14F-4D97-AF65-F5344CB8AC3E}">
        <p14:creationId xmlns:p14="http://schemas.microsoft.com/office/powerpoint/2010/main" val="894830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EFD2-C33F-4D49-B25C-19E84B0528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EFDB33-78C0-43AF-AC72-055C7EC234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5A5C1-1349-4388-8197-00938F0A6D49}"/>
              </a:ext>
            </a:extLst>
          </p:cNvPr>
          <p:cNvSpPr>
            <a:spLocks noGrp="1"/>
          </p:cNvSpPr>
          <p:nvPr>
            <p:ph type="dt" sz="half" idx="10"/>
          </p:nvPr>
        </p:nvSpPr>
        <p:spPr/>
        <p:txBody>
          <a:bodyPr/>
          <a:lstStyle/>
          <a:p>
            <a:fld id="{AA4F907C-EBD3-4F63-A215-0F5D3273BEB1}" type="datetimeFigureOut">
              <a:rPr lang="en-US" smtClean="0"/>
              <a:t>11/20/2019</a:t>
            </a:fld>
            <a:endParaRPr lang="en-US"/>
          </a:p>
        </p:txBody>
      </p:sp>
      <p:sp>
        <p:nvSpPr>
          <p:cNvPr id="5" name="Footer Placeholder 4">
            <a:extLst>
              <a:ext uri="{FF2B5EF4-FFF2-40B4-BE49-F238E27FC236}">
                <a16:creationId xmlns:a16="http://schemas.microsoft.com/office/drawing/2014/main" id="{0E5D3F33-AE58-4813-BB3D-529380115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F9CC8-8ABD-49BC-8CB7-0DD5F174D2CC}"/>
              </a:ext>
            </a:extLst>
          </p:cNvPr>
          <p:cNvSpPr>
            <a:spLocks noGrp="1"/>
          </p:cNvSpPr>
          <p:nvPr>
            <p:ph type="sldNum" sz="quarter" idx="12"/>
          </p:nvPr>
        </p:nvSpPr>
        <p:spPr/>
        <p:txBody>
          <a:bodyPr/>
          <a:lstStyle/>
          <a:p>
            <a:fld id="{D0AAB96B-A611-4C3B-BA21-E9DED637B1B0}" type="slidenum">
              <a:rPr lang="en-US" smtClean="0"/>
              <a:t>‹#›</a:t>
            </a:fld>
            <a:endParaRPr lang="en-US"/>
          </a:p>
        </p:txBody>
      </p:sp>
    </p:spTree>
    <p:extLst>
      <p:ext uri="{BB962C8B-B14F-4D97-AF65-F5344CB8AC3E}">
        <p14:creationId xmlns:p14="http://schemas.microsoft.com/office/powerpoint/2010/main" val="25097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DDC96-7E19-4721-8002-FBA1603573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F9A4EE-E6BD-43DB-850A-AAA4D6950D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13D1E-85DD-41C7-AC29-7D9A4B7E9CCB}"/>
              </a:ext>
            </a:extLst>
          </p:cNvPr>
          <p:cNvSpPr>
            <a:spLocks noGrp="1"/>
          </p:cNvSpPr>
          <p:nvPr>
            <p:ph type="dt" sz="half" idx="10"/>
          </p:nvPr>
        </p:nvSpPr>
        <p:spPr/>
        <p:txBody>
          <a:bodyPr/>
          <a:lstStyle/>
          <a:p>
            <a:fld id="{AA4F907C-EBD3-4F63-A215-0F5D3273BEB1}" type="datetimeFigureOut">
              <a:rPr lang="en-US" smtClean="0"/>
              <a:t>11/20/2019</a:t>
            </a:fld>
            <a:endParaRPr lang="en-US"/>
          </a:p>
        </p:txBody>
      </p:sp>
      <p:sp>
        <p:nvSpPr>
          <p:cNvPr id="5" name="Footer Placeholder 4">
            <a:extLst>
              <a:ext uri="{FF2B5EF4-FFF2-40B4-BE49-F238E27FC236}">
                <a16:creationId xmlns:a16="http://schemas.microsoft.com/office/drawing/2014/main" id="{7F919DD4-2787-40F7-9D76-479A8C5A2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D3F4F-3496-4197-99FC-0C9054E8481C}"/>
              </a:ext>
            </a:extLst>
          </p:cNvPr>
          <p:cNvSpPr>
            <a:spLocks noGrp="1"/>
          </p:cNvSpPr>
          <p:nvPr>
            <p:ph type="sldNum" sz="quarter" idx="12"/>
          </p:nvPr>
        </p:nvSpPr>
        <p:spPr/>
        <p:txBody>
          <a:bodyPr/>
          <a:lstStyle/>
          <a:p>
            <a:fld id="{D0AAB96B-A611-4C3B-BA21-E9DED637B1B0}" type="slidenum">
              <a:rPr lang="en-US" smtClean="0"/>
              <a:t>‹#›</a:t>
            </a:fld>
            <a:endParaRPr lang="en-US"/>
          </a:p>
        </p:txBody>
      </p:sp>
    </p:spTree>
    <p:extLst>
      <p:ext uri="{BB962C8B-B14F-4D97-AF65-F5344CB8AC3E}">
        <p14:creationId xmlns:p14="http://schemas.microsoft.com/office/powerpoint/2010/main" val="131343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4246-C37B-4B1D-95BA-FBD66BD910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1AF59-2FBC-4E14-B7F9-8A5EEF9E30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CE557-FB27-4B0B-86A2-AA77D316AA24}"/>
              </a:ext>
            </a:extLst>
          </p:cNvPr>
          <p:cNvSpPr>
            <a:spLocks noGrp="1"/>
          </p:cNvSpPr>
          <p:nvPr>
            <p:ph type="dt" sz="half" idx="10"/>
          </p:nvPr>
        </p:nvSpPr>
        <p:spPr/>
        <p:txBody>
          <a:bodyPr/>
          <a:lstStyle/>
          <a:p>
            <a:fld id="{AA4F907C-EBD3-4F63-A215-0F5D3273BEB1}" type="datetimeFigureOut">
              <a:rPr lang="en-US" smtClean="0"/>
              <a:t>11/20/2019</a:t>
            </a:fld>
            <a:endParaRPr lang="en-US"/>
          </a:p>
        </p:txBody>
      </p:sp>
      <p:sp>
        <p:nvSpPr>
          <p:cNvPr id="5" name="Footer Placeholder 4">
            <a:extLst>
              <a:ext uri="{FF2B5EF4-FFF2-40B4-BE49-F238E27FC236}">
                <a16:creationId xmlns:a16="http://schemas.microsoft.com/office/drawing/2014/main" id="{5B7B3D17-6C44-4F23-9001-784DD1FD8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AB772-3084-4F96-938A-ABD9EF695C2C}"/>
              </a:ext>
            </a:extLst>
          </p:cNvPr>
          <p:cNvSpPr>
            <a:spLocks noGrp="1"/>
          </p:cNvSpPr>
          <p:nvPr>
            <p:ph type="sldNum" sz="quarter" idx="12"/>
          </p:nvPr>
        </p:nvSpPr>
        <p:spPr/>
        <p:txBody>
          <a:bodyPr/>
          <a:lstStyle/>
          <a:p>
            <a:fld id="{D0AAB96B-A611-4C3B-BA21-E9DED637B1B0}" type="slidenum">
              <a:rPr lang="en-US" smtClean="0"/>
              <a:t>‹#›</a:t>
            </a:fld>
            <a:endParaRPr lang="en-US"/>
          </a:p>
        </p:txBody>
      </p:sp>
    </p:spTree>
    <p:extLst>
      <p:ext uri="{BB962C8B-B14F-4D97-AF65-F5344CB8AC3E}">
        <p14:creationId xmlns:p14="http://schemas.microsoft.com/office/powerpoint/2010/main" val="63524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4EDE-04C7-40D9-9843-DB3613C1CC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48F0CE-8C3B-4A62-8FDD-1B163D7EB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F2473-07E5-4BEF-9F2E-642EA178E27D}"/>
              </a:ext>
            </a:extLst>
          </p:cNvPr>
          <p:cNvSpPr>
            <a:spLocks noGrp="1"/>
          </p:cNvSpPr>
          <p:nvPr>
            <p:ph type="dt" sz="half" idx="10"/>
          </p:nvPr>
        </p:nvSpPr>
        <p:spPr/>
        <p:txBody>
          <a:bodyPr/>
          <a:lstStyle/>
          <a:p>
            <a:fld id="{AA4F907C-EBD3-4F63-A215-0F5D3273BEB1}" type="datetimeFigureOut">
              <a:rPr lang="en-US" smtClean="0"/>
              <a:t>11/20/2019</a:t>
            </a:fld>
            <a:endParaRPr lang="en-US"/>
          </a:p>
        </p:txBody>
      </p:sp>
      <p:sp>
        <p:nvSpPr>
          <p:cNvPr id="5" name="Footer Placeholder 4">
            <a:extLst>
              <a:ext uri="{FF2B5EF4-FFF2-40B4-BE49-F238E27FC236}">
                <a16:creationId xmlns:a16="http://schemas.microsoft.com/office/drawing/2014/main" id="{58C55344-694C-4F5F-AFC8-008E91925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9D654-1CFC-479E-9B7D-5B09351AA3CD}"/>
              </a:ext>
            </a:extLst>
          </p:cNvPr>
          <p:cNvSpPr>
            <a:spLocks noGrp="1"/>
          </p:cNvSpPr>
          <p:nvPr>
            <p:ph type="sldNum" sz="quarter" idx="12"/>
          </p:nvPr>
        </p:nvSpPr>
        <p:spPr/>
        <p:txBody>
          <a:bodyPr/>
          <a:lstStyle/>
          <a:p>
            <a:fld id="{D0AAB96B-A611-4C3B-BA21-E9DED637B1B0}" type="slidenum">
              <a:rPr lang="en-US" smtClean="0"/>
              <a:t>‹#›</a:t>
            </a:fld>
            <a:endParaRPr lang="en-US"/>
          </a:p>
        </p:txBody>
      </p:sp>
    </p:spTree>
    <p:extLst>
      <p:ext uri="{BB962C8B-B14F-4D97-AF65-F5344CB8AC3E}">
        <p14:creationId xmlns:p14="http://schemas.microsoft.com/office/powerpoint/2010/main" val="140886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4B5D-73F4-4403-93E0-072C6755BE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7D68E-F1BE-4015-9BC3-295A69B8E8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212203-888B-46B8-9FDB-5589C3B7A1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7E0E3F-5638-40D2-9D37-06C56F6F949B}"/>
              </a:ext>
            </a:extLst>
          </p:cNvPr>
          <p:cNvSpPr>
            <a:spLocks noGrp="1"/>
          </p:cNvSpPr>
          <p:nvPr>
            <p:ph type="dt" sz="half" idx="10"/>
          </p:nvPr>
        </p:nvSpPr>
        <p:spPr/>
        <p:txBody>
          <a:bodyPr/>
          <a:lstStyle/>
          <a:p>
            <a:fld id="{AA4F907C-EBD3-4F63-A215-0F5D3273BEB1}" type="datetimeFigureOut">
              <a:rPr lang="en-US" smtClean="0"/>
              <a:t>11/20/2019</a:t>
            </a:fld>
            <a:endParaRPr lang="en-US"/>
          </a:p>
        </p:txBody>
      </p:sp>
      <p:sp>
        <p:nvSpPr>
          <p:cNvPr id="6" name="Footer Placeholder 5">
            <a:extLst>
              <a:ext uri="{FF2B5EF4-FFF2-40B4-BE49-F238E27FC236}">
                <a16:creationId xmlns:a16="http://schemas.microsoft.com/office/drawing/2014/main" id="{7D7B50E8-B5B1-4258-A35D-25A998815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3FAB0-4428-4E2A-857E-FC26010905AB}"/>
              </a:ext>
            </a:extLst>
          </p:cNvPr>
          <p:cNvSpPr>
            <a:spLocks noGrp="1"/>
          </p:cNvSpPr>
          <p:nvPr>
            <p:ph type="sldNum" sz="quarter" idx="12"/>
          </p:nvPr>
        </p:nvSpPr>
        <p:spPr/>
        <p:txBody>
          <a:bodyPr/>
          <a:lstStyle/>
          <a:p>
            <a:fld id="{D0AAB96B-A611-4C3B-BA21-E9DED637B1B0}" type="slidenum">
              <a:rPr lang="en-US" smtClean="0"/>
              <a:t>‹#›</a:t>
            </a:fld>
            <a:endParaRPr lang="en-US"/>
          </a:p>
        </p:txBody>
      </p:sp>
    </p:spTree>
    <p:extLst>
      <p:ext uri="{BB962C8B-B14F-4D97-AF65-F5344CB8AC3E}">
        <p14:creationId xmlns:p14="http://schemas.microsoft.com/office/powerpoint/2010/main" val="42359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E4B4-3107-48BE-9706-C36BAC50A6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7BD392-BF5D-410A-9974-20217C446F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1052C-7CFB-478B-910D-E9B00BDC51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63B637-AE35-4A67-A3FF-4A2341D58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276BD0-0C30-4CD5-9B48-FDCF866FB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A47ED0-E10A-459B-A511-524E7E651BC2}"/>
              </a:ext>
            </a:extLst>
          </p:cNvPr>
          <p:cNvSpPr>
            <a:spLocks noGrp="1"/>
          </p:cNvSpPr>
          <p:nvPr>
            <p:ph type="dt" sz="half" idx="10"/>
          </p:nvPr>
        </p:nvSpPr>
        <p:spPr/>
        <p:txBody>
          <a:bodyPr/>
          <a:lstStyle/>
          <a:p>
            <a:fld id="{AA4F907C-EBD3-4F63-A215-0F5D3273BEB1}" type="datetimeFigureOut">
              <a:rPr lang="en-US" smtClean="0"/>
              <a:t>11/20/2019</a:t>
            </a:fld>
            <a:endParaRPr lang="en-US"/>
          </a:p>
        </p:txBody>
      </p:sp>
      <p:sp>
        <p:nvSpPr>
          <p:cNvPr id="8" name="Footer Placeholder 7">
            <a:extLst>
              <a:ext uri="{FF2B5EF4-FFF2-40B4-BE49-F238E27FC236}">
                <a16:creationId xmlns:a16="http://schemas.microsoft.com/office/drawing/2014/main" id="{24318FC8-94D8-485F-9F27-5EFD589FF3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AD2BEB-5D1F-43C6-B12C-9082C026471C}"/>
              </a:ext>
            </a:extLst>
          </p:cNvPr>
          <p:cNvSpPr>
            <a:spLocks noGrp="1"/>
          </p:cNvSpPr>
          <p:nvPr>
            <p:ph type="sldNum" sz="quarter" idx="12"/>
          </p:nvPr>
        </p:nvSpPr>
        <p:spPr/>
        <p:txBody>
          <a:bodyPr/>
          <a:lstStyle/>
          <a:p>
            <a:fld id="{D0AAB96B-A611-4C3B-BA21-E9DED637B1B0}" type="slidenum">
              <a:rPr lang="en-US" smtClean="0"/>
              <a:t>‹#›</a:t>
            </a:fld>
            <a:endParaRPr lang="en-US"/>
          </a:p>
        </p:txBody>
      </p:sp>
    </p:spTree>
    <p:extLst>
      <p:ext uri="{BB962C8B-B14F-4D97-AF65-F5344CB8AC3E}">
        <p14:creationId xmlns:p14="http://schemas.microsoft.com/office/powerpoint/2010/main" val="121318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4A35-7D9C-4CDC-9C89-595FFB2AC6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8B5BD9-9C4F-42BF-83F5-C71D3771E18F}"/>
              </a:ext>
            </a:extLst>
          </p:cNvPr>
          <p:cNvSpPr>
            <a:spLocks noGrp="1"/>
          </p:cNvSpPr>
          <p:nvPr>
            <p:ph type="dt" sz="half" idx="10"/>
          </p:nvPr>
        </p:nvSpPr>
        <p:spPr/>
        <p:txBody>
          <a:bodyPr/>
          <a:lstStyle/>
          <a:p>
            <a:fld id="{AA4F907C-EBD3-4F63-A215-0F5D3273BEB1}" type="datetimeFigureOut">
              <a:rPr lang="en-US" smtClean="0"/>
              <a:t>11/20/2019</a:t>
            </a:fld>
            <a:endParaRPr lang="en-US"/>
          </a:p>
        </p:txBody>
      </p:sp>
      <p:sp>
        <p:nvSpPr>
          <p:cNvPr id="4" name="Footer Placeholder 3">
            <a:extLst>
              <a:ext uri="{FF2B5EF4-FFF2-40B4-BE49-F238E27FC236}">
                <a16:creationId xmlns:a16="http://schemas.microsoft.com/office/drawing/2014/main" id="{9D77EB00-0B18-4F74-82A7-6C72AE75D9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BE8DC2-4DE9-4363-87C7-A907054FFDE2}"/>
              </a:ext>
            </a:extLst>
          </p:cNvPr>
          <p:cNvSpPr>
            <a:spLocks noGrp="1"/>
          </p:cNvSpPr>
          <p:nvPr>
            <p:ph type="sldNum" sz="quarter" idx="12"/>
          </p:nvPr>
        </p:nvSpPr>
        <p:spPr/>
        <p:txBody>
          <a:bodyPr/>
          <a:lstStyle/>
          <a:p>
            <a:fld id="{D0AAB96B-A611-4C3B-BA21-E9DED637B1B0}" type="slidenum">
              <a:rPr lang="en-US" smtClean="0"/>
              <a:t>‹#›</a:t>
            </a:fld>
            <a:endParaRPr lang="en-US"/>
          </a:p>
        </p:txBody>
      </p:sp>
    </p:spTree>
    <p:extLst>
      <p:ext uri="{BB962C8B-B14F-4D97-AF65-F5344CB8AC3E}">
        <p14:creationId xmlns:p14="http://schemas.microsoft.com/office/powerpoint/2010/main" val="133754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25DFA-9826-4954-B2AF-29D42B7623E6}"/>
              </a:ext>
            </a:extLst>
          </p:cNvPr>
          <p:cNvSpPr>
            <a:spLocks noGrp="1"/>
          </p:cNvSpPr>
          <p:nvPr>
            <p:ph type="dt" sz="half" idx="10"/>
          </p:nvPr>
        </p:nvSpPr>
        <p:spPr/>
        <p:txBody>
          <a:bodyPr/>
          <a:lstStyle/>
          <a:p>
            <a:fld id="{AA4F907C-EBD3-4F63-A215-0F5D3273BEB1}" type="datetimeFigureOut">
              <a:rPr lang="en-US" smtClean="0"/>
              <a:t>11/20/2019</a:t>
            </a:fld>
            <a:endParaRPr lang="en-US"/>
          </a:p>
        </p:txBody>
      </p:sp>
      <p:sp>
        <p:nvSpPr>
          <p:cNvPr id="3" name="Footer Placeholder 2">
            <a:extLst>
              <a:ext uri="{FF2B5EF4-FFF2-40B4-BE49-F238E27FC236}">
                <a16:creationId xmlns:a16="http://schemas.microsoft.com/office/drawing/2014/main" id="{056A9F54-1310-4BAE-9837-95E937C6D2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08EE6D-54D1-4C86-8E4C-18C2FF0BFB8F}"/>
              </a:ext>
            </a:extLst>
          </p:cNvPr>
          <p:cNvSpPr>
            <a:spLocks noGrp="1"/>
          </p:cNvSpPr>
          <p:nvPr>
            <p:ph type="sldNum" sz="quarter" idx="12"/>
          </p:nvPr>
        </p:nvSpPr>
        <p:spPr/>
        <p:txBody>
          <a:bodyPr/>
          <a:lstStyle/>
          <a:p>
            <a:fld id="{D0AAB96B-A611-4C3B-BA21-E9DED637B1B0}" type="slidenum">
              <a:rPr lang="en-US" smtClean="0"/>
              <a:t>‹#›</a:t>
            </a:fld>
            <a:endParaRPr lang="en-US"/>
          </a:p>
        </p:txBody>
      </p:sp>
    </p:spTree>
    <p:extLst>
      <p:ext uri="{BB962C8B-B14F-4D97-AF65-F5344CB8AC3E}">
        <p14:creationId xmlns:p14="http://schemas.microsoft.com/office/powerpoint/2010/main" val="295308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F416-A365-405E-BCAE-82852A77C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712618-8C99-43DA-A9C5-73606A2CF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31B91-2B0C-4A11-8F71-B54935C1B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15036-9BAF-49E2-8F3F-067F131D32E3}"/>
              </a:ext>
            </a:extLst>
          </p:cNvPr>
          <p:cNvSpPr>
            <a:spLocks noGrp="1"/>
          </p:cNvSpPr>
          <p:nvPr>
            <p:ph type="dt" sz="half" idx="10"/>
          </p:nvPr>
        </p:nvSpPr>
        <p:spPr/>
        <p:txBody>
          <a:bodyPr/>
          <a:lstStyle/>
          <a:p>
            <a:fld id="{AA4F907C-EBD3-4F63-A215-0F5D3273BEB1}" type="datetimeFigureOut">
              <a:rPr lang="en-US" smtClean="0"/>
              <a:t>11/20/2019</a:t>
            </a:fld>
            <a:endParaRPr lang="en-US"/>
          </a:p>
        </p:txBody>
      </p:sp>
      <p:sp>
        <p:nvSpPr>
          <p:cNvPr id="6" name="Footer Placeholder 5">
            <a:extLst>
              <a:ext uri="{FF2B5EF4-FFF2-40B4-BE49-F238E27FC236}">
                <a16:creationId xmlns:a16="http://schemas.microsoft.com/office/drawing/2014/main" id="{63143B26-CD94-439B-A02F-252C6C810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5E9553-9EA0-4A30-9258-DE6768FDB0EE}"/>
              </a:ext>
            </a:extLst>
          </p:cNvPr>
          <p:cNvSpPr>
            <a:spLocks noGrp="1"/>
          </p:cNvSpPr>
          <p:nvPr>
            <p:ph type="sldNum" sz="quarter" idx="12"/>
          </p:nvPr>
        </p:nvSpPr>
        <p:spPr/>
        <p:txBody>
          <a:bodyPr/>
          <a:lstStyle/>
          <a:p>
            <a:fld id="{D0AAB96B-A611-4C3B-BA21-E9DED637B1B0}" type="slidenum">
              <a:rPr lang="en-US" smtClean="0"/>
              <a:t>‹#›</a:t>
            </a:fld>
            <a:endParaRPr lang="en-US"/>
          </a:p>
        </p:txBody>
      </p:sp>
    </p:spTree>
    <p:extLst>
      <p:ext uri="{BB962C8B-B14F-4D97-AF65-F5344CB8AC3E}">
        <p14:creationId xmlns:p14="http://schemas.microsoft.com/office/powerpoint/2010/main" val="3818147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B765-FCCD-4499-BAFC-23186BCDE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70C701-6225-447F-8662-32A39F26E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7CEEDB-46AA-4F96-9531-47EE201EA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2F750-DB7E-4456-AF10-D23BEC711828}"/>
              </a:ext>
            </a:extLst>
          </p:cNvPr>
          <p:cNvSpPr>
            <a:spLocks noGrp="1"/>
          </p:cNvSpPr>
          <p:nvPr>
            <p:ph type="dt" sz="half" idx="10"/>
          </p:nvPr>
        </p:nvSpPr>
        <p:spPr/>
        <p:txBody>
          <a:bodyPr/>
          <a:lstStyle/>
          <a:p>
            <a:fld id="{AA4F907C-EBD3-4F63-A215-0F5D3273BEB1}" type="datetimeFigureOut">
              <a:rPr lang="en-US" smtClean="0"/>
              <a:t>11/20/2019</a:t>
            </a:fld>
            <a:endParaRPr lang="en-US"/>
          </a:p>
        </p:txBody>
      </p:sp>
      <p:sp>
        <p:nvSpPr>
          <p:cNvPr id="6" name="Footer Placeholder 5">
            <a:extLst>
              <a:ext uri="{FF2B5EF4-FFF2-40B4-BE49-F238E27FC236}">
                <a16:creationId xmlns:a16="http://schemas.microsoft.com/office/drawing/2014/main" id="{9D15041A-E96D-45B1-A572-B8266B095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D89A7-2186-4D0B-9CCB-1572DAFB2155}"/>
              </a:ext>
            </a:extLst>
          </p:cNvPr>
          <p:cNvSpPr>
            <a:spLocks noGrp="1"/>
          </p:cNvSpPr>
          <p:nvPr>
            <p:ph type="sldNum" sz="quarter" idx="12"/>
          </p:nvPr>
        </p:nvSpPr>
        <p:spPr/>
        <p:txBody>
          <a:bodyPr/>
          <a:lstStyle/>
          <a:p>
            <a:fld id="{D0AAB96B-A611-4C3B-BA21-E9DED637B1B0}" type="slidenum">
              <a:rPr lang="en-US" smtClean="0"/>
              <a:t>‹#›</a:t>
            </a:fld>
            <a:endParaRPr lang="en-US"/>
          </a:p>
        </p:txBody>
      </p:sp>
    </p:spTree>
    <p:extLst>
      <p:ext uri="{BB962C8B-B14F-4D97-AF65-F5344CB8AC3E}">
        <p14:creationId xmlns:p14="http://schemas.microsoft.com/office/powerpoint/2010/main" val="336126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7FE430-FF60-4887-A3F0-5744DEB35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FF6E58-DBCE-4E1A-A358-AF1A4E46B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AC753-7266-44CF-BC02-35846723E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F907C-EBD3-4F63-A215-0F5D3273BEB1}" type="datetimeFigureOut">
              <a:rPr lang="en-US" smtClean="0"/>
              <a:t>11/20/2019</a:t>
            </a:fld>
            <a:endParaRPr lang="en-US"/>
          </a:p>
        </p:txBody>
      </p:sp>
      <p:sp>
        <p:nvSpPr>
          <p:cNvPr id="5" name="Footer Placeholder 4">
            <a:extLst>
              <a:ext uri="{FF2B5EF4-FFF2-40B4-BE49-F238E27FC236}">
                <a16:creationId xmlns:a16="http://schemas.microsoft.com/office/drawing/2014/main" id="{46EB8C7E-958A-4501-B12C-81B875B8F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A0E3BC-AC65-4C72-9658-C7CFDB52F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AB96B-A611-4C3B-BA21-E9DED637B1B0}" type="slidenum">
              <a:rPr lang="en-US" smtClean="0"/>
              <a:t>‹#›</a:t>
            </a:fld>
            <a:endParaRPr lang="en-US"/>
          </a:p>
        </p:txBody>
      </p:sp>
    </p:spTree>
    <p:extLst>
      <p:ext uri="{BB962C8B-B14F-4D97-AF65-F5344CB8AC3E}">
        <p14:creationId xmlns:p14="http://schemas.microsoft.com/office/powerpoint/2010/main" val="3638839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F11B8-BE78-43BE-A057-301DF467670A}"/>
              </a:ext>
            </a:extLst>
          </p:cNvPr>
          <p:cNvSpPr>
            <a:spLocks noGrp="1"/>
          </p:cNvSpPr>
          <p:nvPr>
            <p:ph type="ctrTitle"/>
          </p:nvPr>
        </p:nvSpPr>
        <p:spPr/>
        <p:txBody>
          <a:bodyPr/>
          <a:lstStyle/>
          <a:p>
            <a:r>
              <a:rPr lang="en-US" dirty="0"/>
              <a:t>Key influencers</a:t>
            </a:r>
          </a:p>
        </p:txBody>
      </p:sp>
      <p:sp>
        <p:nvSpPr>
          <p:cNvPr id="3" name="Subtitle 2">
            <a:extLst>
              <a:ext uri="{FF2B5EF4-FFF2-40B4-BE49-F238E27FC236}">
                <a16:creationId xmlns:a16="http://schemas.microsoft.com/office/drawing/2014/main" id="{F1BCC60C-86D9-45CA-9719-8E00FED39CA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39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0976-BFDD-4616-8264-036ADBFFF4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8FB9FC-20E8-48C3-8F09-8FB805A0E32F}"/>
              </a:ext>
            </a:extLst>
          </p:cNvPr>
          <p:cNvSpPr>
            <a:spLocks noGrp="1"/>
          </p:cNvSpPr>
          <p:nvPr>
            <p:ph idx="1"/>
          </p:nvPr>
        </p:nvSpPr>
        <p:spPr/>
        <p:txBody>
          <a:bodyPr>
            <a:normAutofit lnSpcReduction="10000"/>
          </a:bodyPr>
          <a:lstStyle/>
          <a:p>
            <a:pPr marL="0" indent="0">
              <a:buNone/>
            </a:pPr>
            <a:r>
              <a:rPr lang="en-US"/>
              <a:t>Objective: interpret top segments</a:t>
            </a:r>
          </a:p>
          <a:p>
            <a:endParaRPr lang="en-US"/>
          </a:p>
          <a:p>
            <a:r>
              <a:rPr lang="en-US"/>
              <a:t>Switch to the </a:t>
            </a:r>
            <a:r>
              <a:rPr lang="en-US" b="1"/>
              <a:t>Top segments</a:t>
            </a:r>
            <a:r>
              <a:rPr lang="en-US"/>
              <a:t> tab to see how a combination of factors affects the metric that you're analyzing.</a:t>
            </a:r>
          </a:p>
          <a:p>
            <a:endParaRPr lang="en-US"/>
          </a:p>
          <a:p>
            <a:r>
              <a:rPr lang="en-US"/>
              <a:t>Select the Segment 1 bubble to drill into the details of that segment.</a:t>
            </a:r>
          </a:p>
          <a:p>
            <a:endParaRPr lang="en-US"/>
          </a:p>
        </p:txBody>
      </p:sp>
      <p:sp>
        <p:nvSpPr>
          <p:cNvPr id="4" name="Text Placeholder 3">
            <a:extLst>
              <a:ext uri="{FF2B5EF4-FFF2-40B4-BE49-F238E27FC236}">
                <a16:creationId xmlns:a16="http://schemas.microsoft.com/office/drawing/2014/main" id="{446C4039-9026-4E12-B721-515F3B359878}"/>
              </a:ext>
            </a:extLst>
          </p:cNvPr>
          <p:cNvSpPr>
            <a:spLocks noGrp="1"/>
          </p:cNvSpPr>
          <p:nvPr>
            <p:ph type="body" sz="half" idx="2"/>
          </p:nvPr>
        </p:nvSpPr>
        <p:spPr/>
        <p:txBody>
          <a:bodyPr/>
          <a:lstStyle/>
          <a:p>
            <a:endParaRPr lang="en-US"/>
          </a:p>
        </p:txBody>
      </p:sp>
      <p:pic>
        <p:nvPicPr>
          <p:cNvPr id="6" name="Picture 5" descr="A screenshot of a cell phone&#10;&#10;Description automatically generated">
            <a:extLst>
              <a:ext uri="{FF2B5EF4-FFF2-40B4-BE49-F238E27FC236}">
                <a16:creationId xmlns:a16="http://schemas.microsoft.com/office/drawing/2014/main" id="{76D3E115-2F56-45DA-A42A-CFCF9D0DF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88" y="138100"/>
            <a:ext cx="3932237" cy="32909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25BF08F-2B10-47A3-B8A5-6C3D1D9198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612" y="3429000"/>
            <a:ext cx="3932237" cy="3250310"/>
          </a:xfrm>
          <a:prstGeom prst="rect">
            <a:avLst/>
          </a:prstGeom>
        </p:spPr>
      </p:pic>
    </p:spTree>
    <p:extLst>
      <p:ext uri="{BB962C8B-B14F-4D97-AF65-F5344CB8AC3E}">
        <p14:creationId xmlns:p14="http://schemas.microsoft.com/office/powerpoint/2010/main" val="345175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B7AD-BA3C-4E5D-B987-C11B75193E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48BAAD-EC39-4372-9209-917403D4955B}"/>
              </a:ext>
            </a:extLst>
          </p:cNvPr>
          <p:cNvSpPr>
            <a:spLocks noGrp="1"/>
          </p:cNvSpPr>
          <p:nvPr>
            <p:ph idx="1"/>
          </p:nvPr>
        </p:nvSpPr>
        <p:spPr/>
        <p:txBody>
          <a:bodyPr/>
          <a:lstStyle/>
          <a:p>
            <a:pPr marL="0" indent="0">
              <a:buNone/>
            </a:pPr>
            <a:r>
              <a:rPr lang="en-US"/>
              <a:t>Objective: using counts</a:t>
            </a:r>
          </a:p>
          <a:p>
            <a:r>
              <a:rPr lang="en-US"/>
              <a:t>Step 1: Go to the </a:t>
            </a:r>
            <a:r>
              <a:rPr lang="en-US" b="1"/>
              <a:t>Analysis card</a:t>
            </a:r>
            <a:r>
              <a:rPr lang="en-US"/>
              <a:t> of the formatting pane and toggle “Enable counts”.</a:t>
            </a:r>
          </a:p>
          <a:p>
            <a:pPr marL="0" indent="0">
              <a:buNone/>
            </a:pPr>
            <a:endParaRPr lang="en-US"/>
          </a:p>
        </p:txBody>
      </p:sp>
      <p:sp>
        <p:nvSpPr>
          <p:cNvPr id="4" name="Text Placeholder 3">
            <a:extLst>
              <a:ext uri="{FF2B5EF4-FFF2-40B4-BE49-F238E27FC236}">
                <a16:creationId xmlns:a16="http://schemas.microsoft.com/office/drawing/2014/main" id="{3587938B-D87B-47C9-9A93-2D72E276061E}"/>
              </a:ext>
            </a:extLst>
          </p:cNvPr>
          <p:cNvSpPr>
            <a:spLocks noGrp="1"/>
          </p:cNvSpPr>
          <p:nvPr>
            <p:ph type="body" sz="half" idx="2"/>
          </p:nvPr>
        </p:nvSpPr>
        <p:spPr>
          <a:xfrm>
            <a:off x="839788" y="3173412"/>
            <a:ext cx="3932237" cy="2695575"/>
          </a:xfrm>
        </p:spPr>
        <p:txBody>
          <a:bodyPr/>
          <a:lstStyle/>
          <a:p>
            <a:r>
              <a:rPr lang="en-US" u="sng"/>
              <a:t>Notes:</a:t>
            </a:r>
          </a:p>
        </p:txBody>
      </p:sp>
      <p:pic>
        <p:nvPicPr>
          <p:cNvPr id="8" name="Picture 7" descr="A screenshot of a cell phone&#10;&#10;Description automatically generated">
            <a:extLst>
              <a:ext uri="{FF2B5EF4-FFF2-40B4-BE49-F238E27FC236}">
                <a16:creationId xmlns:a16="http://schemas.microsoft.com/office/drawing/2014/main" id="{1E5AA6CD-7B38-4A22-817A-8BA8E3B4F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3" y="457200"/>
            <a:ext cx="1136200" cy="2695575"/>
          </a:xfrm>
          <a:prstGeom prst="rect">
            <a:avLst/>
          </a:prstGeom>
        </p:spPr>
      </p:pic>
    </p:spTree>
    <p:extLst>
      <p:ext uri="{BB962C8B-B14F-4D97-AF65-F5344CB8AC3E}">
        <p14:creationId xmlns:p14="http://schemas.microsoft.com/office/powerpoint/2010/main" val="88351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DF44-2417-4381-9108-433E1BA25C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AD9990-0918-44AC-A2EF-620DEA87FFA8}"/>
              </a:ext>
            </a:extLst>
          </p:cNvPr>
          <p:cNvSpPr>
            <a:spLocks noGrp="1"/>
          </p:cNvSpPr>
          <p:nvPr>
            <p:ph idx="1"/>
          </p:nvPr>
        </p:nvSpPr>
        <p:spPr/>
        <p:txBody>
          <a:bodyPr/>
          <a:lstStyle/>
          <a:p>
            <a:pPr marL="0" indent="0">
              <a:buNone/>
            </a:pPr>
            <a:endParaRPr lang="en-US"/>
          </a:p>
          <a:p>
            <a:r>
              <a:rPr lang="en-US"/>
              <a:t>Toggle the Sort by: Count in the bottom left of the visual.</a:t>
            </a:r>
          </a:p>
          <a:p>
            <a:endParaRPr lang="en-US"/>
          </a:p>
        </p:txBody>
      </p:sp>
      <p:sp>
        <p:nvSpPr>
          <p:cNvPr id="4" name="Text Placeholder 3">
            <a:extLst>
              <a:ext uri="{FF2B5EF4-FFF2-40B4-BE49-F238E27FC236}">
                <a16:creationId xmlns:a16="http://schemas.microsoft.com/office/drawing/2014/main" id="{E0D64F4C-07F7-442F-94F1-23C53AE3B8F8}"/>
              </a:ext>
            </a:extLst>
          </p:cNvPr>
          <p:cNvSpPr>
            <a:spLocks noGrp="1"/>
          </p:cNvSpPr>
          <p:nvPr>
            <p:ph type="body" sz="half" idx="2"/>
          </p:nvPr>
        </p:nvSpPr>
        <p:spPr>
          <a:xfrm>
            <a:off x="839788" y="3343403"/>
            <a:ext cx="3932237" cy="2525585"/>
          </a:xfrm>
        </p:spPr>
        <p:txBody>
          <a:bodyPr/>
          <a:lstStyle/>
          <a:p>
            <a:r>
              <a:rPr lang="en-US" u="sng"/>
              <a:t>Notes:</a:t>
            </a:r>
          </a:p>
        </p:txBody>
      </p:sp>
      <p:pic>
        <p:nvPicPr>
          <p:cNvPr id="5" name="Picture 4" descr="A screenshot of a cell phone&#10;&#10;Description automatically generated">
            <a:extLst>
              <a:ext uri="{FF2B5EF4-FFF2-40B4-BE49-F238E27FC236}">
                <a16:creationId xmlns:a16="http://schemas.microsoft.com/office/drawing/2014/main" id="{706F463A-3937-4FE2-8994-7D0729F76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87" y="457200"/>
            <a:ext cx="3932238" cy="2886203"/>
          </a:xfrm>
          <a:prstGeom prst="rect">
            <a:avLst/>
          </a:prstGeom>
        </p:spPr>
      </p:pic>
    </p:spTree>
    <p:extLst>
      <p:ext uri="{BB962C8B-B14F-4D97-AF65-F5344CB8AC3E}">
        <p14:creationId xmlns:p14="http://schemas.microsoft.com/office/powerpoint/2010/main" val="361692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6165-C6BB-4B8A-8923-ECF1F192F5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4F873B-CEB2-43FD-9DFA-8F07D7ABEF15}"/>
              </a:ext>
            </a:extLst>
          </p:cNvPr>
          <p:cNvSpPr>
            <a:spLocks noGrp="1"/>
          </p:cNvSpPr>
          <p:nvPr>
            <p:ph idx="1"/>
          </p:nvPr>
        </p:nvSpPr>
        <p:spPr/>
        <p:txBody>
          <a:bodyPr/>
          <a:lstStyle/>
          <a:p>
            <a:r>
              <a:rPr lang="en-US"/>
              <a:t>Select </a:t>
            </a:r>
            <a:r>
              <a:rPr lang="en-US" b="1"/>
              <a:t>Relative </a:t>
            </a:r>
            <a:r>
              <a:rPr lang="en-US"/>
              <a:t>in the </a:t>
            </a:r>
            <a:r>
              <a:rPr lang="en-US" b="1"/>
              <a:t>Count type</a:t>
            </a:r>
            <a:r>
              <a:rPr lang="en-US"/>
              <a:t> dropdown in the </a:t>
            </a:r>
            <a:r>
              <a:rPr lang="en-US" b="1"/>
              <a:t>Analysis card</a:t>
            </a:r>
            <a:r>
              <a:rPr lang="en-US"/>
              <a:t> of the formatting pane.</a:t>
            </a:r>
          </a:p>
        </p:txBody>
      </p:sp>
      <p:sp>
        <p:nvSpPr>
          <p:cNvPr id="4" name="Text Placeholder 3">
            <a:extLst>
              <a:ext uri="{FF2B5EF4-FFF2-40B4-BE49-F238E27FC236}">
                <a16:creationId xmlns:a16="http://schemas.microsoft.com/office/drawing/2014/main" id="{24876B4A-D449-4204-9928-58B434AA9BF8}"/>
              </a:ext>
            </a:extLst>
          </p:cNvPr>
          <p:cNvSpPr>
            <a:spLocks noGrp="1"/>
          </p:cNvSpPr>
          <p:nvPr>
            <p:ph type="body" sz="half" idx="2"/>
          </p:nvPr>
        </p:nvSpPr>
        <p:spPr>
          <a:xfrm>
            <a:off x="839788" y="3429000"/>
            <a:ext cx="3932237" cy="2439988"/>
          </a:xfrm>
        </p:spPr>
        <p:txBody>
          <a:bodyPr/>
          <a:lstStyle/>
          <a:p>
            <a:r>
              <a:rPr lang="en-US" u="sng"/>
              <a:t>Notes:</a:t>
            </a:r>
          </a:p>
        </p:txBody>
      </p:sp>
      <p:pic>
        <p:nvPicPr>
          <p:cNvPr id="6" name="Picture 5" descr="A screenshot of a cell phone&#10;&#10;Description automatically generated">
            <a:extLst>
              <a:ext uri="{FF2B5EF4-FFF2-40B4-BE49-F238E27FC236}">
                <a16:creationId xmlns:a16="http://schemas.microsoft.com/office/drawing/2014/main" id="{0372B4B9-CAD6-4608-B180-9F8BD32C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1" y="457200"/>
            <a:ext cx="3932237" cy="2915156"/>
          </a:xfrm>
          <a:prstGeom prst="rect">
            <a:avLst/>
          </a:prstGeom>
        </p:spPr>
      </p:pic>
    </p:spTree>
    <p:extLst>
      <p:ext uri="{BB962C8B-B14F-4D97-AF65-F5344CB8AC3E}">
        <p14:creationId xmlns:p14="http://schemas.microsoft.com/office/powerpoint/2010/main" val="321798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EC6724-2984-4049-89B3-B217F3D988F9}"/>
              </a:ext>
            </a:extLst>
          </p:cNvPr>
          <p:cNvPicPr>
            <a:picLocks noChangeAspect="1"/>
          </p:cNvPicPr>
          <p:nvPr/>
        </p:nvPicPr>
        <p:blipFill>
          <a:blip r:embed="rId3"/>
          <a:stretch>
            <a:fillRect/>
          </a:stretch>
        </p:blipFill>
        <p:spPr>
          <a:xfrm>
            <a:off x="0" y="248974"/>
            <a:ext cx="5263629" cy="3036115"/>
          </a:xfrm>
          <a:prstGeom prst="rect">
            <a:avLst/>
          </a:prstGeom>
        </p:spPr>
      </p:pic>
      <p:sp>
        <p:nvSpPr>
          <p:cNvPr id="2" name="Title 1">
            <a:extLst>
              <a:ext uri="{FF2B5EF4-FFF2-40B4-BE49-F238E27FC236}">
                <a16:creationId xmlns:a16="http://schemas.microsoft.com/office/drawing/2014/main" id="{DFD680A2-5C6B-4D78-8B68-1F9776AE5D38}"/>
              </a:ext>
            </a:extLst>
          </p:cNvPr>
          <p:cNvSpPr>
            <a:spLocks noGrp="1"/>
          </p:cNvSpPr>
          <p:nvPr>
            <p:ph type="title"/>
          </p:nvPr>
        </p:nvSpPr>
        <p:spPr>
          <a:xfrm>
            <a:off x="939179" y="457200"/>
            <a:ext cx="3932237" cy="1600200"/>
          </a:xfrm>
        </p:spPr>
        <p:txBody>
          <a:bodyPr/>
          <a:lstStyle/>
          <a:p>
            <a:endParaRPr lang="en-US"/>
          </a:p>
        </p:txBody>
      </p:sp>
      <p:sp>
        <p:nvSpPr>
          <p:cNvPr id="3" name="Content Placeholder 2">
            <a:extLst>
              <a:ext uri="{FF2B5EF4-FFF2-40B4-BE49-F238E27FC236}">
                <a16:creationId xmlns:a16="http://schemas.microsoft.com/office/drawing/2014/main" id="{6165CD56-673F-4654-BB4C-07257CFCF891}"/>
              </a:ext>
            </a:extLst>
          </p:cNvPr>
          <p:cNvSpPr>
            <a:spLocks noGrp="1"/>
          </p:cNvSpPr>
          <p:nvPr>
            <p:ph idx="1"/>
          </p:nvPr>
        </p:nvSpPr>
        <p:spPr>
          <a:xfrm>
            <a:off x="5263628" y="987425"/>
            <a:ext cx="6091759" cy="4873625"/>
          </a:xfrm>
        </p:spPr>
        <p:txBody>
          <a:bodyPr>
            <a:normAutofit/>
          </a:bodyPr>
          <a:lstStyle/>
          <a:p>
            <a:pPr marL="0" indent="0">
              <a:buNone/>
            </a:pPr>
            <a:r>
              <a:rPr lang="en-US"/>
              <a:t>Objective: analyze numeric metric</a:t>
            </a:r>
          </a:p>
          <a:p>
            <a:endParaRPr lang="en-US"/>
          </a:p>
          <a:p>
            <a:r>
              <a:rPr lang="en-US"/>
              <a:t>Drag </a:t>
            </a:r>
            <a:r>
              <a:rPr lang="en-US" b="1"/>
              <a:t>Original Score</a:t>
            </a:r>
            <a:r>
              <a:rPr lang="en-US" b="1" i="1"/>
              <a:t> </a:t>
            </a:r>
            <a:r>
              <a:rPr lang="en-US"/>
              <a:t>field into the Analyze field.</a:t>
            </a:r>
          </a:p>
          <a:p>
            <a:endParaRPr lang="en-US"/>
          </a:p>
          <a:p>
            <a:r>
              <a:rPr lang="en-US"/>
              <a:t>Go to the </a:t>
            </a:r>
            <a:r>
              <a:rPr lang="en-US" b="1"/>
              <a:t>Formatting Pane</a:t>
            </a:r>
            <a:r>
              <a:rPr lang="en-US"/>
              <a:t> and note </a:t>
            </a:r>
            <a:r>
              <a:rPr lang="en-US" b="1"/>
              <a:t>Continuous Analysis Type</a:t>
            </a:r>
            <a:r>
              <a:rPr lang="en-US"/>
              <a:t>.</a:t>
            </a:r>
          </a:p>
        </p:txBody>
      </p:sp>
      <p:sp>
        <p:nvSpPr>
          <p:cNvPr id="4" name="Text Placeholder 3">
            <a:extLst>
              <a:ext uri="{FF2B5EF4-FFF2-40B4-BE49-F238E27FC236}">
                <a16:creationId xmlns:a16="http://schemas.microsoft.com/office/drawing/2014/main" id="{26AC2572-2A27-4E44-9CA0-15600493A6F6}"/>
              </a:ext>
            </a:extLst>
          </p:cNvPr>
          <p:cNvSpPr>
            <a:spLocks noGrp="1"/>
          </p:cNvSpPr>
          <p:nvPr>
            <p:ph type="body" sz="half" idx="2"/>
          </p:nvPr>
        </p:nvSpPr>
        <p:spPr>
          <a:xfrm>
            <a:off x="839788" y="3222594"/>
            <a:ext cx="3932237" cy="2646394"/>
          </a:xfrm>
        </p:spPr>
        <p:txBody>
          <a:bodyPr/>
          <a:lstStyle/>
          <a:p>
            <a:r>
              <a:rPr lang="en-US" u="sng"/>
              <a:t>Notes:</a:t>
            </a:r>
          </a:p>
        </p:txBody>
      </p:sp>
    </p:spTree>
    <p:extLst>
      <p:ext uri="{BB962C8B-B14F-4D97-AF65-F5344CB8AC3E}">
        <p14:creationId xmlns:p14="http://schemas.microsoft.com/office/powerpoint/2010/main" val="3828470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A0AC-242B-4ADE-B8B2-8192E7DDBA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292D0E-5BB9-4880-BBFF-49C6C3ACFA97}"/>
              </a:ext>
            </a:extLst>
          </p:cNvPr>
          <p:cNvSpPr>
            <a:spLocks noGrp="1"/>
          </p:cNvSpPr>
          <p:nvPr>
            <p:ph idx="1"/>
          </p:nvPr>
        </p:nvSpPr>
        <p:spPr/>
        <p:txBody>
          <a:bodyPr/>
          <a:lstStyle/>
          <a:p>
            <a:pPr marL="0" indent="0">
              <a:buNone/>
            </a:pPr>
            <a:r>
              <a:rPr lang="en-US"/>
              <a:t>Objective: analyze a measure or a summarized column</a:t>
            </a:r>
          </a:p>
        </p:txBody>
      </p:sp>
      <p:sp>
        <p:nvSpPr>
          <p:cNvPr id="4" name="Text Placeholder 3">
            <a:extLst>
              <a:ext uri="{FF2B5EF4-FFF2-40B4-BE49-F238E27FC236}">
                <a16:creationId xmlns:a16="http://schemas.microsoft.com/office/drawing/2014/main" id="{A8CAFC30-9939-49EB-8228-00EF4635FC00}"/>
              </a:ext>
            </a:extLst>
          </p:cNvPr>
          <p:cNvSpPr>
            <a:spLocks noGrp="1"/>
          </p:cNvSpPr>
          <p:nvPr>
            <p:ph type="body" sz="half" idx="2"/>
          </p:nvPr>
        </p:nvSpPr>
        <p:spPr/>
        <p:txBody>
          <a:bodyPr/>
          <a:lstStyle/>
          <a:p>
            <a:r>
              <a:rPr lang="en-US" u="sng"/>
              <a:t>Notes:</a:t>
            </a:r>
          </a:p>
        </p:txBody>
      </p:sp>
    </p:spTree>
    <p:extLst>
      <p:ext uri="{BB962C8B-B14F-4D97-AF65-F5344CB8AC3E}">
        <p14:creationId xmlns:p14="http://schemas.microsoft.com/office/powerpoint/2010/main" val="310213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11413C-FA28-4CF4-A6EF-90039AB4D744}"/>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A2F77838-86F9-4BF9-AAEE-C728EBC04333}"/>
              </a:ext>
            </a:extLst>
          </p:cNvPr>
          <p:cNvSpPr>
            <a:spLocks noGrp="1"/>
          </p:cNvSpPr>
          <p:nvPr>
            <p:ph idx="1"/>
          </p:nvPr>
        </p:nvSpPr>
        <p:spPr/>
        <p:txBody>
          <a:bodyPr/>
          <a:lstStyle/>
          <a:p>
            <a:pPr marL="0" indent="0">
              <a:buNone/>
            </a:pPr>
            <a:r>
              <a:rPr lang="en-US"/>
              <a:t>Open the Customer feedback PBIX file in Power BI desktop.</a:t>
            </a:r>
          </a:p>
        </p:txBody>
      </p:sp>
      <p:sp>
        <p:nvSpPr>
          <p:cNvPr id="6" name="Text Placeholder 5">
            <a:extLst>
              <a:ext uri="{FF2B5EF4-FFF2-40B4-BE49-F238E27FC236}">
                <a16:creationId xmlns:a16="http://schemas.microsoft.com/office/drawing/2014/main" id="{5E80EA38-B804-415C-823C-E640DFC6C71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033387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3338-3261-4A6F-BF9E-276BF0D93D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95D2B7-0CF5-44FE-84F9-A3674BC704B8}"/>
              </a:ext>
            </a:extLst>
          </p:cNvPr>
          <p:cNvSpPr>
            <a:spLocks noGrp="1"/>
          </p:cNvSpPr>
          <p:nvPr>
            <p:ph idx="1"/>
          </p:nvPr>
        </p:nvSpPr>
        <p:spPr/>
        <p:txBody>
          <a:bodyPr/>
          <a:lstStyle/>
          <a:p>
            <a:pPr marL="0" indent="0">
              <a:buNone/>
            </a:pPr>
            <a:r>
              <a:rPr lang="en-US"/>
              <a:t>Objective: create the key influencers visualization </a:t>
            </a:r>
          </a:p>
          <a:p>
            <a:pPr marL="0" indent="0">
              <a:buNone/>
            </a:pPr>
            <a:endParaRPr lang="en-US"/>
          </a:p>
          <a:p>
            <a:r>
              <a:rPr lang="en-US"/>
              <a:t> Open the report and select the </a:t>
            </a:r>
            <a:r>
              <a:rPr lang="en-US" b="1"/>
              <a:t>Key influencers</a:t>
            </a:r>
            <a:r>
              <a:rPr lang="en-US"/>
              <a:t> icon.</a:t>
            </a:r>
          </a:p>
        </p:txBody>
      </p:sp>
      <p:sp>
        <p:nvSpPr>
          <p:cNvPr id="4" name="Text Placeholder 3">
            <a:extLst>
              <a:ext uri="{FF2B5EF4-FFF2-40B4-BE49-F238E27FC236}">
                <a16:creationId xmlns:a16="http://schemas.microsoft.com/office/drawing/2014/main" id="{68554F3B-4CEB-405F-A202-603F6E6C86DD}"/>
              </a:ext>
            </a:extLst>
          </p:cNvPr>
          <p:cNvSpPr>
            <a:spLocks noGrp="1"/>
          </p:cNvSpPr>
          <p:nvPr>
            <p:ph type="body" sz="half" idx="2"/>
          </p:nvPr>
        </p:nvSpPr>
        <p:spPr>
          <a:xfrm>
            <a:off x="839788" y="3066220"/>
            <a:ext cx="3932237" cy="2802767"/>
          </a:xfrm>
        </p:spPr>
        <p:txBody>
          <a:bodyPr/>
          <a:lstStyle/>
          <a:p>
            <a:r>
              <a:rPr lang="en-US" u="sng"/>
              <a:t>Notes:</a:t>
            </a:r>
          </a:p>
        </p:txBody>
      </p:sp>
      <p:pic>
        <p:nvPicPr>
          <p:cNvPr id="6" name="Picture 5" descr="A screenshot of a cell phone&#10;&#10;Description automatically generated">
            <a:extLst>
              <a:ext uri="{FF2B5EF4-FFF2-40B4-BE49-F238E27FC236}">
                <a16:creationId xmlns:a16="http://schemas.microsoft.com/office/drawing/2014/main" id="{1154FCB9-8AAD-42BC-84EC-BA8795BA4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60" y="457200"/>
            <a:ext cx="4456116" cy="2609021"/>
          </a:xfrm>
          <a:prstGeom prst="rect">
            <a:avLst/>
          </a:prstGeom>
        </p:spPr>
      </p:pic>
    </p:spTree>
    <p:extLst>
      <p:ext uri="{BB962C8B-B14F-4D97-AF65-F5344CB8AC3E}">
        <p14:creationId xmlns:p14="http://schemas.microsoft.com/office/powerpoint/2010/main" val="277245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AFA4-44C6-4F35-9FE2-3969EC9F66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DDE9A8-4BD4-43AF-9793-491599D5B0E2}"/>
              </a:ext>
            </a:extLst>
          </p:cNvPr>
          <p:cNvSpPr>
            <a:spLocks noGrp="1"/>
          </p:cNvSpPr>
          <p:nvPr>
            <p:ph idx="1"/>
          </p:nvPr>
        </p:nvSpPr>
        <p:spPr/>
        <p:txBody>
          <a:bodyPr>
            <a:normAutofit fontScale="70000" lnSpcReduction="20000"/>
          </a:bodyPr>
          <a:lstStyle/>
          <a:p>
            <a:pPr marL="0" indent="0">
              <a:buNone/>
            </a:pPr>
            <a:r>
              <a:rPr lang="en-US"/>
              <a:t>Objective: Setup the key influencers visualization</a:t>
            </a:r>
          </a:p>
          <a:p>
            <a:r>
              <a:rPr lang="en-US"/>
              <a:t>Move Customer Table &gt; Rating into the Analyze field.</a:t>
            </a:r>
          </a:p>
          <a:p>
            <a:r>
              <a:rPr lang="en-US"/>
              <a:t>Move fields that you think might influence Rating into the Explain by field. In this case, start with:</a:t>
            </a:r>
          </a:p>
          <a:p>
            <a:endParaRPr lang="en-US"/>
          </a:p>
          <a:p>
            <a:pPr lvl="1"/>
            <a:r>
              <a:rPr lang="en-US"/>
              <a:t>    Country-Region</a:t>
            </a:r>
          </a:p>
          <a:p>
            <a:pPr lvl="1"/>
            <a:r>
              <a:rPr lang="en-US"/>
              <a:t>    Role in Org</a:t>
            </a:r>
          </a:p>
          <a:p>
            <a:pPr lvl="1"/>
            <a:r>
              <a:rPr lang="en-US"/>
              <a:t>    Subscription Type</a:t>
            </a:r>
          </a:p>
          <a:p>
            <a:pPr lvl="1"/>
            <a:r>
              <a:rPr lang="en-US"/>
              <a:t>    Company Size</a:t>
            </a:r>
          </a:p>
          <a:p>
            <a:pPr lvl="1"/>
            <a:r>
              <a:rPr lang="en-US"/>
              <a:t>    Theme</a:t>
            </a:r>
          </a:p>
          <a:p>
            <a:endParaRPr lang="en-US"/>
          </a:p>
          <a:p>
            <a:r>
              <a:rPr lang="en-US"/>
              <a:t>Leave the Expand by field empty. This field is only used when analyzing a measure or summarized field.</a:t>
            </a:r>
          </a:p>
        </p:txBody>
      </p:sp>
      <p:sp>
        <p:nvSpPr>
          <p:cNvPr id="4" name="Text Placeholder 3">
            <a:extLst>
              <a:ext uri="{FF2B5EF4-FFF2-40B4-BE49-F238E27FC236}">
                <a16:creationId xmlns:a16="http://schemas.microsoft.com/office/drawing/2014/main" id="{73C48738-CF9D-4A8E-A610-8C06C08FC882}"/>
              </a:ext>
            </a:extLst>
          </p:cNvPr>
          <p:cNvSpPr>
            <a:spLocks noGrp="1"/>
          </p:cNvSpPr>
          <p:nvPr>
            <p:ph type="body" sz="half" idx="2"/>
          </p:nvPr>
        </p:nvSpPr>
        <p:spPr>
          <a:xfrm>
            <a:off x="839788" y="3892492"/>
            <a:ext cx="3932237" cy="1976496"/>
          </a:xfrm>
        </p:spPr>
        <p:txBody>
          <a:bodyPr/>
          <a:lstStyle/>
          <a:p>
            <a:r>
              <a:rPr lang="en-US" u="sng"/>
              <a:t>Notes:</a:t>
            </a:r>
          </a:p>
        </p:txBody>
      </p:sp>
      <p:pic>
        <p:nvPicPr>
          <p:cNvPr id="9" name="Picture 8" descr="A screenshot of a cell phone&#10;&#10;Description automatically generated">
            <a:extLst>
              <a:ext uri="{FF2B5EF4-FFF2-40B4-BE49-F238E27FC236}">
                <a16:creationId xmlns:a16="http://schemas.microsoft.com/office/drawing/2014/main" id="{C71F8628-0720-486D-8F64-13A0641B4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2" y="457200"/>
            <a:ext cx="3942613" cy="3435292"/>
          </a:xfrm>
          <a:prstGeom prst="rect">
            <a:avLst/>
          </a:prstGeom>
        </p:spPr>
      </p:pic>
    </p:spTree>
    <p:extLst>
      <p:ext uri="{BB962C8B-B14F-4D97-AF65-F5344CB8AC3E}">
        <p14:creationId xmlns:p14="http://schemas.microsoft.com/office/powerpoint/2010/main" val="266346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B094-13FD-42FC-A094-5429A1065E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0015CA-4443-4CD7-B93E-04ED6EBECE84}"/>
              </a:ext>
            </a:extLst>
          </p:cNvPr>
          <p:cNvSpPr>
            <a:spLocks noGrp="1"/>
          </p:cNvSpPr>
          <p:nvPr>
            <p:ph idx="1"/>
          </p:nvPr>
        </p:nvSpPr>
        <p:spPr/>
        <p:txBody>
          <a:bodyPr>
            <a:normAutofit/>
          </a:bodyPr>
          <a:lstStyle/>
          <a:p>
            <a:endParaRPr lang="en-US"/>
          </a:p>
          <a:p>
            <a:pPr marL="0" indent="0">
              <a:buNone/>
            </a:pPr>
            <a:r>
              <a:rPr lang="en-US"/>
              <a:t>Objective: Interpret key influencers </a:t>
            </a:r>
          </a:p>
          <a:p>
            <a:r>
              <a:rPr lang="en-US"/>
              <a:t>To focus on the negative ratings, select Low in the What influences Rating to be drop-down box.</a:t>
            </a:r>
          </a:p>
          <a:p>
            <a:r>
              <a:rPr lang="en-US"/>
              <a:t>Click on the </a:t>
            </a:r>
            <a:r>
              <a:rPr lang="en-US" b="1"/>
              <a:t>Role in Org is consumer</a:t>
            </a:r>
            <a:r>
              <a:rPr lang="en-US"/>
              <a:t> influencer and notice the column chart on the right.</a:t>
            </a:r>
          </a:p>
          <a:p>
            <a:endParaRPr lang="en-US"/>
          </a:p>
          <a:p>
            <a:endParaRPr lang="en-US"/>
          </a:p>
        </p:txBody>
      </p:sp>
      <p:sp>
        <p:nvSpPr>
          <p:cNvPr id="4" name="Text Placeholder 3">
            <a:extLst>
              <a:ext uri="{FF2B5EF4-FFF2-40B4-BE49-F238E27FC236}">
                <a16:creationId xmlns:a16="http://schemas.microsoft.com/office/drawing/2014/main" id="{F26532A0-8655-40FA-B1E0-13395B28E248}"/>
              </a:ext>
            </a:extLst>
          </p:cNvPr>
          <p:cNvSpPr>
            <a:spLocks noGrp="1"/>
          </p:cNvSpPr>
          <p:nvPr>
            <p:ph type="body" sz="half" idx="2"/>
          </p:nvPr>
        </p:nvSpPr>
        <p:spPr>
          <a:xfrm>
            <a:off x="839788" y="3355596"/>
            <a:ext cx="3932237" cy="2513391"/>
          </a:xfrm>
        </p:spPr>
        <p:txBody>
          <a:bodyPr/>
          <a:lstStyle/>
          <a:p>
            <a:r>
              <a:rPr lang="en-US" u="sng" dirty="0"/>
              <a:t>Notes:</a:t>
            </a:r>
          </a:p>
        </p:txBody>
      </p:sp>
      <p:pic>
        <p:nvPicPr>
          <p:cNvPr id="8" name="Picture 7" descr="A screenshot of a cell phone&#10;&#10;Description automatically generated">
            <a:extLst>
              <a:ext uri="{FF2B5EF4-FFF2-40B4-BE49-F238E27FC236}">
                <a16:creationId xmlns:a16="http://schemas.microsoft.com/office/drawing/2014/main" id="{A58F7247-46B8-436D-BEC3-87615D74F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2" y="457201"/>
            <a:ext cx="3938521" cy="2898396"/>
          </a:xfrm>
          <a:prstGeom prst="rect">
            <a:avLst/>
          </a:prstGeom>
        </p:spPr>
      </p:pic>
    </p:spTree>
    <p:extLst>
      <p:ext uri="{BB962C8B-B14F-4D97-AF65-F5344CB8AC3E}">
        <p14:creationId xmlns:p14="http://schemas.microsoft.com/office/powerpoint/2010/main" val="78665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E01F-8B81-4395-9004-F13B906C5E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ADE01F-D7FE-4ED7-BD33-A127A5A5E05D}"/>
              </a:ext>
            </a:extLst>
          </p:cNvPr>
          <p:cNvSpPr>
            <a:spLocks noGrp="1"/>
          </p:cNvSpPr>
          <p:nvPr>
            <p:ph idx="1"/>
          </p:nvPr>
        </p:nvSpPr>
        <p:spPr/>
        <p:txBody>
          <a:bodyPr/>
          <a:lstStyle/>
          <a:p>
            <a:r>
              <a:rPr lang="en-US"/>
              <a:t>Select the second influencer in the list, which is </a:t>
            </a:r>
            <a:r>
              <a:rPr lang="en-US" b="1"/>
              <a:t>Theme is usability</a:t>
            </a:r>
            <a:r>
              <a:rPr lang="en-US"/>
              <a:t>.</a:t>
            </a:r>
          </a:p>
          <a:p>
            <a:r>
              <a:rPr lang="en-US"/>
              <a:t>Select the </a:t>
            </a:r>
            <a:r>
              <a:rPr lang="en-US" b="1"/>
              <a:t>Only show values that are influencers</a:t>
            </a:r>
            <a:r>
              <a:rPr lang="en-US"/>
              <a:t> check box to filter by using only the influential values.</a:t>
            </a:r>
          </a:p>
        </p:txBody>
      </p:sp>
      <p:sp>
        <p:nvSpPr>
          <p:cNvPr id="4" name="Text Placeholder 3">
            <a:extLst>
              <a:ext uri="{FF2B5EF4-FFF2-40B4-BE49-F238E27FC236}">
                <a16:creationId xmlns:a16="http://schemas.microsoft.com/office/drawing/2014/main" id="{7DCC8422-6A8F-4360-941C-4723A7EAFB77}"/>
              </a:ext>
            </a:extLst>
          </p:cNvPr>
          <p:cNvSpPr>
            <a:spLocks noGrp="1"/>
          </p:cNvSpPr>
          <p:nvPr>
            <p:ph type="body" sz="half" idx="2"/>
          </p:nvPr>
        </p:nvSpPr>
        <p:spPr>
          <a:xfrm>
            <a:off x="839788" y="3285650"/>
            <a:ext cx="3932237" cy="2583337"/>
          </a:xfrm>
        </p:spPr>
        <p:txBody>
          <a:bodyPr/>
          <a:lstStyle/>
          <a:p>
            <a:r>
              <a:rPr lang="en-US" b="1" u="sng"/>
              <a:t>Notes:</a:t>
            </a:r>
          </a:p>
        </p:txBody>
      </p:sp>
      <p:pic>
        <p:nvPicPr>
          <p:cNvPr id="5" name="Picture 4" descr="A screenshot of a cell phone&#10;&#10;Description automatically generated">
            <a:extLst>
              <a:ext uri="{FF2B5EF4-FFF2-40B4-BE49-F238E27FC236}">
                <a16:creationId xmlns:a16="http://schemas.microsoft.com/office/drawing/2014/main" id="{964ABF6F-1799-49CF-8085-A507AC7E0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12" y="457201"/>
            <a:ext cx="3932237" cy="2828450"/>
          </a:xfrm>
          <a:prstGeom prst="rect">
            <a:avLst/>
          </a:prstGeom>
        </p:spPr>
      </p:pic>
    </p:spTree>
    <p:extLst>
      <p:ext uri="{BB962C8B-B14F-4D97-AF65-F5344CB8AC3E}">
        <p14:creationId xmlns:p14="http://schemas.microsoft.com/office/powerpoint/2010/main" val="304186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46EE-2F61-4A73-98BA-44E674961B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5209B3-9C8A-46A4-9581-4844CABAD06C}"/>
              </a:ext>
            </a:extLst>
          </p:cNvPr>
          <p:cNvSpPr>
            <a:spLocks noGrp="1"/>
          </p:cNvSpPr>
          <p:nvPr>
            <p:ph idx="1"/>
          </p:nvPr>
        </p:nvSpPr>
        <p:spPr>
          <a:xfrm>
            <a:off x="5183188" y="987425"/>
            <a:ext cx="6172200" cy="4873625"/>
          </a:xfrm>
        </p:spPr>
        <p:txBody>
          <a:bodyPr/>
          <a:lstStyle/>
          <a:p>
            <a:pPr marL="0" indent="0">
              <a:buNone/>
            </a:pPr>
            <a:r>
              <a:rPr lang="en-US"/>
              <a:t>Objective: interact with other visuals</a:t>
            </a:r>
          </a:p>
          <a:p>
            <a:r>
              <a:rPr lang="en-US"/>
              <a:t>Move </a:t>
            </a:r>
            <a:r>
              <a:rPr lang="en-US" b="1"/>
              <a:t>Company Size</a:t>
            </a:r>
            <a:r>
              <a:rPr lang="en-US"/>
              <a:t> into the report to use it as a slicer. </a:t>
            </a:r>
          </a:p>
          <a:p>
            <a:r>
              <a:rPr lang="en-US"/>
              <a:t>Select &gt;50,000</a:t>
            </a:r>
          </a:p>
        </p:txBody>
      </p:sp>
      <p:sp>
        <p:nvSpPr>
          <p:cNvPr id="4" name="Text Placeholder 3">
            <a:extLst>
              <a:ext uri="{FF2B5EF4-FFF2-40B4-BE49-F238E27FC236}">
                <a16:creationId xmlns:a16="http://schemas.microsoft.com/office/drawing/2014/main" id="{E8CAC2C8-DE65-439F-8590-066242626901}"/>
              </a:ext>
            </a:extLst>
          </p:cNvPr>
          <p:cNvSpPr>
            <a:spLocks noGrp="1"/>
          </p:cNvSpPr>
          <p:nvPr>
            <p:ph type="body" sz="half" idx="2"/>
          </p:nvPr>
        </p:nvSpPr>
        <p:spPr>
          <a:xfrm>
            <a:off x="839788" y="2725444"/>
            <a:ext cx="3932237" cy="3143543"/>
          </a:xfrm>
        </p:spPr>
        <p:txBody>
          <a:bodyPr/>
          <a:lstStyle/>
          <a:p>
            <a:r>
              <a:rPr lang="en-US" b="1" u="sng" dirty="0"/>
              <a:t>Notes:</a:t>
            </a:r>
          </a:p>
          <a:p>
            <a:endParaRPr lang="en-US" dirty="0"/>
          </a:p>
          <a:p>
            <a:endParaRPr lang="en-US" b="1" u="sng" dirty="0"/>
          </a:p>
        </p:txBody>
      </p:sp>
      <p:pic>
        <p:nvPicPr>
          <p:cNvPr id="9" name="Picture 8">
            <a:extLst>
              <a:ext uri="{FF2B5EF4-FFF2-40B4-BE49-F238E27FC236}">
                <a16:creationId xmlns:a16="http://schemas.microsoft.com/office/drawing/2014/main" id="{104F9C91-16CF-4CF5-8E25-50C45621B2AB}"/>
              </a:ext>
            </a:extLst>
          </p:cNvPr>
          <p:cNvPicPr>
            <a:picLocks noChangeAspect="1"/>
          </p:cNvPicPr>
          <p:nvPr/>
        </p:nvPicPr>
        <p:blipFill>
          <a:blip r:embed="rId3"/>
          <a:stretch>
            <a:fillRect/>
          </a:stretch>
        </p:blipFill>
        <p:spPr>
          <a:xfrm>
            <a:off x="836612" y="457201"/>
            <a:ext cx="3960547" cy="2085974"/>
          </a:xfrm>
          <a:prstGeom prst="rect">
            <a:avLst/>
          </a:prstGeom>
        </p:spPr>
      </p:pic>
    </p:spTree>
    <p:extLst>
      <p:ext uri="{BB962C8B-B14F-4D97-AF65-F5344CB8AC3E}">
        <p14:creationId xmlns:p14="http://schemas.microsoft.com/office/powerpoint/2010/main" val="354860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DCFD-0872-448A-9DA3-41820D99C5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02A32A-C177-4014-8F9B-FACAD2DFEA71}"/>
              </a:ext>
            </a:extLst>
          </p:cNvPr>
          <p:cNvSpPr>
            <a:spLocks noGrp="1"/>
          </p:cNvSpPr>
          <p:nvPr>
            <p:ph idx="1"/>
          </p:nvPr>
        </p:nvSpPr>
        <p:spPr>
          <a:xfrm>
            <a:off x="5211763" y="996950"/>
            <a:ext cx="6172200" cy="4873625"/>
          </a:xfrm>
        </p:spPr>
        <p:txBody>
          <a:bodyPr/>
          <a:lstStyle/>
          <a:p>
            <a:pPr marL="0" indent="0">
              <a:buNone/>
            </a:pPr>
            <a:r>
              <a:rPr lang="en-US"/>
              <a:t>Objective: Continuous key influencers</a:t>
            </a:r>
          </a:p>
          <a:p>
            <a:endParaRPr lang="en-US"/>
          </a:p>
          <a:p>
            <a:r>
              <a:rPr lang="en-US"/>
              <a:t>Move </a:t>
            </a:r>
            <a:r>
              <a:rPr lang="en-US" b="1"/>
              <a:t>Tenure</a:t>
            </a:r>
            <a:r>
              <a:rPr lang="en-US"/>
              <a:t> from the customer table into </a:t>
            </a:r>
            <a:r>
              <a:rPr lang="en-US" b="1"/>
              <a:t>Explain by</a:t>
            </a:r>
            <a:r>
              <a:rPr lang="en-US"/>
              <a:t>. </a:t>
            </a:r>
          </a:p>
          <a:p>
            <a:endParaRPr lang="en-US"/>
          </a:p>
        </p:txBody>
      </p:sp>
      <p:pic>
        <p:nvPicPr>
          <p:cNvPr id="5" name="Picture 4">
            <a:extLst>
              <a:ext uri="{FF2B5EF4-FFF2-40B4-BE49-F238E27FC236}">
                <a16:creationId xmlns:a16="http://schemas.microsoft.com/office/drawing/2014/main" id="{1A0E6DE6-0178-4999-83AF-463BAD3E37D4}"/>
              </a:ext>
            </a:extLst>
          </p:cNvPr>
          <p:cNvPicPr>
            <a:picLocks noChangeAspect="1"/>
          </p:cNvPicPr>
          <p:nvPr/>
        </p:nvPicPr>
        <p:blipFill>
          <a:blip r:embed="rId3"/>
          <a:stretch>
            <a:fillRect/>
          </a:stretch>
        </p:blipFill>
        <p:spPr>
          <a:xfrm>
            <a:off x="357139" y="719534"/>
            <a:ext cx="4622366" cy="3260280"/>
          </a:xfrm>
          <a:prstGeom prst="rect">
            <a:avLst/>
          </a:prstGeom>
        </p:spPr>
      </p:pic>
      <p:sp>
        <p:nvSpPr>
          <p:cNvPr id="4" name="Text Placeholder 3">
            <a:extLst>
              <a:ext uri="{FF2B5EF4-FFF2-40B4-BE49-F238E27FC236}">
                <a16:creationId xmlns:a16="http://schemas.microsoft.com/office/drawing/2014/main" id="{5F6F802C-6506-47EF-ABB1-13BB81557445}"/>
              </a:ext>
            </a:extLst>
          </p:cNvPr>
          <p:cNvSpPr>
            <a:spLocks noGrp="1"/>
          </p:cNvSpPr>
          <p:nvPr>
            <p:ph type="body" sz="half" idx="2"/>
          </p:nvPr>
        </p:nvSpPr>
        <p:spPr>
          <a:xfrm>
            <a:off x="839788" y="3852908"/>
            <a:ext cx="3932237" cy="2016079"/>
          </a:xfrm>
        </p:spPr>
        <p:txBody>
          <a:bodyPr>
            <a:normAutofit fontScale="85000" lnSpcReduction="10000"/>
          </a:bodyPr>
          <a:lstStyle/>
          <a:p>
            <a:r>
              <a:rPr lang="en-US" u="sng" dirty="0"/>
              <a:t>Notes:</a:t>
            </a:r>
          </a:p>
          <a:p>
            <a:r>
              <a:rPr lang="en-US" dirty="0"/>
              <a:t>We run correlation tests to determine how linear the influencer is with regards to the target.</a:t>
            </a:r>
          </a:p>
          <a:p>
            <a:r>
              <a:rPr lang="en-US" dirty="0"/>
              <a:t> If the target is continuous, we run Pearson correlation and if the target is categorical, we run Point Biserial correlation tests.</a:t>
            </a:r>
          </a:p>
          <a:p>
            <a:r>
              <a:rPr lang="en-US" dirty="0"/>
              <a:t>If we detect the relationship is not sufficiently linear we conduct supervised binning and generate a maximum of 5 bins.</a:t>
            </a:r>
            <a:endParaRPr lang="en-US" u="sng" dirty="0"/>
          </a:p>
        </p:txBody>
      </p:sp>
    </p:spTree>
    <p:extLst>
      <p:ext uri="{BB962C8B-B14F-4D97-AF65-F5344CB8AC3E}">
        <p14:creationId xmlns:p14="http://schemas.microsoft.com/office/powerpoint/2010/main" val="403948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655FBE-BCFC-431B-9671-DF45A7506D0E}"/>
              </a:ext>
            </a:extLst>
          </p:cNvPr>
          <p:cNvPicPr>
            <a:picLocks noChangeAspect="1"/>
          </p:cNvPicPr>
          <p:nvPr/>
        </p:nvPicPr>
        <p:blipFill>
          <a:blip r:embed="rId3"/>
          <a:stretch>
            <a:fillRect/>
          </a:stretch>
        </p:blipFill>
        <p:spPr>
          <a:xfrm>
            <a:off x="128765" y="88810"/>
            <a:ext cx="5054423" cy="3523339"/>
          </a:xfrm>
          <a:prstGeom prst="rect">
            <a:avLst/>
          </a:prstGeom>
        </p:spPr>
      </p:pic>
      <p:sp>
        <p:nvSpPr>
          <p:cNvPr id="2" name="Title 1">
            <a:extLst>
              <a:ext uri="{FF2B5EF4-FFF2-40B4-BE49-F238E27FC236}">
                <a16:creationId xmlns:a16="http://schemas.microsoft.com/office/drawing/2014/main" id="{05DC8611-F0F4-49D7-8533-74A15EA839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769B0F-3A20-44F1-B587-97514509560B}"/>
              </a:ext>
            </a:extLst>
          </p:cNvPr>
          <p:cNvSpPr>
            <a:spLocks noGrp="1"/>
          </p:cNvSpPr>
          <p:nvPr>
            <p:ph idx="1"/>
          </p:nvPr>
        </p:nvSpPr>
        <p:spPr/>
        <p:txBody>
          <a:bodyPr/>
          <a:lstStyle/>
          <a:p>
            <a:pPr marL="0" indent="0">
              <a:buNone/>
            </a:pPr>
            <a:r>
              <a:rPr lang="en-US"/>
              <a:t>Objective: </a:t>
            </a:r>
            <a:r>
              <a:rPr lang="en-US" b="1"/>
              <a:t>Interpret measures and aggregates </a:t>
            </a:r>
          </a:p>
          <a:p>
            <a:pPr marL="0" indent="0">
              <a:buNone/>
            </a:pPr>
            <a:endParaRPr lang="en-US"/>
          </a:p>
          <a:p>
            <a:r>
              <a:rPr lang="en-US"/>
              <a:t>Now bring in </a:t>
            </a:r>
            <a:r>
              <a:rPr lang="en-US" b="1"/>
              <a:t>Support Ticket ID</a:t>
            </a:r>
            <a:r>
              <a:rPr lang="en-US"/>
              <a:t> from the support ticket table. </a:t>
            </a:r>
          </a:p>
        </p:txBody>
      </p:sp>
      <p:sp>
        <p:nvSpPr>
          <p:cNvPr id="4" name="Text Placeholder 3">
            <a:extLst>
              <a:ext uri="{FF2B5EF4-FFF2-40B4-BE49-F238E27FC236}">
                <a16:creationId xmlns:a16="http://schemas.microsoft.com/office/drawing/2014/main" id="{C502EF52-F29A-421C-B7A9-B851F7D42601}"/>
              </a:ext>
            </a:extLst>
          </p:cNvPr>
          <p:cNvSpPr>
            <a:spLocks noGrp="1"/>
          </p:cNvSpPr>
          <p:nvPr>
            <p:ph type="body" sz="half" idx="2"/>
          </p:nvPr>
        </p:nvSpPr>
        <p:spPr>
          <a:xfrm>
            <a:off x="839788" y="3429000"/>
            <a:ext cx="3932237" cy="2439988"/>
          </a:xfrm>
        </p:spPr>
        <p:txBody>
          <a:bodyPr/>
          <a:lstStyle/>
          <a:p>
            <a:r>
              <a:rPr lang="en-US" u="sng"/>
              <a:t>Notes:</a:t>
            </a:r>
          </a:p>
        </p:txBody>
      </p:sp>
    </p:spTree>
    <p:extLst>
      <p:ext uri="{BB962C8B-B14F-4D97-AF65-F5344CB8AC3E}">
        <p14:creationId xmlns:p14="http://schemas.microsoft.com/office/powerpoint/2010/main" val="330066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25CB50580C5D94BBABA37F5C65DDDCD" ma:contentTypeVersion="16" ma:contentTypeDescription="Create a new document." ma:contentTypeScope="" ma:versionID="f874fca73372fa44e52f915088a978c0">
  <xsd:schema xmlns:xsd="http://www.w3.org/2001/XMLSchema" xmlns:xs="http://www.w3.org/2001/XMLSchema" xmlns:p="http://schemas.microsoft.com/office/2006/metadata/properties" xmlns:ns1="http://schemas.microsoft.com/sharepoint/v3" xmlns:ns3="9f10c853-096d-42b8-b9b6-d25c7d4a4546" xmlns:ns4="224d3a8e-bd50-4d09-95bb-7bf2bc83fe2a" targetNamespace="http://schemas.microsoft.com/office/2006/metadata/properties" ma:root="true" ma:fieldsID="71adba60de175829b4cad7af91b36b58" ns1:_="" ns3:_="" ns4:_="">
    <xsd:import namespace="http://schemas.microsoft.com/sharepoint/v3"/>
    <xsd:import namespace="9f10c853-096d-42b8-b9b6-d25c7d4a4546"/>
    <xsd:import namespace="224d3a8e-bd50-4d09-95bb-7bf2bc83fe2a"/>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1:_ip_UnifiedCompliancePolicyProperties" minOccurs="0"/>
                <xsd:element ref="ns1:_ip_UnifiedCompliancePolicyUIActio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f10c853-096d-42b8-b9b6-d25c7d4a454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element name="LastSharedByUser" ma:index="11" nillable="true" ma:displayName="Last Shared By User" ma:hidden="true" ma:internalName="LastSharedByUser" ma:readOnly="true">
      <xsd:simpleType>
        <xsd:restriction base="dms:Note"/>
      </xsd:simpleType>
    </xsd:element>
    <xsd:element name="LastSharedByTime" ma:index="12" nillable="true" ma:displayName="Last Shared By Time"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24d3a8e-bd50-4d09-95bb-7bf2bc83fe2a"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DateTaken" ma:index="23"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57A8F-9EB0-4660-BB67-A3C67A5FB779}">
  <ds:schemaRefs>
    <ds:schemaRef ds:uri="http://schemas.microsoft.com/sharepoint/v3/contenttype/forms"/>
  </ds:schemaRefs>
</ds:datastoreItem>
</file>

<file path=customXml/itemProps2.xml><?xml version="1.0" encoding="utf-8"?>
<ds:datastoreItem xmlns:ds="http://schemas.openxmlformats.org/officeDocument/2006/customXml" ds:itemID="{8DBA0AD5-B7FE-41F5-BFD0-9C2ECE3BBF69}">
  <ds:schemaRefs>
    <ds:schemaRef ds:uri="http://purl.org/dc/elements/1.1/"/>
    <ds:schemaRef ds:uri="http://purl.org/dc/dcmitype/"/>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224d3a8e-bd50-4d09-95bb-7bf2bc83fe2a"/>
    <ds:schemaRef ds:uri="http://schemas.microsoft.com/office/infopath/2007/PartnerControls"/>
    <ds:schemaRef ds:uri="9f10c853-096d-42b8-b9b6-d25c7d4a4546"/>
    <ds:schemaRef ds:uri="http://schemas.microsoft.com/sharepoint/v3"/>
  </ds:schemaRefs>
</ds:datastoreItem>
</file>

<file path=customXml/itemProps3.xml><?xml version="1.0" encoding="utf-8"?>
<ds:datastoreItem xmlns:ds="http://schemas.openxmlformats.org/officeDocument/2006/customXml" ds:itemID="{B15C50D1-1488-4DF2-94DE-47A22DCE6A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f10c853-096d-42b8-b9b6-d25c7d4a4546"/>
    <ds:schemaRef ds:uri="224d3a8e-bd50-4d09-95bb-7bf2bc83fe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566</TotalTime>
  <Words>1055</Words>
  <Application>Microsoft Office PowerPoint</Application>
  <PresentationFormat>Widescreen</PresentationFormat>
  <Paragraphs>106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Key influencers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influencers</dc:title>
  <dc:creator>Pavan Kemparaju</dc:creator>
  <cp:lastModifiedBy>Ancy Philip</cp:lastModifiedBy>
  <cp:revision>5</cp:revision>
  <dcterms:created xsi:type="dcterms:W3CDTF">2019-11-18T04:24:43Z</dcterms:created>
  <dcterms:modified xsi:type="dcterms:W3CDTF">2019-11-21T17:10:40Z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pakempar@microsoft.com</vt:lpwstr>
  </property>
  <property fmtid="{D5CDD505-2E9C-101B-9397-08002B2CF9AE}" pid="5" name="MSIP_Label_f42aa342-8706-4288-bd11-ebb85995028c_SetDate">
    <vt:lpwstr>2019-11-18T05:29:00.9424690Z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8d24b35b-5769-4094-8037-19242081493e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0x010100F25CB50580C5D94BBABA37F5C65DDDCD</vt:lpwstr>
  </property>
</Properties>
</file>