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62" r:id="rId6"/>
    <p:sldId id="263" r:id="rId7"/>
    <p:sldId id="25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046"/>
    <a:srgbClr val="111119"/>
    <a:srgbClr val="322F45"/>
    <a:srgbClr val="FFFFCC"/>
    <a:srgbClr val="505178"/>
    <a:srgbClr val="504B6D"/>
    <a:srgbClr val="0F0F17"/>
    <a:srgbClr val="1A212C"/>
    <a:srgbClr val="1E1E2E"/>
    <a:srgbClr val="121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0D62A-D421-4C27-A796-2C2D3B35BA2E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D6B2-AAD6-4473-AE3D-C316BAF0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UAV – Unmanned</a:t>
            </a:r>
            <a:r>
              <a:rPr lang="en-US" baseline="0" dirty="0" smtClean="0"/>
              <a:t> Areal Vehicle</a:t>
            </a:r>
          </a:p>
          <a:p>
            <a:r>
              <a:rPr lang="en-US" baseline="0" dirty="0" smtClean="0"/>
              <a:t>Education – Teaching people about fluids stuff</a:t>
            </a:r>
          </a:p>
          <a:p>
            <a:r>
              <a:rPr lang="en-US" baseline="0" dirty="0" smtClean="0"/>
              <a:t>Medical – surgery without cutting open body</a:t>
            </a:r>
          </a:p>
          <a:p>
            <a:r>
              <a:rPr lang="en-US" baseline="0" dirty="0" smtClean="0"/>
              <a:t>Automotive design – car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D6B2-AAD6-4473-AE3D-C316BAF0C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ea typeface="Cambria Math" pitchFamily="18" charset="0"/>
              </a:rPr>
              <a:t>This demo brought to you by</a:t>
            </a:r>
            <a:endParaRPr lang="en-US" i="1" dirty="0"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0≤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                            1≤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0                                                 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1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Viscosity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81200" y="2438400"/>
            <a:ext cx="5181600" cy="2895600"/>
            <a:chOff x="2158788" y="2743200"/>
            <a:chExt cx="5181600" cy="28956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717801" y="2743200"/>
              <a:ext cx="2093381" cy="1820333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192655" y="3886200"/>
              <a:ext cx="2015490" cy="17526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756024" y="3352800"/>
              <a:ext cx="1752600" cy="15240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158788" y="3551447"/>
              <a:ext cx="5181600" cy="1779990"/>
              <a:chOff x="2819400" y="3472921"/>
              <a:chExt cx="3276600" cy="1125582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819400" y="3505200"/>
                <a:ext cx="32766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 flipV="1">
                <a:off x="4425421" y="3472921"/>
                <a:ext cx="64558" cy="645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200400" y="3505199"/>
                <a:ext cx="1257300" cy="1093304"/>
              </a:xfrm>
              <a:prstGeom prst="straightConnector1">
                <a:avLst/>
              </a:prstGeom>
              <a:ln w="19050" cmpd="sng">
                <a:prstDash val="solid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56388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75000" y="15240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950" y="2560247"/>
            <a:ext cx="229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4000" dirty="0">
              <a:effectLst>
                <a:glow rad="63500">
                  <a:srgbClr val="504B6D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273 L -0.08663 0.00764 C -0.10556 0.00602 -0.13142 0.01273 -0.15677 0.02523 C -0.18594 0.03958 -0.20764 0.05625 -0.22118 0.07407 L -0.28681 0.15602 " pathEditMode="relative" rAng="-1218268" ptsTypes="FffFF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42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8645 -0.03101 C 0.10468 -0.03842 0.12968 -0.0368 0.15451 -0.0287 C 0.18281 -0.01921 0.20416 -0.00509 0.21753 0.01274 L 0.28298 0.09445 " pathEditMode="relative" rAng="847136" ptsTypes="FffFF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022E-16 5.55112E-17 L -1.11022E-16 0.086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7" grpId="0"/>
      <p:bldP spid="7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044" y="5424341"/>
            <a:ext cx="1344602" cy="1344602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322F45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1" y="4321313"/>
              <a:ext cx="2057399" cy="680240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22F45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1400" dirty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9108" y="5376456"/>
            <a:ext cx="1344602" cy="1344602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343046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199"/>
              <a:ext cx="2057399" cy="171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111119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69108" y="5376456"/>
            <a:ext cx="1344602" cy="1344602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343046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199"/>
              <a:ext cx="2057399" cy="171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322F4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6044" y="5424341"/>
            <a:ext cx="1344602" cy="1344602"/>
            <a:chOff x="116044" y="5424341"/>
            <a:chExt cx="1344602" cy="1344602"/>
          </a:xfrm>
        </p:grpSpPr>
        <p:sp>
          <p:nvSpPr>
            <p:cNvPr id="5" name="Oval 4"/>
            <p:cNvSpPr/>
            <p:nvPr/>
          </p:nvSpPr>
          <p:spPr>
            <a:xfrm>
              <a:off x="116044" y="5424341"/>
              <a:ext cx="1344602" cy="1344602"/>
            </a:xfrm>
            <a:prstGeom prst="ellipse">
              <a:avLst/>
            </a:prstGeom>
            <a:solidFill>
              <a:srgbClr val="111119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0145" y="5900856"/>
              <a:ext cx="930878" cy="307777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22F45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1400" dirty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322F4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16044" y="5424341"/>
            <a:ext cx="1344602" cy="1344602"/>
          </a:xfrm>
          <a:prstGeom prst="ellipse">
            <a:avLst/>
          </a:prstGeom>
          <a:solidFill>
            <a:srgbClr val="34304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145" y="5900856"/>
            <a:ext cx="930878" cy="307777"/>
          </a:xfrm>
          <a:prstGeom prst="rect">
            <a:avLst/>
          </a:prstGeom>
          <a:noFill/>
          <a:effectLst>
            <a:glow rad="63500">
              <a:srgbClr val="505178">
                <a:alpha val="5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rPr>
              <a:t>Design</a:t>
            </a:r>
            <a:endParaRPr lang="en-US" sz="1400" dirty="0">
              <a:effectLst>
                <a:glow rad="63500">
                  <a:srgbClr val="322F45">
                    <a:alpha val="81000"/>
                  </a:srgb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9108" y="5376456"/>
            <a:ext cx="1344602" cy="1344602"/>
            <a:chOff x="1269108" y="5376456"/>
            <a:chExt cx="1344602" cy="1344602"/>
          </a:xfrm>
        </p:grpSpPr>
        <p:sp>
          <p:nvSpPr>
            <p:cNvPr id="13" name="Oval 12"/>
            <p:cNvSpPr/>
            <p:nvPr/>
          </p:nvSpPr>
          <p:spPr>
            <a:xfrm>
              <a:off x="1269108" y="5376456"/>
              <a:ext cx="1344602" cy="1344602"/>
            </a:xfrm>
            <a:prstGeom prst="ellipse">
              <a:avLst/>
            </a:prstGeom>
            <a:solidFill>
              <a:srgbClr val="111119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2362" y="5876372"/>
              <a:ext cx="930878" cy="77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5000" y="1524000"/>
            <a:ext cx="2971800" cy="2971800"/>
            <a:chOff x="3175000" y="1524000"/>
            <a:chExt cx="2971800" cy="2971800"/>
          </a:xfrm>
        </p:grpSpPr>
        <p:sp>
          <p:nvSpPr>
            <p:cNvPr id="12" name="Oval 11"/>
            <p:cNvSpPr/>
            <p:nvPr/>
          </p:nvSpPr>
          <p:spPr>
            <a:xfrm>
              <a:off x="3175000" y="15240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950" y="2560247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/>
                    </a:glow>
                    <a:reflection blurRad="6350" stA="55000" endA="300" endPos="45500" dir="5400000" sy="-100000" algn="bl" rotWithShape="0"/>
                  </a:effectLst>
                </a:rPr>
                <a:t>Education</a:t>
              </a:r>
              <a:endParaRPr lang="en-US" sz="4000" dirty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1943100" y="3268133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4321314"/>
            <a:ext cx="2057400" cy="707886"/>
          </a:xfrm>
          <a:prstGeom prst="rect">
            <a:avLst/>
          </a:prstGeom>
          <a:noFill/>
          <a:effectLst>
            <a:glow rad="63500">
              <a:srgbClr val="505178">
                <a:alpha val="5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rPr>
              <a:t>Design</a:t>
            </a:r>
            <a:endParaRPr lang="en-US" sz="4000" dirty="0">
              <a:effectLst>
                <a:glow rad="63500">
                  <a:srgbClr val="504B6D">
                    <a:alpha val="81000"/>
                  </a:srgb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0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0.00856 L 0.07466 -0.06389 C 0.0915 -0.07917 0.11823 -0.09745 0.14705 -0.11435 C 0.17952 -0.1338 0.20677 -0.14676 0.22674 -0.15278 L 0.32153 -0.18403 " pathEditMode="relative" rAng="-1423224" ptsTypes="FffFF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08924 -0.01482 C 0.10764 -0.01875 0.13472 -0.01667 0.1625 -0.01088 C 0.19427 -0.00417 0.2191 0.00463 0.23611 0.01597 L 0.31754 0.06666 " pathEditMode="relative" rAng="538804" ptsTypes="FffFF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11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4896 -0.05116 C 0.0592 -0.06158 0.07083 -0.08056 0.08021 -0.10255 C 0.09097 -0.12755 0.09687 -0.14931 0.09861 -0.1669 L 0.10729 -0.25 " pathEditMode="relative" rAng="-3613474" ptsTypes="FffFF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5000" y="1524000"/>
            <a:ext cx="2971800" cy="2971800"/>
            <a:chOff x="3175000" y="1524000"/>
            <a:chExt cx="2971800" cy="2971800"/>
          </a:xfrm>
        </p:grpSpPr>
        <p:sp>
          <p:nvSpPr>
            <p:cNvPr id="12" name="Oval 11"/>
            <p:cNvSpPr/>
            <p:nvPr/>
          </p:nvSpPr>
          <p:spPr>
            <a:xfrm>
              <a:off x="3175000" y="15240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950" y="2560247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/>
                    </a:glow>
                    <a:reflection blurRad="6350" stA="55000" endA="300" endPos="45500" dir="5400000" sy="-100000" algn="bl" rotWithShape="0"/>
                  </a:effectLst>
                </a:rPr>
                <a:t>Education</a:t>
              </a:r>
              <a:endParaRPr lang="en-US" sz="4000" dirty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4491567" y="31623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4267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Control</a:t>
            </a:r>
            <a:endParaRPr lang="en-US" sz="4000" dirty="0">
              <a:effectLst>
                <a:glow rad="635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7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0.00856 L 0.07466 -0.06389 C 0.0915 -0.07917 0.11823 -0.09745 0.14705 -0.11435 C 0.17952 -0.1338 0.20677 -0.14676 0.22674 -0.15278 L 0.32153 -0.18403 " pathEditMode="relative" rAng="-1423224" ptsTypes="FffFF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03865 L -0.08281 -0.06227 C -0.09774 -0.08542 -0.12396 -0.10348 -0.15278 -0.11459 C -0.18594 -0.12709 -0.21406 -0.12917 -0.23559 -0.12107 L -0.33889 -0.08704 " pathEditMode="relative" rAng="11756723" ptsTypes="FffFF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8" y="-1083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0000" y="5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6962 -0.01481 C -0.0842 -0.01713 -0.10209 -0.02778 -0.11736 -0.04514 C -0.13525 -0.06319 -0.14688 -0.0831 -0.15191 -0.10139 L -0.17795 -0.1875 " pathEditMode="relative" rAng="2305874" ptsTypes="FffFF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47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214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Directional Viscosity</vt:lpstr>
      <vt:lpstr>Applications</vt:lpstr>
      <vt:lpstr>Applications</vt:lpstr>
      <vt:lpstr>Applications</vt:lpstr>
      <vt:lpstr>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2012-04-04T21:54:01Z</dcterms:created>
  <dcterms:modified xsi:type="dcterms:W3CDTF">2012-04-05T06:05:29Z</dcterms:modified>
</cp:coreProperties>
</file>