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322F45"/>
    <a:srgbClr val="505178"/>
    <a:srgbClr val="504B6D"/>
    <a:srgbClr val="343046"/>
    <a:srgbClr val="111119"/>
    <a:srgbClr val="0F0F17"/>
    <a:srgbClr val="1A212C"/>
    <a:srgbClr val="1E1E2E"/>
    <a:srgbClr val="1212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6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1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2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6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6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1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7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7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7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>
                <a:ea typeface="Cambria Math" pitchFamily="18" charset="0"/>
              </a:rPr>
              <a:t>This demo brought to you by</a:t>
            </a:r>
            <a:endParaRPr lang="en-US" i="1" dirty="0">
              <a:ea typeface="Cambria Math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85800" y="1600200"/>
                <a:ext cx="3502947" cy="942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𝜌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𝜈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00200"/>
                <a:ext cx="3502947" cy="94288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19200" y="2895600"/>
                <a:ext cx="5548186" cy="1450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𝜋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𝑞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𝑞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    0≤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𝜋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                                 1≤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≤2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0                                                 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≥2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895600"/>
                <a:ext cx="5548186" cy="14508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524000" y="4953000"/>
                <a:ext cx="4287199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953000"/>
                <a:ext cx="4287199" cy="79585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181600" y="1752600"/>
                <a:ext cx="172855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𝜌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752600"/>
                <a:ext cx="1728550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14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175000" y="1524000"/>
            <a:ext cx="2971800" cy="2971800"/>
          </a:xfrm>
          <a:prstGeom prst="ellipse">
            <a:avLst/>
          </a:prstGeom>
          <a:solidFill>
            <a:srgbClr val="12121C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36950" y="2560247"/>
            <a:ext cx="229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effectLst>
                  <a:glow rad="63500">
                    <a:srgbClr val="504B6D"/>
                  </a:glow>
                  <a:reflection blurRad="6350" stA="55000" endA="300" endPos="45500" dir="5400000" sy="-100000" algn="bl" rotWithShape="0"/>
                </a:effectLst>
              </a:rPr>
              <a:t>Education</a:t>
            </a:r>
            <a:endParaRPr lang="en-US" sz="4000" dirty="0">
              <a:effectLst>
                <a:glow rad="63500">
                  <a:srgbClr val="504B6D"/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43100" y="3268133"/>
            <a:ext cx="2971800" cy="2971800"/>
            <a:chOff x="1943100" y="3268133"/>
            <a:chExt cx="2971800" cy="2971800"/>
          </a:xfrm>
        </p:grpSpPr>
        <p:sp>
          <p:nvSpPr>
            <p:cNvPr id="5" name="Oval 4"/>
            <p:cNvSpPr/>
            <p:nvPr/>
          </p:nvSpPr>
          <p:spPr>
            <a:xfrm>
              <a:off x="1943100" y="3268133"/>
              <a:ext cx="2971800" cy="2971800"/>
            </a:xfrm>
            <a:prstGeom prst="ellipse">
              <a:avLst/>
            </a:prstGeom>
            <a:solidFill>
              <a:srgbClr val="12121C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38400" y="4321314"/>
              <a:ext cx="2057400" cy="707886"/>
            </a:xfrm>
            <a:prstGeom prst="rect">
              <a:avLst/>
            </a:prstGeom>
            <a:noFill/>
            <a:effectLst>
              <a:glow rad="63500">
                <a:srgbClr val="505178">
                  <a:alpha val="5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effectLst>
                    <a:glow rad="63500">
                      <a:srgbClr val="504B6D">
                        <a:alpha val="81000"/>
                      </a:srgbClr>
                    </a:glow>
                    <a:reflection blurRad="6350" stA="55000" endA="300" endPos="45500" dir="5400000" sy="-100000" algn="bl" rotWithShape="0"/>
                  </a:effectLst>
                </a:rPr>
                <a:t>Design</a:t>
              </a:r>
              <a:endParaRPr lang="en-US" sz="4000" dirty="0">
                <a:effectLst>
                  <a:glow rad="63500">
                    <a:srgbClr val="504B6D">
                      <a:alpha val="81000"/>
                    </a:srgb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91567" y="3162300"/>
            <a:ext cx="2971800" cy="2971800"/>
            <a:chOff x="4491567" y="3162300"/>
            <a:chExt cx="2971800" cy="2971800"/>
          </a:xfrm>
        </p:grpSpPr>
        <p:sp>
          <p:nvSpPr>
            <p:cNvPr id="13" name="Oval 12"/>
            <p:cNvSpPr/>
            <p:nvPr/>
          </p:nvSpPr>
          <p:spPr>
            <a:xfrm>
              <a:off x="4491567" y="3162300"/>
              <a:ext cx="2971800" cy="2971800"/>
            </a:xfrm>
            <a:prstGeom prst="ellipse">
              <a:avLst/>
            </a:prstGeom>
            <a:solidFill>
              <a:srgbClr val="12121C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29200" y="4267200"/>
              <a:ext cx="2057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effectLst>
                    <a:glow rad="63500">
                      <a:srgbClr val="505178"/>
                    </a:glow>
                    <a:reflection blurRad="6350" stA="55000" endA="300" endPos="45500" dir="5400000" sy="-100000" algn="bl" rotWithShape="0"/>
                  </a:effectLst>
                </a:rPr>
                <a:t>Control</a:t>
              </a:r>
              <a:endParaRPr lang="en-US" sz="4000" dirty="0">
                <a:effectLst>
                  <a:glow rad="63500">
                    <a:srgbClr val="505178"/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9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01273 L -0.08663 0.00764 C -0.10556 0.00602 -0.13142 0.01273 -0.15677 0.02523 C -0.18594 0.03958 -0.20764 0.05625 -0.22118 0.07407 L -0.28681 0.15602 " pathEditMode="relative" rAng="-1218268" ptsTypes="FffFF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13" y="423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6 L 0.08645 -0.03101 C 0.10468 -0.03842 0.12968 -0.0368 0.15451 -0.0287 C 0.18281 -0.01921 0.20416 -0.00509 0.21753 0.01274 L 0.28298 0.09445 " pathEditMode="relative" rAng="847136" ptsTypes="FffFF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61" y="94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11022E-16 5.55112E-17 L -1.11022E-16 0.08611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7" grpId="0"/>
      <p:bldP spid="7" grpId="1"/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6044" y="5424341"/>
            <a:ext cx="1344602" cy="1344602"/>
            <a:chOff x="1943100" y="3268133"/>
            <a:chExt cx="2971800" cy="2971800"/>
          </a:xfrm>
        </p:grpSpPr>
        <p:sp>
          <p:nvSpPr>
            <p:cNvPr id="5" name="Oval 4"/>
            <p:cNvSpPr/>
            <p:nvPr/>
          </p:nvSpPr>
          <p:spPr>
            <a:xfrm>
              <a:off x="1943100" y="3268133"/>
              <a:ext cx="2971800" cy="2971800"/>
            </a:xfrm>
            <a:prstGeom prst="ellipse">
              <a:avLst/>
            </a:prstGeom>
            <a:solidFill>
              <a:srgbClr val="322F45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38401" y="4321313"/>
              <a:ext cx="2057399" cy="680240"/>
            </a:xfrm>
            <a:prstGeom prst="rect">
              <a:avLst/>
            </a:prstGeom>
            <a:noFill/>
            <a:effectLst>
              <a:glow rad="63500">
                <a:srgbClr val="505178">
                  <a:alpha val="5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effectLst>
                    <a:glow rad="63500">
                      <a:srgbClr val="322F45">
                        <a:alpha val="81000"/>
                      </a:srgbClr>
                    </a:glow>
                    <a:reflection blurRad="6350" stA="55000" endA="300" endPos="45500" dir="5400000" sy="-100000" algn="bl" rotWithShape="0"/>
                  </a:effectLst>
                </a:rPr>
                <a:t>Design</a:t>
              </a:r>
              <a:endParaRPr lang="en-US" sz="1400" dirty="0">
                <a:effectLst>
                  <a:glow rad="63500">
                    <a:srgbClr val="322F45">
                      <a:alpha val="81000"/>
                    </a:srgb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69108" y="5376456"/>
            <a:ext cx="1344602" cy="1344602"/>
            <a:chOff x="4491567" y="3162300"/>
            <a:chExt cx="2971800" cy="2971800"/>
          </a:xfrm>
        </p:grpSpPr>
        <p:sp>
          <p:nvSpPr>
            <p:cNvPr id="13" name="Oval 12"/>
            <p:cNvSpPr/>
            <p:nvPr/>
          </p:nvSpPr>
          <p:spPr>
            <a:xfrm>
              <a:off x="4491567" y="3162300"/>
              <a:ext cx="2971800" cy="2971800"/>
            </a:xfrm>
            <a:prstGeom prst="ellipse">
              <a:avLst/>
            </a:prstGeom>
            <a:solidFill>
              <a:srgbClr val="343046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29200" y="4267199"/>
              <a:ext cx="2057399" cy="1714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effectLst>
                    <a:glow rad="63500">
                      <a:srgbClr val="343046"/>
                    </a:glow>
                    <a:reflection blurRad="6350" stA="55000" endA="300" endPos="45500" dir="5400000" sy="-100000" algn="bl" rotWithShape="0"/>
                  </a:effectLst>
                </a:rPr>
                <a:t>Control</a:t>
              </a:r>
              <a:endParaRPr lang="en-US" sz="1400" dirty="0">
                <a:effectLst>
                  <a:glow rad="63500">
                    <a:srgbClr val="343046"/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658099" y="4635201"/>
            <a:ext cx="1344602" cy="1344602"/>
          </a:xfrm>
          <a:prstGeom prst="ellipse">
            <a:avLst/>
          </a:prstGeom>
          <a:solidFill>
            <a:srgbClr val="111119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1865" y="5104054"/>
            <a:ext cx="1040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effectLst>
                  <a:glow rad="25400">
                    <a:srgbClr val="505178"/>
                  </a:glow>
                  <a:reflection blurRad="6350" stA="55000" endA="300" endPos="45500" dir="5400000" sy="-100000" algn="bl" rotWithShape="0"/>
                </a:effectLst>
              </a:rPr>
              <a:t>Education</a:t>
            </a:r>
            <a:endParaRPr lang="en-US" sz="1600" dirty="0">
              <a:effectLst>
                <a:glow rad="25400">
                  <a:srgbClr val="505178"/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836" y="5330907"/>
            <a:ext cx="2188842" cy="71785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Applications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1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175000" y="1524000"/>
            <a:ext cx="2971800" cy="2971800"/>
          </a:xfrm>
          <a:prstGeom prst="ellipse">
            <a:avLst/>
          </a:prstGeom>
          <a:solidFill>
            <a:srgbClr val="12121C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36950" y="2560247"/>
            <a:ext cx="229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effectLst>
                  <a:glow rad="63500">
                    <a:srgbClr val="504B6D"/>
                  </a:glow>
                  <a:reflection blurRad="6350" stA="55000" endA="300" endPos="45500" dir="5400000" sy="-100000" algn="bl" rotWithShape="0"/>
                </a:effectLst>
              </a:rPr>
              <a:t>Education</a:t>
            </a:r>
            <a:endParaRPr lang="en-US" sz="4000" dirty="0">
              <a:effectLst>
                <a:glow rad="63500">
                  <a:srgbClr val="504B6D"/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43100" y="3268133"/>
            <a:ext cx="2971800" cy="2971800"/>
            <a:chOff x="1943100" y="3268133"/>
            <a:chExt cx="2971800" cy="2971800"/>
          </a:xfrm>
        </p:grpSpPr>
        <p:sp>
          <p:nvSpPr>
            <p:cNvPr id="5" name="Oval 4"/>
            <p:cNvSpPr/>
            <p:nvPr/>
          </p:nvSpPr>
          <p:spPr>
            <a:xfrm>
              <a:off x="1943100" y="3268133"/>
              <a:ext cx="2971800" cy="2971800"/>
            </a:xfrm>
            <a:prstGeom prst="ellipse">
              <a:avLst/>
            </a:prstGeom>
            <a:solidFill>
              <a:srgbClr val="12121C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38400" y="4321314"/>
              <a:ext cx="2057400" cy="707886"/>
            </a:xfrm>
            <a:prstGeom prst="rect">
              <a:avLst/>
            </a:prstGeom>
            <a:noFill/>
            <a:effectLst>
              <a:glow rad="63500">
                <a:srgbClr val="505178">
                  <a:alpha val="5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effectLst>
                    <a:glow rad="63500">
                      <a:srgbClr val="504B6D">
                        <a:alpha val="81000"/>
                      </a:srgbClr>
                    </a:glow>
                    <a:reflection blurRad="6350" stA="55000" endA="300" endPos="45500" dir="5400000" sy="-100000" algn="bl" rotWithShape="0"/>
                  </a:effectLst>
                </a:rPr>
                <a:t>Design</a:t>
              </a:r>
              <a:endParaRPr lang="en-US" sz="4000" dirty="0">
                <a:effectLst>
                  <a:glow rad="63500">
                    <a:srgbClr val="504B6D">
                      <a:alpha val="81000"/>
                    </a:srgb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91567" y="3162300"/>
            <a:ext cx="2971800" cy="2971800"/>
            <a:chOff x="4491567" y="3162300"/>
            <a:chExt cx="2971800" cy="2971800"/>
          </a:xfrm>
        </p:grpSpPr>
        <p:sp>
          <p:nvSpPr>
            <p:cNvPr id="13" name="Oval 12"/>
            <p:cNvSpPr/>
            <p:nvPr/>
          </p:nvSpPr>
          <p:spPr>
            <a:xfrm>
              <a:off x="4491567" y="3162300"/>
              <a:ext cx="2971800" cy="2971800"/>
            </a:xfrm>
            <a:prstGeom prst="ellipse">
              <a:avLst/>
            </a:prstGeom>
            <a:solidFill>
              <a:srgbClr val="12121C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29200" y="4267200"/>
              <a:ext cx="2057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effectLst>
                    <a:glow rad="63500">
                      <a:srgbClr val="505178"/>
                    </a:glow>
                    <a:reflection blurRad="6350" stA="55000" endA="300" endPos="45500" dir="5400000" sy="-100000" algn="bl" rotWithShape="0"/>
                  </a:effectLst>
                </a:rPr>
                <a:t>Control</a:t>
              </a:r>
              <a:endParaRPr lang="en-US" sz="4000" dirty="0">
                <a:effectLst>
                  <a:glow rad="63500">
                    <a:srgbClr val="505178"/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8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01273 L -0.08663 0.00764 C -0.10556 0.00602 -0.13142 0.01273 -0.15677 0.02523 C -0.18594 0.03958 -0.20764 0.05625 -0.22118 0.07407 L -0.28681 0.15602 " pathEditMode="relative" rAng="-1218268" ptsTypes="FffFF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13" y="423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6 L 0.08645 -0.03101 C 0.10468 -0.03842 0.12968 -0.0368 0.15451 -0.0287 C 0.18281 -0.01921 0.20416 -0.00509 0.21753 0.01274 L 0.28298 0.09445 " pathEditMode="relative" rAng="847136" ptsTypes="FffFF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61" y="94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11022E-16 5.55112E-17 L -1.11022E-16 0.08611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/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 Viscosity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981200" y="2438400"/>
            <a:ext cx="5181600" cy="2895600"/>
            <a:chOff x="2158788" y="2743200"/>
            <a:chExt cx="5181600" cy="2895600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2717801" y="2743200"/>
              <a:ext cx="2093381" cy="1820333"/>
            </a:xfrm>
            <a:prstGeom prst="straightConnector1">
              <a:avLst/>
            </a:prstGeom>
            <a:ln w="28575">
              <a:prstDash val="dash"/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2192655" y="3886200"/>
              <a:ext cx="2015490" cy="1752600"/>
            </a:xfrm>
            <a:prstGeom prst="straightConnector1">
              <a:avLst/>
            </a:prstGeom>
            <a:ln w="28575">
              <a:prstDash val="dash"/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3756024" y="3352800"/>
              <a:ext cx="1752600" cy="1524000"/>
            </a:xfrm>
            <a:prstGeom prst="straightConnector1">
              <a:avLst/>
            </a:prstGeom>
            <a:ln w="28575">
              <a:prstDash val="dash"/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2158788" y="3551447"/>
              <a:ext cx="5181600" cy="1779990"/>
              <a:chOff x="2819400" y="3472921"/>
              <a:chExt cx="3276600" cy="1125582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2819400" y="3505200"/>
                <a:ext cx="327660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 flipV="1">
                <a:off x="4425421" y="3472921"/>
                <a:ext cx="64558" cy="6455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>
                <a:off x="3200400" y="3505199"/>
                <a:ext cx="1257300" cy="1093304"/>
              </a:xfrm>
              <a:prstGeom prst="straightConnector1">
                <a:avLst/>
              </a:prstGeom>
              <a:ln w="19050" cmpd="sng">
                <a:prstDash val="solid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5638800" y="1371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773216" y="2983468"/>
                <a:ext cx="805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216" y="2983468"/>
                <a:ext cx="80522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715000" y="2972618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972618"/>
                <a:ext cx="36933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505200" y="4074067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074067"/>
                <a:ext cx="37792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6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179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Applications</vt:lpstr>
      <vt:lpstr>Applications</vt:lpstr>
      <vt:lpstr>Applications</vt:lpstr>
      <vt:lpstr>Directional Viscosity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</cp:revision>
  <dcterms:created xsi:type="dcterms:W3CDTF">2012-04-04T21:54:01Z</dcterms:created>
  <dcterms:modified xsi:type="dcterms:W3CDTF">2012-04-04T23:54:01Z</dcterms:modified>
</cp:coreProperties>
</file>