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7"/>
  </p:notesMasterIdLst>
  <p:sldIdLst>
    <p:sldId id="331" r:id="rId4"/>
    <p:sldId id="337" r:id="rId5"/>
    <p:sldId id="306" r:id="rId6"/>
    <p:sldId id="288" r:id="rId7"/>
    <p:sldId id="340" r:id="rId8"/>
    <p:sldId id="343" r:id="rId9"/>
    <p:sldId id="342" r:id="rId10"/>
    <p:sldId id="344" r:id="rId11"/>
    <p:sldId id="341" r:id="rId12"/>
    <p:sldId id="345" r:id="rId13"/>
    <p:sldId id="346" r:id="rId14"/>
    <p:sldId id="347" r:id="rId15"/>
    <p:sldId id="34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45"/>
    <a:srgbClr val="0680C3"/>
    <a:srgbClr val="6E74A2"/>
    <a:srgbClr val="9EA2C1"/>
    <a:srgbClr val="0780C3"/>
    <a:srgbClr val="005800"/>
    <a:srgbClr val="00B050"/>
    <a:srgbClr val="BC7A00"/>
    <a:srgbClr val="7F7F7F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6196" autoAdjust="0"/>
  </p:normalViewPr>
  <p:slideViewPr>
    <p:cSldViewPr snapToGrid="0" showGuides="1">
      <p:cViewPr varScale="1">
        <p:scale>
          <a:sx n="109" d="100"/>
          <a:sy n="109" d="100"/>
        </p:scale>
        <p:origin x="67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5" y="1423109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7"/>
            <a:ext cx="11517591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6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8"/>
            <a:ext cx="458004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5"/>
            <a:ext cx="1606967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6"/>
            <a:ext cx="577307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3" y="3381941"/>
            <a:ext cx="936647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3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7" y="24750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70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7" y="4809770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5" y="5541765"/>
            <a:ext cx="936647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3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50" y="3332010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1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6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3"/>
            <a:ext cx="577307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2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6" y="743265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4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3" y="351408"/>
            <a:ext cx="577307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3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5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2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3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1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7" y="3608102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3" y="2021656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7" y="3007858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1" y="3873639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2" y="1474296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1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7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4" y="1609752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5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5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4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6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3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2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5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91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1" y="659467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7"/>
            <a:ext cx="3143251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49" y="1762126"/>
            <a:ext cx="3143251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1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184667" y="365837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6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66728" y="2981017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8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E5794A4-EB9A-BA76-EC42-BCF888CC309B}"/>
              </a:ext>
            </a:extLst>
          </p:cNvPr>
          <p:cNvSpPr txBox="1"/>
          <p:nvPr/>
        </p:nvSpPr>
        <p:spPr>
          <a:xfrm>
            <a:off x="1556595" y="2156470"/>
            <a:ext cx="8363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rgbClr val="002060"/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Forecast Package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22076" y="161473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506431"/>
            <a:chOff x="2113658" y="4283314"/>
            <a:chExt cx="3647459" cy="5064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On develop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Sum Stock Package By Box/Partition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60B6175-CC29-FF4D-3CFD-EDE2997B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25" y="1617316"/>
            <a:ext cx="6929399" cy="48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82ED90A-53DB-AFC3-AACC-3F09BFEC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277838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875763"/>
            <a:chOff x="2113658" y="4283314"/>
            <a:chExt cx="3647459" cy="875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-User Can Search All Part list Forecast Package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All Part list Forecast Package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B306858-8D3E-68FD-01E2-3B5AF753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9" y="1591409"/>
            <a:ext cx="7007469" cy="480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1610F00-DDE9-064C-696C-BCCA166F6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399011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875763"/>
            <a:chOff x="2113658" y="4283314"/>
            <a:chExt cx="3647459" cy="875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-User Can Search  Forecast Use Box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Forecast Use Box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51D4A0-6A89-5B9E-3A7E-264BAB08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3" y="1587211"/>
            <a:ext cx="7085730" cy="49472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1D097A3-340D-CACF-43D8-298F75865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177543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875763"/>
            <a:chOff x="2113658" y="4283314"/>
            <a:chExt cx="3647459" cy="875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-User Can Search Forecast Use Partition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Forecast Use Partition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D1D25A7-BF2E-56E9-B9C5-6EEE5445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6" y="1634988"/>
            <a:ext cx="7121769" cy="4883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D1547D9-8B07-E8AE-8129-1AF596460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4565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1FDA4E-DF01-4D02-BE4F-950B8F39C2BD}"/>
              </a:ext>
            </a:extLst>
          </p:cNvPr>
          <p:cNvGrpSpPr/>
          <p:nvPr/>
        </p:nvGrpSpPr>
        <p:grpSpPr>
          <a:xfrm rot="16200000">
            <a:off x="5185062" y="-1635379"/>
            <a:ext cx="1819481" cy="12191852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CB848E-1D16-4F7F-919F-6A9FB17B8BC0}"/>
              </a:ext>
            </a:extLst>
          </p:cNvPr>
          <p:cNvSpPr/>
          <p:nvPr/>
        </p:nvSpPr>
        <p:spPr>
          <a:xfrm>
            <a:off x="0" y="3550807"/>
            <a:ext cx="12192000" cy="18181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559B9-D98C-4A53-B487-921BAB20C290}"/>
              </a:ext>
            </a:extLst>
          </p:cNvPr>
          <p:cNvSpPr txBox="1"/>
          <p:nvPr/>
        </p:nvSpPr>
        <p:spPr>
          <a:xfrm>
            <a:off x="1" y="3870362"/>
            <a:ext cx="12192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cs typeface="Arial" pitchFamily="34" charset="0"/>
              </a:rPr>
              <a:t>Progressive System</a:t>
            </a:r>
            <a:endParaRPr lang="ko-KR" alt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35DCAE-0DE9-45E0-A48A-B18941551671}"/>
              </a:ext>
            </a:extLst>
          </p:cNvPr>
          <p:cNvGrpSpPr/>
          <p:nvPr/>
        </p:nvGrpSpPr>
        <p:grpSpPr>
          <a:xfrm rot="3017773">
            <a:off x="5584720" y="1817122"/>
            <a:ext cx="469873" cy="327856"/>
            <a:chOff x="5405974" y="1533288"/>
            <a:chExt cx="608646" cy="424685"/>
          </a:xfrm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1B5EA-563E-4DB8-9CFD-33E2046DB885}"/>
              </a:ext>
            </a:extLst>
          </p:cNvPr>
          <p:cNvGrpSpPr/>
          <p:nvPr/>
        </p:nvGrpSpPr>
        <p:grpSpPr>
          <a:xfrm rot="7898637">
            <a:off x="5214394" y="1000350"/>
            <a:ext cx="344525" cy="861967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25299E69-BA35-434B-B436-C1980380A0BC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rapezoid 94">
              <a:extLst>
                <a:ext uri="{FF2B5EF4-FFF2-40B4-BE49-F238E27FC236}">
                  <a16:creationId xmlns:a16="http://schemas.microsoft.com/office/drawing/2014/main" id="{835959BC-934F-4D8A-AA73-95D23A7C2F98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1212BB-D030-4BEF-BE2B-E8A3CC790CBA}"/>
              </a:ext>
            </a:extLst>
          </p:cNvPr>
          <p:cNvGrpSpPr/>
          <p:nvPr/>
        </p:nvGrpSpPr>
        <p:grpSpPr>
          <a:xfrm rot="15664019">
            <a:off x="4239240" y="746539"/>
            <a:ext cx="414152" cy="1446605"/>
            <a:chOff x="391499" y="630207"/>
            <a:chExt cx="531848" cy="159319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9BE7176-3872-43EB-A826-A8BF0B3D3AA9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3A43497-A4DD-45E4-9034-17F05C2472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481BE7-71C0-450E-A70A-571423B47A0D}"/>
              </a:ext>
            </a:extLst>
          </p:cNvPr>
          <p:cNvGrpSpPr/>
          <p:nvPr/>
        </p:nvGrpSpPr>
        <p:grpSpPr>
          <a:xfrm rot="1062574">
            <a:off x="4839588" y="933057"/>
            <a:ext cx="437403" cy="437403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1477A9D-5103-4038-9015-597B6AB52E31}"/>
              </a:ext>
            </a:extLst>
          </p:cNvPr>
          <p:cNvSpPr/>
          <p:nvPr/>
        </p:nvSpPr>
        <p:spPr>
          <a:xfrm>
            <a:off x="2939995" y="3151042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DF975C-FC1D-4FDC-BA0B-3E156064369A}"/>
              </a:ext>
            </a:extLst>
          </p:cNvPr>
          <p:cNvGrpSpPr/>
          <p:nvPr/>
        </p:nvGrpSpPr>
        <p:grpSpPr>
          <a:xfrm rot="1056235">
            <a:off x="3546589" y="1803553"/>
            <a:ext cx="391039" cy="1171393"/>
            <a:chOff x="391499" y="630207"/>
            <a:chExt cx="531845" cy="159319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79CD355-7C99-4C02-BD98-37C24D860C97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29965E1-817B-4D1E-986B-850BE9D7E64D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91E7D623-F73A-43EC-837E-03076914DBEF}"/>
              </a:ext>
            </a:extLst>
          </p:cNvPr>
          <p:cNvSpPr/>
          <p:nvPr/>
        </p:nvSpPr>
        <p:spPr>
          <a:xfrm>
            <a:off x="3460460" y="1575008"/>
            <a:ext cx="525968" cy="52596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054BD6-D082-4DC0-8827-D7E8070099FB}"/>
              </a:ext>
            </a:extLst>
          </p:cNvPr>
          <p:cNvSpPr/>
          <p:nvPr/>
        </p:nvSpPr>
        <p:spPr>
          <a:xfrm>
            <a:off x="3517187" y="1631735"/>
            <a:ext cx="412519" cy="41251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9507AB-3C37-4D88-B35B-F394E88D376E}"/>
              </a:ext>
            </a:extLst>
          </p:cNvPr>
          <p:cNvSpPr/>
          <p:nvPr/>
        </p:nvSpPr>
        <p:spPr>
          <a:xfrm>
            <a:off x="3620524" y="1735609"/>
            <a:ext cx="205845" cy="204771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E1D1415-C04D-4B04-894B-0DACAB00CF83}"/>
              </a:ext>
            </a:extLst>
          </p:cNvPr>
          <p:cNvSpPr/>
          <p:nvPr/>
        </p:nvSpPr>
        <p:spPr>
          <a:xfrm>
            <a:off x="3689188" y="1803736"/>
            <a:ext cx="68517" cy="6851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4930E9EE-A029-4432-A909-6D41C8ABBA87}"/>
              </a:ext>
            </a:extLst>
          </p:cNvPr>
          <p:cNvSpPr/>
          <p:nvPr/>
        </p:nvSpPr>
        <p:spPr>
          <a:xfrm>
            <a:off x="3126222" y="3080302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Top Corners Rounded 34">
            <a:extLst>
              <a:ext uri="{FF2B5EF4-FFF2-40B4-BE49-F238E27FC236}">
                <a16:creationId xmlns:a16="http://schemas.microsoft.com/office/drawing/2014/main" id="{9D3DBAE6-A187-408C-9B1B-2F6D5D6AEB72}"/>
              </a:ext>
            </a:extLst>
          </p:cNvPr>
          <p:cNvSpPr/>
          <p:nvPr/>
        </p:nvSpPr>
        <p:spPr>
          <a:xfrm>
            <a:off x="3288915" y="2828857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CBFF0E-5897-4AF6-9083-120D02669595}"/>
              </a:ext>
            </a:extLst>
          </p:cNvPr>
          <p:cNvSpPr/>
          <p:nvPr/>
        </p:nvSpPr>
        <p:spPr>
          <a:xfrm>
            <a:off x="-1" y="3417122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64975-1C0D-43DB-B28F-106A015F4420}"/>
              </a:ext>
            </a:extLst>
          </p:cNvPr>
          <p:cNvSpPr/>
          <p:nvPr/>
        </p:nvSpPr>
        <p:spPr>
          <a:xfrm>
            <a:off x="148" y="5426893"/>
            <a:ext cx="12191853" cy="70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BCE4359-9EFF-DAB5-D311-CAAE22ED2C91}"/>
              </a:ext>
            </a:extLst>
          </p:cNvPr>
          <p:cNvSpPr/>
          <p:nvPr/>
        </p:nvSpPr>
        <p:spPr>
          <a:xfrm>
            <a:off x="5469859" y="1913924"/>
            <a:ext cx="852854" cy="764955"/>
          </a:xfrm>
          <a:prstGeom prst="cube">
            <a:avLst/>
          </a:prstGeom>
          <a:solidFill>
            <a:srgbClr val="0058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FA7157-9D15-4357-AF8E-091BDDBE9CC9}"/>
              </a:ext>
            </a:extLst>
          </p:cNvPr>
          <p:cNvGrpSpPr/>
          <p:nvPr/>
        </p:nvGrpSpPr>
        <p:grpSpPr>
          <a:xfrm rot="18490567" flipH="1">
            <a:off x="5363387" y="1800598"/>
            <a:ext cx="471722" cy="328072"/>
            <a:chOff x="5405974" y="1533288"/>
            <a:chExt cx="611040" cy="424965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4D77C9AF-BA17-47FC-8902-AE54771234AD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46B1721D-1165-4A00-8863-347C1607B84E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DD16100A-E561-4888-AB5B-C20C546FC1C5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969C75F-590D-4E6E-BE43-E4228221B906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40DB3B2D-12B0-4DE4-9F5B-2AA64B0CDE0F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3BC3B0-8C89-4C8E-835C-640F128DD074}"/>
              </a:ext>
            </a:extLst>
          </p:cNvPr>
          <p:cNvGrpSpPr/>
          <p:nvPr/>
        </p:nvGrpSpPr>
        <p:grpSpPr>
          <a:xfrm rot="2713823">
            <a:off x="5532341" y="1541790"/>
            <a:ext cx="289218" cy="289219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607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13623931-15D2-4834-8280-54ACC1445BD1}"/>
              </a:ext>
            </a:extLst>
          </p:cNvPr>
          <p:cNvSpPr txBox="1"/>
          <p:nvPr/>
        </p:nvSpPr>
        <p:spPr>
          <a:xfrm>
            <a:off x="4864664" y="8840"/>
            <a:ext cx="660343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rial" pitchFamily="34" charset="0"/>
              </a:rPr>
              <a:t>Display System</a:t>
            </a:r>
            <a:endParaRPr lang="ko-KR" altLang="en-US" sz="4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72095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2" y="832631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Part List Master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129195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2" y="1403630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Package Master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187701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30922" y="198869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Part List and Package Master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247615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30922" y="2587829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Supplier Master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AA1DD-5D90-5A0A-A31E-837BCC1F3433}"/>
              </a:ext>
            </a:extLst>
          </p:cNvPr>
          <p:cNvSpPr txBox="1"/>
          <p:nvPr/>
        </p:nvSpPr>
        <p:spPr>
          <a:xfrm>
            <a:off x="4660065" y="363970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E7358"/>
                </a:solidFill>
                <a:cs typeface="Arial" pitchFamily="34" charset="0"/>
              </a:rPr>
              <a:t>06</a:t>
            </a:r>
            <a:endParaRPr lang="ko-KR" altLang="en-US" sz="3600" b="1" dirty="0">
              <a:solidFill>
                <a:srgbClr val="FE7358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2ED14-50EF-434D-B452-3D5003C74B15}"/>
              </a:ext>
            </a:extLst>
          </p:cNvPr>
          <p:cNvSpPr txBox="1"/>
          <p:nvPr/>
        </p:nvSpPr>
        <p:spPr>
          <a:xfrm>
            <a:off x="5730922" y="3751376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Input Stock Package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1920D-1079-F0D1-32D8-4C6231390714}"/>
              </a:ext>
            </a:extLst>
          </p:cNvPr>
          <p:cNvSpPr txBox="1"/>
          <p:nvPr/>
        </p:nvSpPr>
        <p:spPr>
          <a:xfrm>
            <a:off x="4660065" y="422554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A290"/>
                </a:solidFill>
                <a:cs typeface="Arial" pitchFamily="34" charset="0"/>
              </a:rPr>
              <a:t>07</a:t>
            </a:r>
            <a:endParaRPr lang="ko-KR" altLang="en-US" sz="3600" b="1" dirty="0">
              <a:solidFill>
                <a:srgbClr val="FFA29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82A7A-D804-792B-EAE8-ED78395A406D}"/>
              </a:ext>
            </a:extLst>
          </p:cNvPr>
          <p:cNvSpPr txBox="1"/>
          <p:nvPr/>
        </p:nvSpPr>
        <p:spPr>
          <a:xfrm>
            <a:off x="5730922" y="4337223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Sum Stock by Box/Partition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1FD62-966E-608D-4519-99D0CB8E5F2B}"/>
              </a:ext>
            </a:extLst>
          </p:cNvPr>
          <p:cNvSpPr txBox="1"/>
          <p:nvPr/>
        </p:nvSpPr>
        <p:spPr>
          <a:xfrm>
            <a:off x="4660065" y="480370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8EB4E3"/>
                </a:solidFill>
                <a:cs typeface="Arial" pitchFamily="34" charset="0"/>
              </a:rPr>
              <a:t>08</a:t>
            </a:r>
            <a:endParaRPr lang="ko-KR" altLang="en-US" sz="3600" b="1" dirty="0">
              <a:solidFill>
                <a:srgbClr val="8EB4E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7E328-D259-838D-3554-EDF15CE1C920}"/>
              </a:ext>
            </a:extLst>
          </p:cNvPr>
          <p:cNvSpPr txBox="1"/>
          <p:nvPr/>
        </p:nvSpPr>
        <p:spPr>
          <a:xfrm>
            <a:off x="5730922" y="4915382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8EB4E3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All-Part list Forecast Package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75D77-3A7F-5A5D-B373-39371CB5B561}"/>
              </a:ext>
            </a:extLst>
          </p:cNvPr>
          <p:cNvSpPr txBox="1"/>
          <p:nvPr/>
        </p:nvSpPr>
        <p:spPr>
          <a:xfrm>
            <a:off x="4660065" y="5389553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9EA2C1"/>
                </a:solidFill>
                <a:cs typeface="Arial" pitchFamily="34" charset="0"/>
              </a:rPr>
              <a:t>09</a:t>
            </a:r>
            <a:endParaRPr lang="ko-KR" altLang="en-US" sz="3600" b="1" dirty="0">
              <a:solidFill>
                <a:srgbClr val="9EA2C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2ED7C-4AEE-B61B-5C8D-52226C2C9773}"/>
              </a:ext>
            </a:extLst>
          </p:cNvPr>
          <p:cNvSpPr txBox="1"/>
          <p:nvPr/>
        </p:nvSpPr>
        <p:spPr>
          <a:xfrm>
            <a:off x="5730922" y="5501229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9EA2C1"/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Forecast Use Box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70298-84A6-D586-7EC8-FF27B0273E67}"/>
              </a:ext>
            </a:extLst>
          </p:cNvPr>
          <p:cNvSpPr txBox="1"/>
          <p:nvPr/>
        </p:nvSpPr>
        <p:spPr>
          <a:xfrm>
            <a:off x="4660065" y="597540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6E74A2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6E74A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79EDA-962A-CCF2-DC2B-23C164944615}"/>
              </a:ext>
            </a:extLst>
          </p:cNvPr>
          <p:cNvSpPr txBox="1"/>
          <p:nvPr/>
        </p:nvSpPr>
        <p:spPr>
          <a:xfrm>
            <a:off x="5730922" y="6087076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Forecast Use Partition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A56B3-04DD-39C4-D4A5-E533E519420B}"/>
              </a:ext>
            </a:extLst>
          </p:cNvPr>
          <p:cNvSpPr txBox="1"/>
          <p:nvPr/>
        </p:nvSpPr>
        <p:spPr>
          <a:xfrm>
            <a:off x="4660065" y="305815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BC7A00"/>
                </a:solidFill>
                <a:cs typeface="Arial" pitchFamily="34" charset="0"/>
              </a:rPr>
              <a:t>05</a:t>
            </a:r>
            <a:endParaRPr lang="ko-KR" altLang="en-US" sz="3600" b="1" dirty="0">
              <a:solidFill>
                <a:srgbClr val="BC7A00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38717-5790-FCE6-96D1-DC3701DD045C}"/>
              </a:ext>
            </a:extLst>
          </p:cNvPr>
          <p:cNvSpPr txBox="1"/>
          <p:nvPr/>
        </p:nvSpPr>
        <p:spPr>
          <a:xfrm>
            <a:off x="5730922" y="3169832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lIns="27432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Standard WIP Master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1245095"/>
            <a:chOff x="2113658" y="4283314"/>
            <a:chExt cx="3647459" cy="12450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Search By Part No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-Insert , Update, Delete Part List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-Upload Data By CSV. File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Part List Master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0107035-6152-375D-3C4B-4771297D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1663149"/>
            <a:ext cx="6948158" cy="4841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664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1429761"/>
            <a:chOff x="2113658" y="4283314"/>
            <a:chExt cx="3647459" cy="14297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Search by Package Code ,Package Type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-Insert , Update, Delete Detail Package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-Upload Data By CSV. File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Package Master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AB745D-A4E2-122C-A57F-9C5720AF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" y="1638709"/>
            <a:ext cx="6990347" cy="48677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DE06E0D-C648-6AFC-6954-4FA063BE3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41776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506790" cy="1614427"/>
            <a:chOff x="2113658" y="4283314"/>
            <a:chExt cx="3729744" cy="16144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729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On develop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Search by Part No ,Supplier ,Package Code ,Package Type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-Insert , Update, Delete Suppler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-Upload Data By CSV. File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Part List and Package Master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E8CC694-A0F0-FF04-0C86-E36503ABC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253322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1245095"/>
            <a:chOff x="2113658" y="4283314"/>
            <a:chExt cx="3647459" cy="12450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4156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Search by Supplier Code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-Insert , Update, Delete Suppler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-Upload Data By CSV. File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-Export data to file Excel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Supplier Master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12177B4-FEFB-952C-9581-0E99EDAE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564595"/>
            <a:ext cx="6918158" cy="4836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574CD73-2924-E7AC-13EC-BC85863AD8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14798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1429761"/>
            <a:chOff x="2113658" y="4283314"/>
            <a:chExt cx="3647459" cy="14297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On develop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Search by Part No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-Insert , Update, Delete Standard WIP Master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-Upload Data By CSV. File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-Export data to file Excel</a:t>
              </a:r>
              <a:endParaRPr lang="en-US" altLang="ko-KR" sz="1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Standard WIP Master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B12BA53-6B2E-A48A-C938-7445220CC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83936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3ADC52C1-59CB-4D96-9BD2-37D33A345347}"/>
              </a:ext>
            </a:extLst>
          </p:cNvPr>
          <p:cNvSpPr/>
          <p:nvPr/>
        </p:nvSpPr>
        <p:spPr>
          <a:xfrm flipV="1">
            <a:off x="323529" y="1299411"/>
            <a:ext cx="7857945" cy="7218950"/>
          </a:xfrm>
          <a:prstGeom prst="round2SameRect">
            <a:avLst>
              <a:gd name="adj1" fmla="val 24056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0D56D0-A692-4E9C-91A1-66EB2CF7BF9C}"/>
              </a:ext>
            </a:extLst>
          </p:cNvPr>
          <p:cNvSpPr/>
          <p:nvPr/>
        </p:nvSpPr>
        <p:spPr>
          <a:xfrm>
            <a:off x="8374260" y="245185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53C9C-65B4-4732-BCD6-AD8EF421077E}"/>
              </a:ext>
            </a:extLst>
          </p:cNvPr>
          <p:cNvGrpSpPr/>
          <p:nvPr/>
        </p:nvGrpSpPr>
        <p:grpSpPr>
          <a:xfrm>
            <a:off x="8685210" y="2222426"/>
            <a:ext cx="3429424" cy="875763"/>
            <a:chOff x="2113658" y="4283314"/>
            <a:chExt cx="3647459" cy="8757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1F5CC0-82B6-42F6-843E-261B6B599197}"/>
                </a:ext>
              </a:extLst>
            </p:cNvPr>
            <p:cNvSpPr txBox="1"/>
            <p:nvPr/>
          </p:nvSpPr>
          <p:spPr>
            <a:xfrm>
              <a:off x="2113658" y="4512746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Detail: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-User Can Insert, Update, Delete Stock Package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A9ABE-DDA4-4752-801C-37B639C929D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Input Stock Package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F1CB8D3-E7B9-4BB7-FA58-232F54F1A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564107"/>
            <a:ext cx="7098631" cy="4816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070424E-4478-CC81-47B4-A74075ED7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3395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Display System</a:t>
            </a:r>
          </a:p>
        </p:txBody>
      </p:sp>
    </p:spTree>
    <p:extLst>
      <p:ext uri="{BB962C8B-B14F-4D97-AF65-F5344CB8AC3E}">
        <p14:creationId xmlns:p14="http://schemas.microsoft.com/office/powerpoint/2010/main" val="19144119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353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นายอภิรักษ์ บุญยงค์</cp:lastModifiedBy>
  <cp:revision>212</cp:revision>
  <dcterms:created xsi:type="dcterms:W3CDTF">2019-01-14T06:35:35Z</dcterms:created>
  <dcterms:modified xsi:type="dcterms:W3CDTF">2023-02-14T16:38:22Z</dcterms:modified>
</cp:coreProperties>
</file>