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14"/>
  </p:notesMasterIdLst>
  <p:handoutMasterIdLst>
    <p:handoutMasterId r:id="rId15"/>
  </p:handoutMasterIdLst>
  <p:sldIdLst>
    <p:sldId id="275" r:id="rId2"/>
    <p:sldId id="277" r:id="rId3"/>
    <p:sldId id="258" r:id="rId4"/>
    <p:sldId id="260" r:id="rId5"/>
    <p:sldId id="262" r:id="rId6"/>
    <p:sldId id="264" r:id="rId7"/>
    <p:sldId id="265" r:id="rId8"/>
    <p:sldId id="279" r:id="rId9"/>
    <p:sldId id="280" r:id="rId10"/>
    <p:sldId id="281" r:id="rId11"/>
    <p:sldId id="278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3773" autoAdjust="0"/>
  </p:normalViewPr>
  <p:slideViewPr>
    <p:cSldViewPr>
      <p:cViewPr varScale="1">
        <p:scale>
          <a:sx n="97" d="100"/>
          <a:sy n="97" d="100"/>
        </p:scale>
        <p:origin x="30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417AB-D123-46AB-9950-E6FCDDC2001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83F8-953C-4BB1-8E77-58070C74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12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7F894-D393-4F2D-AA55-966877923BC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63F2-BB40-4C3B-91C6-E57B9820F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0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D63F2-BB40-4C3B-91C6-E57B9820FA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2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D63F2-BB40-4C3B-91C6-E57B9820FA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2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D63F2-BB40-4C3B-91C6-E57B9820FA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41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D63F2-BB40-4C3B-91C6-E57B9820FA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8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D63F2-BB40-4C3B-91C6-E57B9820FA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72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D63F2-BB40-4C3B-91C6-E57B9820FA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5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CBAC61A-F89F-449B-9AA9-1215F4B36CE2}" type="datetime1">
              <a:rPr lang="en-US" smtClean="0"/>
              <a:t>8/7/2020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3551FF8-8960-4FC7-AB00-873963CCBF5D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A118-85F4-4388-8487-8BDA7492A8FF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1FF8-8960-4FC7-AB00-873963CCB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658D-2CBE-4257-BC2D-1B8C748ECCB6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1FF8-8960-4FC7-AB00-873963CCB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7FC8-A56D-4F3C-8247-1AEDDFCF0084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8200" y="228600"/>
            <a:ext cx="1332156" cy="365125"/>
          </a:xfrm>
        </p:spPr>
        <p:txBody>
          <a:bodyPr/>
          <a:lstStyle/>
          <a:p>
            <a:fld id="{33551FF8-8960-4FC7-AB00-873963CCB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24A4-670B-4AA8-B5E8-2CD66A8C7267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1FF8-8960-4FC7-AB00-873963CCB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4377-A695-47F8-AC31-9BC9083EB67A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1FF8-8960-4FC7-AB00-873963CCBF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9BF4-FFD6-438C-A37A-7123E36EA0D6}" type="datetime1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1FF8-8960-4FC7-AB00-873963CCB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B4B3-F1A1-40BE-8D0F-08D5EBBD301B}" type="datetime1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1FF8-8960-4FC7-AB00-873963CCB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7E74-EF7A-4FA9-B9E7-8A2BF1575329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1FF8-8960-4FC7-AB00-873963CCB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13B6-793C-49DA-ACDE-3D8938D3C791}" type="datetime1">
              <a:rPr lang="en-US" smtClean="0"/>
              <a:t>8/7/2020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1FF8-8960-4FC7-AB00-873963CCBF5D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97AB-CC7C-464C-9419-787C99555772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1FF8-8960-4FC7-AB00-873963CCB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A453F8D-0750-4B2B-BF79-FF30CBF786A8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54644" y="6143368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3551FF8-8960-4FC7-AB00-873963CCBF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31282" y="152400"/>
            <a:ext cx="3374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itchFamily="66" charset="0"/>
                <a:cs typeface="Levenim MT" pitchFamily="2" charset="-79"/>
              </a:rPr>
              <a:t>CONTENT OF PRESENTATION</a:t>
            </a:r>
            <a:endParaRPr lang="en-US" sz="1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omic Sans MS" pitchFamily="66" charset="0"/>
              <a:cs typeface="Levenim MT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7513" y="1676400"/>
            <a:ext cx="598753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smtClean="0">
                <a:ln>
                  <a:solidFill>
                    <a:schemeClr val="bg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Levenim MT" pitchFamily="2" charset="-79"/>
              </a:rPr>
              <a:t>System </a:t>
            </a:r>
          </a:p>
          <a:p>
            <a:pPr algn="ctr"/>
            <a:r>
              <a:rPr lang="en-US" sz="8000" b="1" dirty="0" smtClean="0">
                <a:ln>
                  <a:solidFill>
                    <a:schemeClr val="bg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Levenim MT" pitchFamily="2" charset="-79"/>
              </a:rPr>
              <a:t>In </a:t>
            </a:r>
          </a:p>
          <a:p>
            <a:pPr algn="ctr"/>
            <a:r>
              <a:rPr lang="en-US" sz="8000" b="1" dirty="0" smtClean="0">
                <a:ln>
                  <a:solidFill>
                    <a:schemeClr val="bg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Levenim MT" pitchFamily="2" charset="-79"/>
              </a:rPr>
              <a:t>Department</a:t>
            </a:r>
            <a:endParaRPr lang="en-US" sz="8000" b="1" dirty="0">
              <a:ln>
                <a:solidFill>
                  <a:schemeClr val="bg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095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710625"/>
            <a:ext cx="6807334" cy="58477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Medium ITC" panose="020B0602030504020804" pitchFamily="34" charset="0"/>
              </a:rPr>
              <a:t>Cross Dock System</a:t>
            </a:r>
            <a:endParaRPr lang="en-US" sz="3200" b="1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Medium ITC" panose="020B06020305040208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981200"/>
            <a:ext cx="5867400" cy="37996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58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95400"/>
            <a:ext cx="6934200" cy="48123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710625"/>
            <a:ext cx="6807334" cy="58477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Medium ITC" panose="020B0602030504020804" pitchFamily="34" charset="0"/>
              </a:rPr>
              <a:t>Cross Dock System</a:t>
            </a:r>
            <a:endParaRPr lang="en-US" sz="3200" b="1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1828800"/>
            <a:ext cx="6923690" cy="280076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B h="266700"/>
            </a:sp3d>
          </a:bodyPr>
          <a:lstStyle/>
          <a:p>
            <a:pPr algn="ctr"/>
            <a:r>
              <a:rPr lang="en-US" sz="8800" b="1" dirty="0">
                <a:ln w="28575">
                  <a:solidFill>
                    <a:schemeClr val="tx1"/>
                  </a:solidFill>
                </a:ln>
                <a:solidFill>
                  <a:srgbClr val="B59B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End of </a:t>
            </a:r>
          </a:p>
          <a:p>
            <a:pPr algn="ctr"/>
            <a:r>
              <a:rPr lang="en-US" sz="8800" b="1" dirty="0" smtClean="0">
                <a:ln w="28575">
                  <a:solidFill>
                    <a:schemeClr val="tx1"/>
                  </a:solidFill>
                </a:ln>
                <a:solidFill>
                  <a:srgbClr val="B59B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Presentation</a:t>
            </a:r>
            <a:endParaRPr lang="en-US" sz="8800" b="1" dirty="0" smtClean="0">
              <a:ln w="28575">
                <a:solidFill>
                  <a:schemeClr val="tx1"/>
                </a:solidFill>
              </a:ln>
              <a:solidFill>
                <a:srgbClr val="B59B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4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57400"/>
            <a:ext cx="3505200" cy="294583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057400"/>
            <a:ext cx="3657600" cy="294583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63533" y="1371600"/>
            <a:ext cx="3403667" cy="58477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Medium ITC" panose="020B0602030504020804" pitchFamily="34" charset="0"/>
              </a:rPr>
              <a:t>Web 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Medium ITC" panose="020B0602030504020804" pitchFamily="34" charset="0"/>
              </a:rPr>
              <a:t>Main page</a:t>
            </a:r>
            <a:endParaRPr lang="en-US" sz="3200" b="1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3342" y="1371600"/>
            <a:ext cx="3581400" cy="58477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Medium ITC" panose="020B0602030504020804" pitchFamily="34" charset="0"/>
              </a:rPr>
              <a:t>Cross Dock System</a:t>
            </a:r>
            <a:endParaRPr lang="en-US" sz="3200" b="1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3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685800"/>
            <a:ext cx="6807334" cy="58477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Medium ITC" panose="020B0602030504020804" pitchFamily="34" charset="0"/>
              </a:rPr>
              <a:t>Web 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Medium ITC" panose="020B0602030504020804" pitchFamily="34" charset="0"/>
              </a:rPr>
              <a:t>Main page</a:t>
            </a:r>
            <a:endParaRPr lang="en-US" sz="3200" b="1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Medium ITC" panose="020B06020305040208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356027"/>
            <a:ext cx="5587731" cy="469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2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412" y="2412002"/>
            <a:ext cx="5376988" cy="281933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57200" y="608718"/>
            <a:ext cx="6807334" cy="58477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Medium ITC" panose="020B0602030504020804" pitchFamily="34" charset="0"/>
              </a:rPr>
              <a:t>Web 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Medium ITC" panose="020B0602030504020804" pitchFamily="34" charset="0"/>
              </a:rPr>
              <a:t>Schedule Management</a:t>
            </a:r>
            <a:endParaRPr lang="en-US" sz="3200" b="1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2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7200" y="634425"/>
            <a:ext cx="6807334" cy="58477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Medium ITC" panose="020B0602030504020804" pitchFamily="34" charset="0"/>
              </a:rPr>
              <a:t>Web 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Medium ITC" panose="020B0602030504020804" pitchFamily="34" charset="0"/>
              </a:rPr>
              <a:t>Schedule Management</a:t>
            </a:r>
            <a:endParaRPr lang="en-US" sz="3200" b="1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Medium ITC" panose="020B06020305040208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280" y="1814512"/>
            <a:ext cx="5369440" cy="32289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93858" y="2831068"/>
            <a:ext cx="19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634425"/>
            <a:ext cx="6807334" cy="58477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Medium ITC" panose="020B0602030504020804" pitchFamily="34" charset="0"/>
              </a:rPr>
              <a:t>Web 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Medium ITC" panose="020B0602030504020804" pitchFamily="34" charset="0"/>
              </a:rPr>
              <a:t>ISO Document Control  </a:t>
            </a:r>
            <a:endParaRPr lang="en-US" sz="3200" b="1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Medium ITC" panose="020B06020305040208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33550"/>
            <a:ext cx="5453063" cy="3905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3000" y="6138446"/>
            <a:ext cx="3791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*Sort </a:t>
            </a:r>
            <a:r>
              <a:rPr lang="en-US" sz="1600" dirty="0">
                <a:solidFill>
                  <a:srgbClr val="FF0000"/>
                </a:solidFill>
              </a:rPr>
              <a:t>by Control No and Revision No </a:t>
            </a:r>
          </a:p>
        </p:txBody>
      </p:sp>
    </p:spTree>
    <p:extLst>
      <p:ext uri="{BB962C8B-B14F-4D97-AF65-F5344CB8AC3E}">
        <p14:creationId xmlns:p14="http://schemas.microsoft.com/office/powerpoint/2010/main" val="273702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689" y="1676400"/>
            <a:ext cx="6290911" cy="3505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634425"/>
            <a:ext cx="6807334" cy="58477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Medium ITC" panose="020B0602030504020804" pitchFamily="34" charset="0"/>
              </a:rPr>
              <a:t>Web 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Medium ITC" panose="020B0602030504020804" pitchFamily="34" charset="0"/>
              </a:rPr>
              <a:t>ISO Document Control  </a:t>
            </a:r>
            <a:endParaRPr lang="en-US" sz="3200" b="1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63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710625"/>
            <a:ext cx="6807334" cy="58477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Medium ITC" panose="020B0602030504020804" pitchFamily="34" charset="0"/>
              </a:rPr>
              <a:t>Cross Dock System</a:t>
            </a:r>
            <a:endParaRPr lang="en-US" sz="3200" b="1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Medium ITC" panose="020B06020305040208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95400"/>
            <a:ext cx="7153275" cy="49527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065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710625"/>
            <a:ext cx="6807334" cy="58477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Medium ITC" panose="020B0602030504020804" pitchFamily="34" charset="0"/>
              </a:rPr>
              <a:t>Cross Dock System</a:t>
            </a:r>
            <a:endParaRPr lang="en-US" sz="3200" b="1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Medium ITC" panose="020B06020305040208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95400"/>
            <a:ext cx="6934200" cy="48314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62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1146</TotalTime>
  <Words>59</Words>
  <Application>Microsoft Office PowerPoint</Application>
  <PresentationFormat>On-screen Show (4:3)</PresentationFormat>
  <Paragraphs>25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Century Gothic</vt:lpstr>
      <vt:lpstr>Comic Sans MS</vt:lpstr>
      <vt:lpstr>Eras Medium ITC</vt:lpstr>
      <vt:lpstr>Levenim MT</vt:lpstr>
      <vt:lpstr>Wingdings 2</vt:lpstr>
      <vt:lpstr>Austin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APHIRAK BOONYONG</dc:creator>
  <cp:lastModifiedBy>MR.APHIRAK BOONYONG</cp:lastModifiedBy>
  <cp:revision>73</cp:revision>
  <dcterms:created xsi:type="dcterms:W3CDTF">2017-09-05T03:56:39Z</dcterms:created>
  <dcterms:modified xsi:type="dcterms:W3CDTF">2020-07-08T10:38:21Z</dcterms:modified>
</cp:coreProperties>
</file>