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5" autoAdjust="0"/>
    <p:restoredTop sz="94660"/>
  </p:normalViewPr>
  <p:slideViewPr>
    <p:cSldViewPr snapToGrid="0">
      <p:cViewPr>
        <p:scale>
          <a:sx n="90" d="100"/>
          <a:sy n="90" d="100"/>
        </p:scale>
        <p:origin x="84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945A-354F-4D4E-9887-ED4ACF4B111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630A-52E4-4FDF-ADA3-BDF8E496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208" y="733926"/>
            <a:ext cx="879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Summary Patrol Of  Activities </a:t>
            </a:r>
            <a:r>
              <a:rPr lang="en-US" sz="2800" b="1" u="sng" dirty="0" smtClean="0"/>
              <a:t>Survey </a:t>
            </a:r>
            <a:r>
              <a:rPr lang="en-US" sz="2800" b="1" u="sng" dirty="0"/>
              <a:t>Supplier  AUG 2022</a:t>
            </a: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40208" y="5149840"/>
            <a:ext cx="8619120" cy="17081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Topic : 1. Review concept std. design &amp; support package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2. Contact borrow package 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3. Review concept support milk run [ belt &amp; pallet ]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4. Present activity QR code </a:t>
            </a: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5. activity improvement [ package &amp; milk run]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33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b="1" dirty="0">
                <a:solidFill>
                  <a:srgbClr val="0000FF"/>
                </a:solidFill>
              </a:rPr>
              <a:t>2022 Patrol  Check Supplier RA Zone (Package &amp; Milk Run)</a:t>
            </a:r>
            <a:endParaRPr lang="en-US" sz="29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3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-9331" y="-10236"/>
            <a:ext cx="9144000" cy="40011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Patrol Supplier Schedule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-18662" y="389257"/>
            <a:ext cx="9144000" cy="4571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748119" y="36100"/>
            <a:ext cx="1333753" cy="30777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DBC- Planning</a:t>
            </a:r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32750"/>
              </p:ext>
            </p:extLst>
          </p:nvPr>
        </p:nvGraphicFramePr>
        <p:xfrm>
          <a:off x="12390" y="481630"/>
          <a:ext cx="9090668" cy="6332566"/>
        </p:xfrm>
        <a:graphic>
          <a:graphicData uri="http://schemas.openxmlformats.org/drawingml/2006/table">
            <a:tbl>
              <a:tblPr/>
              <a:tblGrid>
                <a:gridCol w="310399">
                  <a:extLst>
                    <a:ext uri="{9D8B030D-6E8A-4147-A177-3AD203B41FA5}">
                      <a16:colId xmlns:a16="http://schemas.microsoft.com/office/drawing/2014/main" val="373381135"/>
                    </a:ext>
                  </a:extLst>
                </a:gridCol>
                <a:gridCol w="1102892">
                  <a:extLst>
                    <a:ext uri="{9D8B030D-6E8A-4147-A177-3AD203B41FA5}">
                      <a16:colId xmlns:a16="http://schemas.microsoft.com/office/drawing/2014/main" val="206681982"/>
                    </a:ext>
                  </a:extLst>
                </a:gridCol>
                <a:gridCol w="703699">
                  <a:extLst>
                    <a:ext uri="{9D8B030D-6E8A-4147-A177-3AD203B41FA5}">
                      <a16:colId xmlns:a16="http://schemas.microsoft.com/office/drawing/2014/main" val="2527920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32823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61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421843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732960700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3580210812"/>
                    </a:ext>
                  </a:extLst>
                </a:gridCol>
                <a:gridCol w="223016">
                  <a:extLst>
                    <a:ext uri="{9D8B030D-6E8A-4147-A177-3AD203B41FA5}">
                      <a16:colId xmlns:a16="http://schemas.microsoft.com/office/drawing/2014/main" val="2833152923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104552273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3483600693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3119124832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2442158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3298132"/>
                    </a:ext>
                  </a:extLst>
                </a:gridCol>
                <a:gridCol w="229315">
                  <a:extLst>
                    <a:ext uri="{9D8B030D-6E8A-4147-A177-3AD203B41FA5}">
                      <a16:colId xmlns:a16="http://schemas.microsoft.com/office/drawing/2014/main" val="422609151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244797564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318655974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2151609332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2792011574"/>
                    </a:ext>
                  </a:extLst>
                </a:gridCol>
                <a:gridCol w="241602">
                  <a:extLst>
                    <a:ext uri="{9D8B030D-6E8A-4147-A177-3AD203B41FA5}">
                      <a16:colId xmlns:a16="http://schemas.microsoft.com/office/drawing/2014/main" val="2882787657"/>
                    </a:ext>
                  </a:extLst>
                </a:gridCol>
                <a:gridCol w="232310">
                  <a:extLst>
                    <a:ext uri="{9D8B030D-6E8A-4147-A177-3AD203B41FA5}">
                      <a16:colId xmlns:a16="http://schemas.microsoft.com/office/drawing/2014/main" val="99007694"/>
                    </a:ext>
                  </a:extLst>
                </a:gridCol>
                <a:gridCol w="213043">
                  <a:extLst>
                    <a:ext uri="{9D8B030D-6E8A-4147-A177-3AD203B41FA5}">
                      <a16:colId xmlns:a16="http://schemas.microsoft.com/office/drawing/2014/main" val="410622203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1167855621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3805386343"/>
                    </a:ext>
                  </a:extLst>
                </a:gridCol>
                <a:gridCol w="223016">
                  <a:extLst>
                    <a:ext uri="{9D8B030D-6E8A-4147-A177-3AD203B41FA5}">
                      <a16:colId xmlns:a16="http://schemas.microsoft.com/office/drawing/2014/main" val="2419415447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4060871430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2639872108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1236492989"/>
                    </a:ext>
                  </a:extLst>
                </a:gridCol>
                <a:gridCol w="232309">
                  <a:extLst>
                    <a:ext uri="{9D8B030D-6E8A-4147-A177-3AD203B41FA5}">
                      <a16:colId xmlns:a16="http://schemas.microsoft.com/office/drawing/2014/main" val="1979312165"/>
                    </a:ext>
                  </a:extLst>
                </a:gridCol>
                <a:gridCol w="213725">
                  <a:extLst>
                    <a:ext uri="{9D8B030D-6E8A-4147-A177-3AD203B41FA5}">
                      <a16:colId xmlns:a16="http://schemas.microsoft.com/office/drawing/2014/main" val="3815582178"/>
                    </a:ext>
                  </a:extLst>
                </a:gridCol>
                <a:gridCol w="223017">
                  <a:extLst>
                    <a:ext uri="{9D8B030D-6E8A-4147-A177-3AD203B41FA5}">
                      <a16:colId xmlns:a16="http://schemas.microsoft.com/office/drawing/2014/main" val="2627266180"/>
                    </a:ext>
                  </a:extLst>
                </a:gridCol>
                <a:gridCol w="687627">
                  <a:extLst>
                    <a:ext uri="{9D8B030D-6E8A-4147-A177-3AD203B41FA5}">
                      <a16:colId xmlns:a16="http://schemas.microsoft.com/office/drawing/2014/main" val="3534466066"/>
                    </a:ext>
                  </a:extLst>
                </a:gridCol>
              </a:tblGrid>
              <a:tr h="2092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Jul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Remark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56957"/>
                  </a:ext>
                </a:extLst>
              </a:tr>
              <a:tr h="225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62306"/>
                  </a:ext>
                </a:extLst>
              </a:tr>
              <a:tr h="453134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check items</a:t>
                      </a:r>
                      <a:r>
                        <a:rPr lang="en-US" sz="9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8874"/>
                  </a:ext>
                </a:extLst>
              </a:tr>
              <a:tr h="583969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Setting Organization team Patrol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540407"/>
                  </a:ext>
                </a:extLst>
              </a:tr>
              <a:tr h="428650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9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member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Ms.Sikhain Agm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18534"/>
                  </a:ext>
                </a:extLst>
              </a:tr>
              <a:tr h="424705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Supplier information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Ms.Arporn Amgr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8468"/>
                  </a:ext>
                </a:extLst>
              </a:tr>
              <a:tr h="547674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-1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1.SHIN</a:t>
                      </a:r>
                      <a:r>
                        <a:rPr kumimoji="1" lang="en-US" altLang="ja-JP" sz="8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</a:t>
                      </a:r>
                      <a:r>
                        <a:rPr kumimoji="1" lang="en-US" altLang="ja-JP" sz="8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KORAT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29872"/>
                  </a:ext>
                </a:extLst>
              </a:tr>
              <a:tr h="538066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 report -1</a:t>
                      </a:r>
                      <a:endParaRPr kumimoji="1" lang="ja-JP" altLang="en-US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Ms.Phornsiri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760"/>
                  </a:ext>
                </a:extLst>
              </a:tr>
              <a:tr h="698699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1" lang="en-US" altLang="ja-JP" sz="10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-2</a:t>
                      </a:r>
                      <a:endParaRPr kumimoji="1" lang="en-US" altLang="ja-JP" sz="10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2.TAPACO_KIZ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24701"/>
                  </a:ext>
                </a:extLst>
              </a:tr>
              <a:tr h="437720"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  <a:p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(Review again)</a:t>
                      </a:r>
                      <a:endParaRPr kumimoji="1" lang="en-US" altLang="ja-JP" sz="9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1" lang="en-US" altLang="ja-JP" sz="8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1.TRIO</a:t>
                      </a:r>
                    </a:p>
                    <a:p>
                      <a:r>
                        <a:rPr kumimoji="1" lang="en-US" altLang="ja-JP" sz="8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2.MITSUWA KORAT</a:t>
                      </a:r>
                      <a:endParaRPr kumimoji="1" lang="en-US" altLang="ja-JP" sz="8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96518"/>
                  </a:ext>
                </a:extLst>
              </a:tr>
              <a:tr h="585865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Supplier patrol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-4 </a:t>
                      </a:r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1.NK</a:t>
                      </a:r>
                    </a:p>
                    <a:p>
                      <a:r>
                        <a:rPr kumimoji="1" lang="en-US" altLang="ja-JP" sz="900" b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2.SHIN</a:t>
                      </a:r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HEUNG</a:t>
                      </a:r>
                    </a:p>
                    <a:p>
                      <a:r>
                        <a:rPr kumimoji="1" lang="en-US" altLang="ja-JP" sz="900" b="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(Review again)</a:t>
                      </a:r>
                      <a:endParaRPr kumimoji="1" lang="en-US" altLang="ja-JP" sz="900" b="0" dirty="0" smtClean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288"/>
                  </a:ext>
                </a:extLst>
              </a:tr>
              <a:tr h="326644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Problem</a:t>
                      </a:r>
                      <a:r>
                        <a:rPr kumimoji="1" lang="en-US" altLang="ja-JP" sz="900" b="0" baseline="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report -2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67453"/>
                  </a:ext>
                </a:extLst>
              </a:tr>
              <a:tr h="39609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Progressive follow up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596395"/>
                  </a:ext>
                </a:extLst>
              </a:tr>
              <a:tr h="396093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9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Summary report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Ms.Sikharin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21958"/>
                  </a:ext>
                </a:extLst>
              </a:tr>
            </a:tbl>
          </a:graphicData>
        </a:graphic>
      </p:graphicFrame>
      <p:sp>
        <p:nvSpPr>
          <p:cNvPr id="141" name="Flowchart: Merge 140"/>
          <p:cNvSpPr/>
          <p:nvPr/>
        </p:nvSpPr>
        <p:spPr>
          <a:xfrm>
            <a:off x="3262448" y="99067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Merge 141"/>
          <p:cNvSpPr/>
          <p:nvPr/>
        </p:nvSpPr>
        <p:spPr>
          <a:xfrm>
            <a:off x="3282587" y="149818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Merge 142"/>
          <p:cNvSpPr/>
          <p:nvPr/>
        </p:nvSpPr>
        <p:spPr>
          <a:xfrm>
            <a:off x="3504196" y="203426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Merge 143"/>
          <p:cNvSpPr/>
          <p:nvPr/>
        </p:nvSpPr>
        <p:spPr>
          <a:xfrm>
            <a:off x="3504196" y="245709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Merge 144"/>
          <p:cNvSpPr/>
          <p:nvPr/>
        </p:nvSpPr>
        <p:spPr>
          <a:xfrm>
            <a:off x="3733835" y="297207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617955" y="2767274"/>
            <a:ext cx="105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SHIN HEUNG</a:t>
            </a:r>
          </a:p>
        </p:txBody>
      </p:sp>
      <p:sp>
        <p:nvSpPr>
          <p:cNvPr id="147" name="Flowchart: Merge 146"/>
          <p:cNvSpPr/>
          <p:nvPr/>
        </p:nvSpPr>
        <p:spPr>
          <a:xfrm>
            <a:off x="4414082" y="316167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322268" y="2926466"/>
            <a:ext cx="141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MITSUWA KORAT</a:t>
            </a:r>
          </a:p>
        </p:txBody>
      </p:sp>
      <p:sp>
        <p:nvSpPr>
          <p:cNvPr id="149" name="Flowchart: Merge 148"/>
          <p:cNvSpPr/>
          <p:nvPr/>
        </p:nvSpPr>
        <p:spPr>
          <a:xfrm>
            <a:off x="3747349" y="339592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Merge 149"/>
          <p:cNvSpPr/>
          <p:nvPr/>
        </p:nvSpPr>
        <p:spPr>
          <a:xfrm>
            <a:off x="3979484" y="35144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Merge 150"/>
          <p:cNvSpPr/>
          <p:nvPr/>
        </p:nvSpPr>
        <p:spPr>
          <a:xfrm>
            <a:off x="4181056" y="362087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Merge 151"/>
          <p:cNvSpPr/>
          <p:nvPr/>
        </p:nvSpPr>
        <p:spPr>
          <a:xfrm>
            <a:off x="4604976" y="363053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Merge 152"/>
          <p:cNvSpPr/>
          <p:nvPr/>
        </p:nvSpPr>
        <p:spPr>
          <a:xfrm>
            <a:off x="4836980" y="40006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8068190" y="4247108"/>
            <a:ext cx="1324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TAPACO_KIZ</a:t>
            </a:r>
            <a:endParaRPr lang="en-US" sz="1050" dirty="0"/>
          </a:p>
        </p:txBody>
      </p:sp>
      <p:sp>
        <p:nvSpPr>
          <p:cNvPr id="155" name="Flowchart: Merge 154"/>
          <p:cNvSpPr/>
          <p:nvPr/>
        </p:nvSpPr>
        <p:spPr>
          <a:xfrm>
            <a:off x="4855010" y="58369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Merge 155"/>
          <p:cNvSpPr/>
          <p:nvPr/>
        </p:nvSpPr>
        <p:spPr>
          <a:xfrm>
            <a:off x="5340845" y="584105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Merge 156"/>
          <p:cNvSpPr/>
          <p:nvPr/>
        </p:nvSpPr>
        <p:spPr>
          <a:xfrm>
            <a:off x="5569854" y="584669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Merge 157"/>
          <p:cNvSpPr/>
          <p:nvPr/>
        </p:nvSpPr>
        <p:spPr>
          <a:xfrm>
            <a:off x="4382079" y="62023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Merge 158"/>
          <p:cNvSpPr/>
          <p:nvPr/>
        </p:nvSpPr>
        <p:spPr>
          <a:xfrm>
            <a:off x="4845940" y="62023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Merge 159"/>
          <p:cNvSpPr/>
          <p:nvPr/>
        </p:nvSpPr>
        <p:spPr>
          <a:xfrm>
            <a:off x="5557987" y="622455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Merge 160"/>
          <p:cNvSpPr/>
          <p:nvPr/>
        </p:nvSpPr>
        <p:spPr>
          <a:xfrm>
            <a:off x="6236062" y="6220121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Merge 161"/>
          <p:cNvSpPr/>
          <p:nvPr/>
        </p:nvSpPr>
        <p:spPr>
          <a:xfrm>
            <a:off x="3961962" y="66211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Merge 162"/>
          <p:cNvSpPr/>
          <p:nvPr/>
        </p:nvSpPr>
        <p:spPr>
          <a:xfrm>
            <a:off x="4187486" y="662110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Merge 163"/>
          <p:cNvSpPr/>
          <p:nvPr/>
        </p:nvSpPr>
        <p:spPr>
          <a:xfrm>
            <a:off x="4384848" y="661700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Merge 164"/>
          <p:cNvSpPr/>
          <p:nvPr/>
        </p:nvSpPr>
        <p:spPr>
          <a:xfrm>
            <a:off x="4572064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Merge 165"/>
          <p:cNvSpPr/>
          <p:nvPr/>
        </p:nvSpPr>
        <p:spPr>
          <a:xfrm>
            <a:off x="4850450" y="66210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Merge 166"/>
          <p:cNvSpPr/>
          <p:nvPr/>
        </p:nvSpPr>
        <p:spPr>
          <a:xfrm>
            <a:off x="5333942" y="6621099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Merge 167"/>
          <p:cNvSpPr/>
          <p:nvPr/>
        </p:nvSpPr>
        <p:spPr>
          <a:xfrm>
            <a:off x="5559840" y="661700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Merge 168"/>
          <p:cNvSpPr/>
          <p:nvPr/>
        </p:nvSpPr>
        <p:spPr>
          <a:xfrm>
            <a:off x="5799385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Merge 169"/>
          <p:cNvSpPr/>
          <p:nvPr/>
        </p:nvSpPr>
        <p:spPr>
          <a:xfrm>
            <a:off x="6225549" y="6612910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Off-page Connector 170"/>
          <p:cNvSpPr/>
          <p:nvPr/>
        </p:nvSpPr>
        <p:spPr>
          <a:xfrm>
            <a:off x="7355381" y="195941"/>
            <a:ext cx="495376" cy="338189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Now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850167" y="3864210"/>
            <a:ext cx="10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TRIO</a:t>
            </a:r>
          </a:p>
        </p:txBody>
      </p:sp>
      <p:sp>
        <p:nvSpPr>
          <p:cNvPr id="173" name="Flowchart: Merge 172"/>
          <p:cNvSpPr/>
          <p:nvPr/>
        </p:nvSpPr>
        <p:spPr>
          <a:xfrm>
            <a:off x="6026276" y="409726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endCxn id="173" idx="1"/>
          </p:cNvCxnSpPr>
          <p:nvPr/>
        </p:nvCxnSpPr>
        <p:spPr>
          <a:xfrm flipV="1">
            <a:off x="4910996" y="4146092"/>
            <a:ext cx="1141913" cy="65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</p:cNvCxnSpPr>
          <p:nvPr/>
        </p:nvCxnSpPr>
        <p:spPr>
          <a:xfrm>
            <a:off x="6079542" y="4317306"/>
            <a:ext cx="1855349" cy="49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927042" y="4697214"/>
            <a:ext cx="1107121" cy="134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Merge 176"/>
          <p:cNvSpPr/>
          <p:nvPr/>
        </p:nvSpPr>
        <p:spPr>
          <a:xfrm>
            <a:off x="5798206" y="584105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Merge 177"/>
          <p:cNvSpPr/>
          <p:nvPr/>
        </p:nvSpPr>
        <p:spPr>
          <a:xfrm>
            <a:off x="6239454" y="584801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Merge 178"/>
          <p:cNvSpPr/>
          <p:nvPr/>
        </p:nvSpPr>
        <p:spPr>
          <a:xfrm>
            <a:off x="6443619" y="585487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Merge 179"/>
          <p:cNvSpPr/>
          <p:nvPr/>
        </p:nvSpPr>
        <p:spPr>
          <a:xfrm>
            <a:off x="6670254" y="5852502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Merge 180"/>
          <p:cNvSpPr/>
          <p:nvPr/>
        </p:nvSpPr>
        <p:spPr>
          <a:xfrm>
            <a:off x="6655589" y="6238215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Merge 181"/>
          <p:cNvSpPr/>
          <p:nvPr/>
        </p:nvSpPr>
        <p:spPr>
          <a:xfrm>
            <a:off x="7112440" y="624523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Merge 182"/>
          <p:cNvSpPr/>
          <p:nvPr/>
        </p:nvSpPr>
        <p:spPr>
          <a:xfrm>
            <a:off x="6443547" y="6615177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Merge 183"/>
          <p:cNvSpPr/>
          <p:nvPr/>
        </p:nvSpPr>
        <p:spPr>
          <a:xfrm>
            <a:off x="6650783" y="6611083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Merge 184"/>
          <p:cNvSpPr/>
          <p:nvPr/>
        </p:nvSpPr>
        <p:spPr>
          <a:xfrm>
            <a:off x="6890328" y="66069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Merge 185"/>
          <p:cNvSpPr/>
          <p:nvPr/>
        </p:nvSpPr>
        <p:spPr>
          <a:xfrm>
            <a:off x="7111211" y="6606988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7621731" y="515468"/>
            <a:ext cx="16828" cy="6298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ular Callout 187"/>
          <p:cNvSpPr/>
          <p:nvPr/>
        </p:nvSpPr>
        <p:spPr>
          <a:xfrm>
            <a:off x="7411013" y="3002967"/>
            <a:ext cx="1549556" cy="719698"/>
          </a:xfrm>
          <a:prstGeom prst="wedgeRoundRectCallout">
            <a:avLst>
              <a:gd name="adj1" fmla="val -51570"/>
              <a:gd name="adj2" fmla="val 8921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Schedule Re - </a:t>
            </a:r>
            <a:r>
              <a:rPr lang="en-US" sz="1000" dirty="0" err="1">
                <a:solidFill>
                  <a:schemeClr val="tx1"/>
                </a:solidFill>
              </a:rPr>
              <a:t>T</a:t>
            </a:r>
            <a:r>
              <a:rPr lang="en-US" sz="1000" dirty="0" err="1" smtClean="0">
                <a:solidFill>
                  <a:schemeClr val="tx1"/>
                </a:solidFill>
              </a:rPr>
              <a:t>anaoroshi</a:t>
            </a:r>
            <a:r>
              <a:rPr lang="en-US" sz="1000" dirty="0" smtClean="0">
                <a:solidFill>
                  <a:schemeClr val="tx1"/>
                </a:solidFill>
              </a:rPr>
              <a:t> package 24-Jul-22 </a:t>
            </a:r>
            <a:r>
              <a:rPr lang="en-US" sz="1000" dirty="0">
                <a:solidFill>
                  <a:schemeClr val="tx1"/>
                </a:solidFill>
              </a:rPr>
              <a:t>due to supplier</a:t>
            </a:r>
            <a:r>
              <a:rPr lang="en-US" sz="1000" dirty="0" smtClean="0">
                <a:solidFill>
                  <a:schemeClr val="tx1"/>
                </a:solidFill>
              </a:rPr>
              <a:t> and In-house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Flowchart: Merge 188"/>
          <p:cNvSpPr/>
          <p:nvPr/>
        </p:nvSpPr>
        <p:spPr>
          <a:xfrm>
            <a:off x="8010420" y="4313341"/>
            <a:ext cx="106532" cy="97654"/>
          </a:xfrm>
          <a:prstGeom prst="flowChartMerg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Merge 189"/>
          <p:cNvSpPr/>
          <p:nvPr/>
        </p:nvSpPr>
        <p:spPr>
          <a:xfrm>
            <a:off x="7122522" y="3978584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Merge 190"/>
          <p:cNvSpPr/>
          <p:nvPr/>
        </p:nvSpPr>
        <p:spPr>
          <a:xfrm>
            <a:off x="7333062" y="3977843"/>
            <a:ext cx="106532" cy="9765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8005162" y="3904535"/>
            <a:ext cx="8503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24 Aug’22</a:t>
            </a:r>
            <a:endParaRPr lang="en-US" sz="800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124433" y="5497429"/>
            <a:ext cx="117526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228622" y="4920904"/>
            <a:ext cx="8503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26 Aug’22</a:t>
            </a:r>
            <a:endParaRPr lang="en-US" sz="8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8148722" y="4557958"/>
            <a:ext cx="849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NK</a:t>
            </a:r>
            <a:endParaRPr lang="en-US" sz="1050" dirty="0"/>
          </a:p>
        </p:txBody>
      </p:sp>
      <p:sp>
        <p:nvSpPr>
          <p:cNvPr id="196" name="Flowchart: Merge 195"/>
          <p:cNvSpPr/>
          <p:nvPr/>
        </p:nvSpPr>
        <p:spPr>
          <a:xfrm>
            <a:off x="8037528" y="4629683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Merge 196"/>
          <p:cNvSpPr/>
          <p:nvPr/>
        </p:nvSpPr>
        <p:spPr>
          <a:xfrm>
            <a:off x="8040632" y="4782083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8168760" y="4700959"/>
            <a:ext cx="9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SHIN HEUNG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177564" y="5747243"/>
            <a:ext cx="8989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Plan </a:t>
            </a:r>
            <a:r>
              <a:rPr lang="en-US" sz="800" b="1" dirty="0"/>
              <a:t>Schedule</a:t>
            </a:r>
            <a:r>
              <a:rPr lang="en-US" sz="800" b="1" dirty="0" smtClean="0"/>
              <a:t> </a:t>
            </a:r>
          </a:p>
          <a:p>
            <a:r>
              <a:rPr lang="en-US" sz="800" b="1" dirty="0" smtClean="0"/>
              <a:t>Date 30 Aug’22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338442" y="5354168"/>
            <a:ext cx="886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MITSUWA_K</a:t>
            </a:r>
            <a:endParaRPr lang="en-US" sz="1000" dirty="0"/>
          </a:p>
        </p:txBody>
      </p:sp>
      <p:sp>
        <p:nvSpPr>
          <p:cNvPr id="201" name="Flowchart: Merge 200"/>
          <p:cNvSpPr/>
          <p:nvPr/>
        </p:nvSpPr>
        <p:spPr>
          <a:xfrm>
            <a:off x="8283234" y="5444555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Merge 201"/>
          <p:cNvSpPr/>
          <p:nvPr/>
        </p:nvSpPr>
        <p:spPr>
          <a:xfrm>
            <a:off x="8283234" y="5587282"/>
            <a:ext cx="114306" cy="107143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8358480" y="5525162"/>
            <a:ext cx="9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51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" y="0"/>
            <a:ext cx="9116058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4158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6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238</Words>
  <Application>Microsoft Office PowerPoint</Application>
  <PresentationFormat>On-screen Show 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Cordia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SUTHATHIP SRIPHANTHONG</dc:creator>
  <cp:lastModifiedBy>SUTHATHIP SRIPHANTHONG</cp:lastModifiedBy>
  <cp:revision>7</cp:revision>
  <dcterms:created xsi:type="dcterms:W3CDTF">2022-09-01T09:14:09Z</dcterms:created>
  <dcterms:modified xsi:type="dcterms:W3CDTF">2022-09-01T10:05:08Z</dcterms:modified>
</cp:coreProperties>
</file>