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im stephen and this it the delegations of areas of responsibilities project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41532149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41532149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future work we are looking into making the react server which includes a 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that can interact with our api.  we also plan on adding a notification system because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currently, admins can only add employees to AORs directly.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backend api is robust and working but we also want to improve it more.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example, the user information being passed around isnt very secure and we also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to add more customization for users.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41532149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41532149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this is the repository for the backend api and now i will show a demo of the product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41532149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41532149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 the problem is there is crises around the world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see in the news that there are terrorist organizations such as the houthis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attacking ships in the red sea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 we believe that if we can help military personel to respond to these events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save lives as well as mitigating financial losses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41532149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41532149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solution we're providing is an app that allow administrators to delegate areas of 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employees, which are a collection of regions or areas of interest.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also have a neat feature that allows the creation of user defined regions, so operators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can make custom regions to adapt in the situation they're in.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All in all this app seeks to make management easier and promotes efficient response to events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41532149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41532149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technology used is node js &lt;...&gt;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41532149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41532149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also have express for the backend development &lt;...&gt;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41532149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41532149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we plan on using react for the frontend &lt;...&gt;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41532149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41532149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 last but not least we have mongodb which is a nosql 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 takes the modern object oriented approach to database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 it supports simple but powerful pipelined aggregations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the mongoose schemas used for the app &lt;...&gt;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41532149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41532149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biggest challenges are version control.  some features of certain packages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end up becoming deprecated and it can be difficult to figure out what is the new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way to use the package components.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 another big hurdle is the learning curve for each of these stack components.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example mongo is a very powerful database framework and when developing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end up overcomplicating a lot of the aggregation pipelines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41532149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41532149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biggest highlight is a working database design which supports fast lookups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well as a robust and easy to use backend API for frontend integration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aphitorite/CSC3916_Project_API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Delegation of Areas of Responsibilities (AORs)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Stephen Chick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Making the REACT Server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Interactive map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Notification system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backend operations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User information is insecure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Improving backend admin controls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Limiting account creation to Admins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Adding more customization for users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Repositories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https://github.com/aphitorite/CSC3916_Project_API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5616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Crises around the world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Military operators need support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 responses to events can save lives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Also financially beneficial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Current events: Rea Sea Crisis (Houthis)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1398" y="265750"/>
            <a:ext cx="2731280" cy="33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5757000" y="3528550"/>
            <a:ext cx="30753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Red Sea Conflict Map, Source: Wikipedia</a:t>
            </a:r>
            <a:endParaRPr baseline="30000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 designed for operators and organizations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defined regions to meet needs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Delegation of Areas of Responsibilities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management easier: promotes efficient action of parties involved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Used: Node.js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Comes with NPM (Node Package Manager)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Great for collaboration and installing libraries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Support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Extensive community and environment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en" sz="1800"/>
              <a:t>Find community-made packages</a:t>
            </a:r>
            <a:endParaRPr sz="1800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000" y="1229875"/>
            <a:ext cx="2598300" cy="159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Used: Express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backend development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Dynamic route handling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Parameters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middleware support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RESTful API Support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825" y="1154874"/>
            <a:ext cx="3755475" cy="13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Used: React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Paramount to frontend development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Component based architecture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Separation of functionality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performance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community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en" sz="1800"/>
              <a:t>Lots of community libraries out there</a:t>
            </a:r>
            <a:endParaRPr sz="1800"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625" y="880498"/>
            <a:ext cx="4223375" cy="277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Used: MongoDB</a:t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1550775" y="1142300"/>
            <a:ext cx="2936100" cy="174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REGION: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regionName: str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boundingBox: [[],[]]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orgId: ORGANIZATION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4657125" y="1142300"/>
            <a:ext cx="2936100" cy="174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USER: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username: str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name: str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password: str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role: str enum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orgId: ORGANIZATION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1550775" y="3022025"/>
            <a:ext cx="2936100" cy="174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ORGANIZATION: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name: str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4657125" y="3011300"/>
            <a:ext cx="2936100" cy="174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AOR: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aorName: str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regionList: REGION[]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userList: USER[]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orgId: 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ORGANIZATION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Biggest Challenge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Package version control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curve of each stack component from M.E.R.N.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MongoDB: learning its functionalities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React: apply S.O.L.I.D. programming principles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en" sz="1800"/>
              <a:t>React: full of frontend bugs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Biggest Highlight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Fully working database design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Supports fast lookups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Easy to use API for frontend development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