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BF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BF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BF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BF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914400"/>
            <a:ext cx="8229600" cy="58247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1655" y="3633653"/>
            <a:ext cx="3010534" cy="392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BF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70"/>
              <a:t>Mark</a:t>
            </a:r>
            <a:r>
              <a:rPr dirty="0" spc="145"/>
              <a:t> </a:t>
            </a:r>
            <a:r>
              <a:rPr dirty="0" spc="110"/>
              <a:t>Ismael</a:t>
            </a:r>
            <a:r>
              <a:rPr dirty="0" spc="160"/>
              <a:t> </a:t>
            </a:r>
            <a:r>
              <a:rPr dirty="0" spc="75"/>
              <a:t>Soriano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ArjayAgo</dc:creator>
  <dc:title>Microsoft Word - Document2</dc:title>
  <dcterms:created xsi:type="dcterms:W3CDTF">2024-02-07T13:52:29Z</dcterms:created>
  <dcterms:modified xsi:type="dcterms:W3CDTF">2024-02-07T13:52:29Z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2022-02-08T00:00:00Z</vt:filetime>
  </property>
  <property fmtid="{D5CDD505-2E9C-101B-9397-08002B2CF9AE}" pid="3" name="LastSaved">
    <vt:filetime>2024-02-07T00:00:00Z</vt:filetime>
  </property>
  <property fmtid="{D5CDD505-2E9C-101B-9397-08002B2CF9AE}" pid="4" name="Producer">
    <vt:lpwstr>Microsoft: Print To PDF</vt:lpwstr>
  </property>
</Properties>
</file>