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38" r:id="rId2"/>
    <p:sldId id="450" r:id="rId3"/>
    <p:sldId id="449" r:id="rId4"/>
    <p:sldId id="444" r:id="rId5"/>
    <p:sldId id="445" r:id="rId6"/>
    <p:sldId id="451" r:id="rId7"/>
    <p:sldId id="448" r:id="rId8"/>
    <p:sldId id="447" r:id="rId9"/>
    <p:sldId id="446" r:id="rId10"/>
    <p:sldId id="461" r:id="rId11"/>
    <p:sldId id="462" r:id="rId12"/>
    <p:sldId id="452" r:id="rId13"/>
    <p:sldId id="454" r:id="rId14"/>
    <p:sldId id="453" r:id="rId15"/>
    <p:sldId id="410" r:id="rId16"/>
    <p:sldId id="411" r:id="rId17"/>
    <p:sldId id="412" r:id="rId18"/>
    <p:sldId id="413" r:id="rId19"/>
    <p:sldId id="414" r:id="rId20"/>
    <p:sldId id="415" r:id="rId21"/>
    <p:sldId id="416" r:id="rId22"/>
    <p:sldId id="417" r:id="rId23"/>
    <p:sldId id="418" r:id="rId24"/>
    <p:sldId id="457" r:id="rId25"/>
    <p:sldId id="458" r:id="rId26"/>
    <p:sldId id="464" r:id="rId27"/>
    <p:sldId id="467" r:id="rId28"/>
    <p:sldId id="465" r:id="rId29"/>
    <p:sldId id="463" r:id="rId30"/>
    <p:sldId id="460" r:id="rId31"/>
    <p:sldId id="41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1" autoAdjust="0"/>
    <p:restoredTop sz="94609" autoAdjust="0"/>
  </p:normalViewPr>
  <p:slideViewPr>
    <p:cSldViewPr>
      <p:cViewPr>
        <p:scale>
          <a:sx n="110" d="100"/>
          <a:sy n="110" d="100"/>
        </p:scale>
        <p:origin x="-618" y="-84"/>
      </p:cViewPr>
      <p:guideLst>
        <p:guide orient="horz" pos="2160"/>
        <p:guide pos="2880"/>
      </p:guideLst>
    </p:cSldViewPr>
  </p:slideViewPr>
  <p:outlineViewPr>
    <p:cViewPr>
      <p:scale>
        <a:sx n="33" d="100"/>
        <a:sy n="33" d="100"/>
      </p:scale>
      <p:origin x="0" y="158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F0309-7841-4D62-8061-383890750C93}" type="datetimeFigureOut">
              <a:rPr lang="en-US" smtClean="0"/>
              <a:pPr/>
              <a:t>10/27/2013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B01BD-A5F3-4244-A97B-DCAC934B59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9B01BD-A5F3-4244-A97B-DCAC934B59CB}" type="slidenum">
              <a:rPr lang="en-US" smtClean="0"/>
              <a:pPr/>
              <a:t>16</a:t>
            </a:fld>
            <a:endParaRPr lang="en-US"/>
          </a:p>
        </p:txBody>
      </p:sp>
    </p:spTree>
    <p:extLst>
      <p:ext uri="{BB962C8B-B14F-4D97-AF65-F5344CB8AC3E}">
        <p14:creationId xmlns="" xmlns:p14="http://schemas.microsoft.com/office/powerpoint/2010/main" val="290333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446FF-AA00-495E-BA00-E47F7BE662B7}" type="datetimeFigureOut">
              <a:rPr lang="en-US" smtClean="0"/>
              <a:pPr/>
              <a:t>10/27/2013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4CAD1-30CA-4FA7-9AF4-4CCCDFD1F1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GavNK48xya4&amp;feature=related" TargetMode="External"/><Relationship Id="rId2" Type="http://schemas.openxmlformats.org/officeDocument/2006/relationships/hyperlink" Target="http://en.wikipedia.org/wiki/La_Linea_(TV_series)"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hyperlink" Target="http://en.wikipedia.org/wiki/Penrose_tiling"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Class 7</a:t>
            </a:r>
            <a:endParaRPr lang="en-US" dirty="0"/>
          </a:p>
        </p:txBody>
      </p:sp>
      <p:sp>
        <p:nvSpPr>
          <p:cNvPr id="3" name="Content Placeholder 2"/>
          <p:cNvSpPr>
            <a:spLocks noGrp="1"/>
          </p:cNvSpPr>
          <p:nvPr>
            <p:ph idx="1"/>
          </p:nvPr>
        </p:nvSpPr>
        <p:spPr/>
        <p:txBody>
          <a:bodyPr/>
          <a:lstStyle/>
          <a:p>
            <a:r>
              <a:rPr lang="en-US" dirty="0" smtClean="0"/>
              <a:t>Go over the Midterm</a:t>
            </a:r>
          </a:p>
          <a:p>
            <a:r>
              <a:rPr lang="en-US" dirty="0" smtClean="0"/>
              <a:t>Final projects ideas </a:t>
            </a:r>
          </a:p>
          <a:p>
            <a:r>
              <a:rPr lang="en-US" dirty="0" smtClean="0"/>
              <a:t>Mandelbrot color mapping HW</a:t>
            </a:r>
          </a:p>
          <a:p>
            <a:r>
              <a:rPr lang="en-US" dirty="0" smtClean="0"/>
              <a:t>3D details</a:t>
            </a:r>
          </a:p>
          <a:p>
            <a:pPr lvl="1"/>
            <a:r>
              <a:rPr lang="en-US" dirty="0" smtClean="0"/>
              <a:t>Cube Lab Project</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Mandelbrot color mapping </a:t>
            </a:r>
            <a:endParaRPr lang="en-US" dirty="0"/>
          </a:p>
        </p:txBody>
      </p:sp>
      <p:pic>
        <p:nvPicPr>
          <p:cNvPr id="60418" name="Picture 2"/>
          <p:cNvPicPr>
            <a:picLocks noChangeAspect="1" noChangeArrowheads="1"/>
          </p:cNvPicPr>
          <p:nvPr/>
        </p:nvPicPr>
        <p:blipFill>
          <a:blip r:embed="rId2" cstate="print"/>
          <a:srcRect/>
          <a:stretch>
            <a:fillRect/>
          </a:stretch>
        </p:blipFill>
        <p:spPr bwMode="auto">
          <a:xfrm>
            <a:off x="76201" y="2057400"/>
            <a:ext cx="4521708" cy="4696968"/>
          </a:xfrm>
          <a:prstGeom prst="rect">
            <a:avLst/>
          </a:prstGeom>
          <a:noFill/>
          <a:ln w="9525">
            <a:noFill/>
            <a:miter lim="800000"/>
            <a:headEnd/>
            <a:tailEnd/>
          </a:ln>
        </p:spPr>
      </p:pic>
      <p:pic>
        <p:nvPicPr>
          <p:cNvPr id="60419" name="Picture 3"/>
          <p:cNvPicPr>
            <a:picLocks noChangeAspect="1" noChangeArrowheads="1"/>
          </p:cNvPicPr>
          <p:nvPr/>
        </p:nvPicPr>
        <p:blipFill>
          <a:blip r:embed="rId3" cstate="print"/>
          <a:srcRect/>
          <a:stretch>
            <a:fillRect/>
          </a:stretch>
        </p:blipFill>
        <p:spPr bwMode="auto">
          <a:xfrm>
            <a:off x="4648200" y="2057400"/>
            <a:ext cx="4521708" cy="4696968"/>
          </a:xfrm>
          <a:prstGeom prst="rect">
            <a:avLst/>
          </a:prstGeom>
          <a:noFill/>
          <a:ln w="9525">
            <a:noFill/>
            <a:miter lim="800000"/>
            <a:headEnd/>
            <a:tailEnd/>
          </a:ln>
        </p:spPr>
      </p:pic>
      <p:sp>
        <p:nvSpPr>
          <p:cNvPr id="6" name="TextBox 5"/>
          <p:cNvSpPr txBox="1"/>
          <p:nvPr/>
        </p:nvSpPr>
        <p:spPr>
          <a:xfrm>
            <a:off x="304800" y="1371600"/>
            <a:ext cx="7887608" cy="646331"/>
          </a:xfrm>
          <a:prstGeom prst="rect">
            <a:avLst/>
          </a:prstGeom>
          <a:noFill/>
        </p:spPr>
        <p:txBody>
          <a:bodyPr wrap="none" rtlCol="0">
            <a:spAutoFit/>
          </a:bodyPr>
          <a:lstStyle/>
          <a:p>
            <a:r>
              <a:rPr lang="en-US" dirty="0" smtClean="0"/>
              <a:t>Different algorithms to convert grayscale to RGB. Here we map 0&lt;k&lt;100 into RGB. </a:t>
            </a:r>
          </a:p>
          <a:p>
            <a:r>
              <a:rPr lang="en-US" dirty="0" smtClean="0"/>
              <a:t>Problem the change of k at different scales is not linear.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Mandelbrot color mapping </a:t>
            </a:r>
            <a:endParaRPr lang="en-US" dirty="0"/>
          </a:p>
        </p:txBody>
      </p:sp>
      <p:sp>
        <p:nvSpPr>
          <p:cNvPr id="3" name="Content Placeholder 2"/>
          <p:cNvSpPr>
            <a:spLocks noGrp="1"/>
          </p:cNvSpPr>
          <p:nvPr>
            <p:ph idx="1"/>
          </p:nvPr>
        </p:nvSpPr>
        <p:spPr/>
        <p:txBody>
          <a:bodyPr>
            <a:noAutofit/>
          </a:bodyPr>
          <a:lstStyle/>
          <a:p>
            <a:pPr>
              <a:buNone/>
            </a:pPr>
            <a:r>
              <a:rPr lang="en-US" sz="1400" dirty="0" smtClean="0">
                <a:solidFill>
                  <a:srgbClr val="008000"/>
                </a:solidFill>
                <a:latin typeface="Consolas"/>
              </a:rPr>
              <a:t>// </a:t>
            </a:r>
            <a:r>
              <a:rPr lang="en-US" sz="1400" dirty="0" err="1" smtClean="0">
                <a:solidFill>
                  <a:srgbClr val="008000"/>
                </a:solidFill>
                <a:latin typeface="Consolas"/>
              </a:rPr>
              <a:t>Colormapping</a:t>
            </a:r>
            <a:r>
              <a:rPr lang="en-US" sz="1400" dirty="0" smtClean="0">
                <a:solidFill>
                  <a:srgbClr val="008000"/>
                </a:solidFill>
                <a:latin typeface="Consolas"/>
              </a:rPr>
              <a:t> of k to RGB</a:t>
            </a:r>
          </a:p>
          <a:p>
            <a:pPr>
              <a:buNone/>
            </a:pPr>
            <a:r>
              <a:rPr lang="en-US" sz="1400" dirty="0" smtClean="0">
                <a:solidFill>
                  <a:srgbClr val="0000FF"/>
                </a:solidFill>
                <a:latin typeface="Consolas"/>
              </a:rPr>
              <a:t>float </a:t>
            </a:r>
            <a:r>
              <a:rPr lang="en-US" sz="1400" dirty="0" err="1" smtClean="0">
                <a:solidFill>
                  <a:srgbClr val="0000FF"/>
                </a:solidFill>
                <a:latin typeface="Consolas"/>
              </a:rPr>
              <a:t>kr</a:t>
            </a:r>
            <a:r>
              <a:rPr lang="en-US" sz="1400" dirty="0" smtClean="0">
                <a:solidFill>
                  <a:srgbClr val="0000FF"/>
                </a:solidFill>
                <a:latin typeface="Consolas"/>
              </a:rPr>
              <a:t>, kg, kb; </a:t>
            </a:r>
          </a:p>
          <a:p>
            <a:pPr>
              <a:buNone/>
            </a:pPr>
            <a:r>
              <a:rPr lang="en-US" sz="1400" dirty="0" smtClean="0">
                <a:solidFill>
                  <a:srgbClr val="0000FF"/>
                </a:solidFill>
                <a:latin typeface="Consolas"/>
              </a:rPr>
              <a:t>if </a:t>
            </a:r>
            <a:r>
              <a:rPr lang="en-US" sz="1400" dirty="0" smtClean="0">
                <a:latin typeface="Consolas"/>
              </a:rPr>
              <a:t>(k==100)</a:t>
            </a:r>
            <a:r>
              <a:rPr lang="en-US" sz="1400" dirty="0" smtClean="0">
                <a:solidFill>
                  <a:srgbClr val="0000FF"/>
                </a:solidFill>
                <a:latin typeface="Consolas"/>
              </a:rPr>
              <a:t> {</a:t>
            </a:r>
          </a:p>
          <a:p>
            <a:pPr>
              <a:buNone/>
            </a:pPr>
            <a:r>
              <a:rPr lang="en-US" sz="1400" dirty="0" smtClean="0">
                <a:latin typeface="Consolas"/>
              </a:rPr>
              <a:t>	</a:t>
            </a:r>
            <a:r>
              <a:rPr lang="en-US" sz="1400" dirty="0" err="1" smtClean="0">
                <a:latin typeface="Consolas"/>
              </a:rPr>
              <a:t>kr</a:t>
            </a:r>
            <a:r>
              <a:rPr lang="en-US" sz="1400" dirty="0" smtClean="0">
                <a:latin typeface="Consolas"/>
              </a:rPr>
              <a:t>=0.5; kg=0; kb=0; </a:t>
            </a:r>
            <a:r>
              <a:rPr lang="en-US" sz="1400" dirty="0" smtClean="0">
                <a:solidFill>
                  <a:srgbClr val="008000"/>
                </a:solidFill>
                <a:latin typeface="Consolas"/>
              </a:rPr>
              <a:t>// The inside of the set</a:t>
            </a:r>
          </a:p>
          <a:p>
            <a:pPr>
              <a:buNone/>
            </a:pPr>
            <a:r>
              <a:rPr lang="en-US" sz="1400" dirty="0" smtClean="0">
                <a:solidFill>
                  <a:srgbClr val="0000FF"/>
                </a:solidFill>
                <a:latin typeface="Consolas"/>
              </a:rPr>
              <a:t>}</a:t>
            </a:r>
          </a:p>
          <a:p>
            <a:pPr>
              <a:buNone/>
            </a:pPr>
            <a:r>
              <a:rPr lang="en-US" sz="1400" dirty="0" smtClean="0">
                <a:solidFill>
                  <a:srgbClr val="0000FF"/>
                </a:solidFill>
                <a:latin typeface="Consolas"/>
              </a:rPr>
              <a:t>else {</a:t>
            </a:r>
          </a:p>
          <a:p>
            <a:pPr>
              <a:buNone/>
            </a:pPr>
            <a:r>
              <a:rPr lang="en-US" sz="1400" dirty="0" smtClean="0">
                <a:latin typeface="Consolas"/>
              </a:rPr>
              <a:t>	</a:t>
            </a:r>
            <a:r>
              <a:rPr lang="en-US" sz="1400" dirty="0" err="1" smtClean="0">
                <a:latin typeface="Consolas"/>
              </a:rPr>
              <a:t>kr</a:t>
            </a:r>
            <a:r>
              <a:rPr lang="en-US" sz="1400" dirty="0" smtClean="0">
                <a:latin typeface="Consolas"/>
              </a:rPr>
              <a:t>=(float)k/depth; </a:t>
            </a:r>
            <a:r>
              <a:rPr lang="en-US" sz="1400" dirty="0" smtClean="0">
                <a:solidFill>
                  <a:srgbClr val="008000"/>
                </a:solidFill>
                <a:latin typeface="Consolas"/>
              </a:rPr>
              <a:t>// linear (depth=100 –iteration depth)</a:t>
            </a:r>
          </a:p>
          <a:p>
            <a:pPr>
              <a:buNone/>
            </a:pPr>
            <a:r>
              <a:rPr lang="en-US" sz="1400" dirty="0" smtClean="0">
                <a:latin typeface="Consolas"/>
              </a:rPr>
              <a:t>	kg=log10(0.65*</a:t>
            </a:r>
            <a:r>
              <a:rPr lang="en-US" sz="1400" dirty="0" err="1" smtClean="0">
                <a:latin typeface="Consolas"/>
              </a:rPr>
              <a:t>kr</a:t>
            </a:r>
            <a:r>
              <a:rPr lang="en-US" sz="1400" dirty="0" smtClean="0">
                <a:latin typeface="Consolas"/>
              </a:rPr>
              <a:t>*10.0); </a:t>
            </a:r>
            <a:r>
              <a:rPr lang="en-US" sz="1400" dirty="0" smtClean="0">
                <a:solidFill>
                  <a:srgbClr val="008000"/>
                </a:solidFill>
                <a:latin typeface="Consolas"/>
              </a:rPr>
              <a:t>// increasing</a:t>
            </a:r>
          </a:p>
          <a:p>
            <a:pPr>
              <a:buNone/>
            </a:pPr>
            <a:r>
              <a:rPr lang="en-US" sz="1400" dirty="0" smtClean="0">
                <a:latin typeface="Consolas"/>
              </a:rPr>
              <a:t>	kb=exp(-0.15*k); </a:t>
            </a:r>
            <a:r>
              <a:rPr lang="en-US" sz="1400" dirty="0" smtClean="0">
                <a:solidFill>
                  <a:srgbClr val="008000"/>
                </a:solidFill>
                <a:latin typeface="Consolas"/>
              </a:rPr>
              <a:t>// decreasing</a:t>
            </a:r>
          </a:p>
          <a:p>
            <a:pPr>
              <a:buNone/>
            </a:pPr>
            <a:r>
              <a:rPr lang="en-US" sz="1400" dirty="0" smtClean="0">
                <a:solidFill>
                  <a:srgbClr val="0000FF"/>
                </a:solidFill>
                <a:latin typeface="Consolas"/>
              </a:rPr>
              <a:t>}</a:t>
            </a:r>
          </a:p>
          <a:p>
            <a:pPr>
              <a:buNone/>
            </a:pPr>
            <a:endParaRPr lang="en-US" sz="1400" dirty="0" smtClean="0">
              <a:solidFill>
                <a:srgbClr val="008000"/>
              </a:solidFill>
              <a:latin typeface="Consolas"/>
            </a:endParaRPr>
          </a:p>
          <a:p>
            <a:pPr>
              <a:buNone/>
            </a:pPr>
            <a:r>
              <a:rPr lang="en-US" sz="1400" dirty="0" smtClean="0">
                <a:latin typeface="Consolas"/>
              </a:rPr>
              <a:t>glColor3f(</a:t>
            </a:r>
            <a:r>
              <a:rPr lang="en-US" sz="1400" dirty="0" err="1" smtClean="0">
                <a:latin typeface="Consolas"/>
              </a:rPr>
              <a:t>kr</a:t>
            </a:r>
            <a:r>
              <a:rPr lang="en-US" sz="1400" dirty="0" smtClean="0">
                <a:latin typeface="Consolas"/>
              </a:rPr>
              <a:t>, kg, kb); </a:t>
            </a:r>
            <a:r>
              <a:rPr lang="en-US" sz="1400" dirty="0" smtClean="0">
                <a:solidFill>
                  <a:srgbClr val="008000"/>
                </a:solidFill>
                <a:latin typeface="Consolas"/>
              </a:rPr>
              <a:t>// Pixel Color</a:t>
            </a:r>
          </a:p>
          <a:p>
            <a:pPr>
              <a:buNone/>
            </a:pPr>
            <a:r>
              <a:rPr lang="en-US" sz="1400" dirty="0" smtClean="0">
                <a:latin typeface="Consolas"/>
              </a:rPr>
              <a:t>glVertex2f(x, y); </a:t>
            </a:r>
            <a:r>
              <a:rPr lang="en-US" sz="1400" dirty="0" smtClean="0">
                <a:solidFill>
                  <a:srgbClr val="008000"/>
                </a:solidFill>
                <a:latin typeface="Consolas"/>
              </a:rPr>
              <a:t>// Plot pixel</a:t>
            </a:r>
          </a:p>
          <a:p>
            <a:pPr>
              <a:buNone/>
            </a:pP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latko\Documents\My Dropbox\Teaching\BU\Lecture Notes\Class7\Code\F Triangl\Triangle.emf"/>
          <p:cNvPicPr>
            <a:picLocks noChangeAspect="1" noChangeArrowheads="1"/>
          </p:cNvPicPr>
          <p:nvPr/>
        </p:nvPicPr>
        <p:blipFill>
          <a:blip r:embed="rId2" cstate="print"/>
          <a:srcRect/>
          <a:stretch>
            <a:fillRect/>
          </a:stretch>
        </p:blipFill>
        <p:spPr bwMode="auto">
          <a:xfrm>
            <a:off x="4724400" y="3563540"/>
            <a:ext cx="4291013" cy="3218260"/>
          </a:xfrm>
          <a:prstGeom prst="rect">
            <a:avLst/>
          </a:prstGeom>
          <a:noFill/>
        </p:spPr>
      </p:pic>
      <p:pic>
        <p:nvPicPr>
          <p:cNvPr id="1032" name="Picture 8"/>
          <p:cNvPicPr>
            <a:picLocks noChangeAspect="1" noChangeArrowheads="1"/>
          </p:cNvPicPr>
          <p:nvPr/>
        </p:nvPicPr>
        <p:blipFill>
          <a:blip r:embed="rId3" cstate="print"/>
          <a:srcRect/>
          <a:stretch>
            <a:fillRect/>
          </a:stretch>
        </p:blipFill>
        <p:spPr bwMode="auto">
          <a:xfrm>
            <a:off x="1371600" y="0"/>
            <a:ext cx="5486400" cy="4114800"/>
          </a:xfrm>
          <a:prstGeom prst="rect">
            <a:avLst/>
          </a:prstGeom>
          <a:noFill/>
          <a:ln w="9525">
            <a:noFill/>
            <a:miter lim="800000"/>
            <a:headEnd/>
            <a:tailEnd/>
          </a:ln>
        </p:spPr>
      </p:pic>
      <p:pic>
        <p:nvPicPr>
          <p:cNvPr id="1026" name="Picture 2" descr="C:\Users\zlatko\Documents\My Dropbox\Teaching\BU\Lecture Notes\Class7\Code\F Square\Square.emf"/>
          <p:cNvPicPr>
            <a:picLocks noChangeAspect="1" noChangeArrowheads="1"/>
          </p:cNvPicPr>
          <p:nvPr/>
        </p:nvPicPr>
        <p:blipFill>
          <a:blip r:embed="rId4" cstate="print"/>
          <a:srcRect/>
          <a:stretch>
            <a:fillRect/>
          </a:stretch>
        </p:blipFill>
        <p:spPr bwMode="auto">
          <a:xfrm>
            <a:off x="0" y="3733800"/>
            <a:ext cx="4102100" cy="3076575"/>
          </a:xfrm>
          <a:prstGeom prst="rect">
            <a:avLst/>
          </a:prstGeom>
          <a:noFill/>
        </p:spPr>
      </p:pic>
      <p:sp>
        <p:nvSpPr>
          <p:cNvPr id="2" name="Title 1"/>
          <p:cNvSpPr>
            <a:spLocks noGrp="1"/>
          </p:cNvSpPr>
          <p:nvPr>
            <p:ph type="title"/>
          </p:nvPr>
        </p:nvSpPr>
        <p:spPr/>
        <p:txBody>
          <a:bodyPr>
            <a:normAutofit fontScale="90000"/>
          </a:bodyPr>
          <a:lstStyle/>
          <a:p>
            <a:r>
              <a:rPr lang="en-US" dirty="0" smtClean="0"/>
              <a:t>Algorithms for generating 3D Fractal Terrain</a:t>
            </a:r>
          </a:p>
        </p:txBody>
      </p:sp>
      <p:sp>
        <p:nvSpPr>
          <p:cNvPr id="3" name="Content Placeholder 2"/>
          <p:cNvSpPr>
            <a:spLocks noGrp="1"/>
          </p:cNvSpPr>
          <p:nvPr>
            <p:ph idx="1"/>
          </p:nvPr>
        </p:nvSpPr>
        <p:spPr/>
        <p:txBody>
          <a:bodyPr>
            <a:normAutofit/>
          </a:bodyPr>
          <a:lstStyle/>
          <a:p>
            <a:r>
              <a:rPr lang="en-US" sz="1600" dirty="0" smtClean="0"/>
              <a:t>Parts of fractal objects look like, but never exactly like parts at different scales. This is used in the algorithms for generating 3D terrains, clouds, etc. </a:t>
            </a:r>
          </a:p>
          <a:p>
            <a:r>
              <a:rPr lang="en-US" sz="1600" dirty="0" smtClean="0"/>
              <a:t>The fractal </a:t>
            </a:r>
            <a:r>
              <a:rPr lang="en-US" sz="1600" b="1" dirty="0" smtClean="0"/>
              <a:t>subdivision algorithm </a:t>
            </a:r>
            <a:r>
              <a:rPr lang="en-US" sz="1600" dirty="0" smtClean="0"/>
              <a:t>for generating mountains contains the following elements: </a:t>
            </a:r>
          </a:p>
          <a:p>
            <a:pPr lvl="1"/>
            <a:r>
              <a:rPr lang="en-US" sz="1200" dirty="0" smtClean="0"/>
              <a:t>The principle of the subdivision method is to recursively subdivide (split) polygons of a model up to a required </a:t>
            </a:r>
            <a:r>
              <a:rPr lang="en-US" sz="1200" b="1" dirty="0" smtClean="0"/>
              <a:t>level</a:t>
            </a:r>
            <a:r>
              <a:rPr lang="en-US" sz="1200" dirty="0" smtClean="0"/>
              <a:t> of detail.</a:t>
            </a:r>
          </a:p>
          <a:p>
            <a:pPr lvl="1"/>
            <a:r>
              <a:rPr lang="en-US" sz="1200" dirty="0" smtClean="0"/>
              <a:t>The higher the level the smaller the perturbation, otherwise the mountains would get higher and higher. </a:t>
            </a:r>
          </a:p>
          <a:p>
            <a:pPr lvl="1"/>
            <a:r>
              <a:rPr lang="en-US" sz="1200" dirty="0" smtClean="0"/>
              <a:t>There must be a random number generator to obtain irregularities within the shape.</a:t>
            </a:r>
          </a:p>
          <a:p>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3D Fractal Terrain </a:t>
            </a:r>
            <a:endParaRPr lang="en-US"/>
          </a:p>
        </p:txBody>
      </p:sp>
      <p:sp>
        <p:nvSpPr>
          <p:cNvPr id="3" name="Content Placeholder 2"/>
          <p:cNvSpPr>
            <a:spLocks noGrp="1"/>
          </p:cNvSpPr>
          <p:nvPr>
            <p:ph idx="1"/>
          </p:nvPr>
        </p:nvSpPr>
        <p:spPr/>
        <p:txBody>
          <a:bodyPr>
            <a:normAutofit/>
          </a:bodyPr>
          <a:lstStyle/>
          <a:p>
            <a:pPr marL="457200">
              <a:lnSpc>
                <a:spcPct val="115000"/>
              </a:lnSpc>
              <a:spcBef>
                <a:spcPts val="0"/>
              </a:spcBef>
            </a:pPr>
            <a:r>
              <a:rPr lang="en-US" sz="1600" dirty="0" smtClean="0">
                <a:solidFill>
                  <a:prstClr val="black"/>
                </a:solidFill>
              </a:rPr>
              <a:t>The subdivision method is to recursively subdivide (split) polygons of a model up to a required level of detail. At the same time the parts of the split polygons will be perturbed. The initial shape of the model is retained to an extent, depending on the perturbations. </a:t>
            </a:r>
          </a:p>
          <a:p>
            <a:pPr marL="457200" marR="0">
              <a:lnSpc>
                <a:spcPct val="115000"/>
              </a:lnSpc>
              <a:spcBef>
                <a:spcPts val="0"/>
              </a:spcBef>
              <a:spcAft>
                <a:spcPts val="0"/>
              </a:spcAft>
              <a:buNone/>
            </a:pPr>
            <a:endParaRPr lang="en-US" sz="1600" dirty="0" smtClean="0">
              <a:solidFill>
                <a:prstClr val="black"/>
              </a:solidFill>
            </a:endParaRPr>
          </a:p>
          <a:p>
            <a:pPr marL="0">
              <a:lnSpc>
                <a:spcPct val="115000"/>
              </a:lnSpc>
              <a:spcBef>
                <a:spcPts val="0"/>
              </a:spcBef>
            </a:pPr>
            <a:r>
              <a:rPr lang="en-US" sz="1600" dirty="0" smtClean="0">
                <a:solidFill>
                  <a:prstClr val="black"/>
                </a:solidFill>
              </a:rPr>
              <a:t>Concerning mountains, the higher the level the smaller the perturbation, otherwise the mountains would get higher and higher. In addition there must be a random number generator to obtain irregularities within the shape - and to achieve a kind of statistical similarity: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generating 3D Fractal Terrain</a:t>
            </a:r>
            <a:endParaRPr lang="en-US" dirty="0"/>
          </a:p>
        </p:txBody>
      </p:sp>
      <p:sp>
        <p:nvSpPr>
          <p:cNvPr id="3" name="Content Placeholder 2"/>
          <p:cNvSpPr>
            <a:spLocks noGrp="1"/>
          </p:cNvSpPr>
          <p:nvPr>
            <p:ph idx="1"/>
          </p:nvPr>
        </p:nvSpPr>
        <p:spPr/>
        <p:txBody>
          <a:bodyPr/>
          <a:lstStyle/>
          <a:p>
            <a:pPr lvl="0"/>
            <a:r>
              <a:rPr lang="en-US" sz="1600" dirty="0" smtClean="0">
                <a:solidFill>
                  <a:prstClr val="black"/>
                </a:solidFill>
              </a:rPr>
              <a:t>The polygon subdivision can be along the sides or in the middle of the polygons. </a:t>
            </a:r>
          </a:p>
          <a:p>
            <a:r>
              <a:rPr lang="en-US" sz="1600" dirty="0" smtClean="0">
                <a:solidFill>
                  <a:prstClr val="black"/>
                </a:solidFill>
              </a:rPr>
              <a:t>Here </a:t>
            </a:r>
            <a:r>
              <a:rPr lang="en-US" sz="1600" dirty="0" smtClean="0"/>
              <a:t>the midpoints of each side of the triangle are connected, creating four new sub-triangles.</a:t>
            </a:r>
          </a:p>
          <a:p>
            <a:pPr lvl="0"/>
            <a:endParaRPr lang="en-US" sz="1600" dirty="0" smtClean="0">
              <a:solidFill>
                <a:prstClr val="black"/>
              </a:solidFill>
            </a:endParaRPr>
          </a:p>
          <a:p>
            <a:endParaRPr lang="en-US" sz="1600" dirty="0">
              <a:solidFill>
                <a:prstClr val="black"/>
              </a:solidFill>
            </a:endParaRPr>
          </a:p>
        </p:txBody>
      </p:sp>
      <p:pic>
        <p:nvPicPr>
          <p:cNvPr id="4" name="Picture 3"/>
          <p:cNvPicPr/>
          <p:nvPr/>
        </p:nvPicPr>
        <p:blipFill>
          <a:blip r:embed="rId2" cstate="print"/>
          <a:srcRect/>
          <a:stretch>
            <a:fillRect/>
          </a:stretch>
        </p:blipFill>
        <p:spPr bwMode="auto">
          <a:xfrm>
            <a:off x="210269" y="2426017"/>
            <a:ext cx="5199931" cy="222218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333875" y="4533900"/>
            <a:ext cx="4733925" cy="2247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Spherical Coordinates</a:t>
            </a:r>
            <a:endParaRPr lang="en-US" dirty="0"/>
          </a:p>
        </p:txBody>
      </p:sp>
      <p:sp>
        <p:nvSpPr>
          <p:cNvPr id="3" name="Content Placeholder 2"/>
          <p:cNvSpPr>
            <a:spLocks noGrp="1"/>
          </p:cNvSpPr>
          <p:nvPr>
            <p:ph idx="1"/>
          </p:nvPr>
        </p:nvSpPr>
        <p:spPr/>
        <p:txBody>
          <a:bodyPr/>
          <a:lstStyle/>
          <a:p>
            <a:r>
              <a:rPr lang="en-US" dirty="0" smtClean="0"/>
              <a:t>Note that you can define 2 types of spherical coordinate systems, left and right. </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876800" y="3429000"/>
            <a:ext cx="4152900" cy="319743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Illustration of Euler angles</a:t>
            </a:r>
            <a:endParaRPr lang="en-US" dirty="0"/>
          </a:p>
        </p:txBody>
      </p:sp>
      <p:sp>
        <p:nvSpPr>
          <p:cNvPr id="3" name="Content Placeholder 2"/>
          <p:cNvSpPr>
            <a:spLocks noGrp="1"/>
          </p:cNvSpPr>
          <p:nvPr>
            <p:ph idx="1"/>
          </p:nvPr>
        </p:nvSpPr>
        <p:spPr/>
        <p:txBody>
          <a:bodyPr>
            <a:normAutofit/>
          </a:bodyPr>
          <a:lstStyle/>
          <a:p>
            <a:r>
              <a:rPr lang="en-US" sz="2400" dirty="0" smtClean="0"/>
              <a:t>Euler angles are a means of representing the spatial orientation of any coordinate system as a composition of rotations from another coordinate system. </a:t>
            </a:r>
          </a:p>
          <a:p>
            <a:r>
              <a:rPr lang="en-US" sz="2400" dirty="0" smtClean="0"/>
              <a:t>In the example below, the first rotation (</a:t>
            </a:r>
            <a:r>
              <a:rPr lang="el-GR" sz="2400" dirty="0" smtClean="0"/>
              <a:t>φ</a:t>
            </a:r>
            <a:r>
              <a:rPr lang="en-US" sz="2400" dirty="0" smtClean="0"/>
              <a:t>) is around z-axis, creating new coordinates (x’ y’  z’). The second rotation (</a:t>
            </a:r>
            <a:r>
              <a:rPr lang="el-GR" sz="2400" dirty="0" smtClean="0"/>
              <a:t>θ</a:t>
            </a:r>
            <a:r>
              <a:rPr lang="en-US" sz="2400" dirty="0" smtClean="0"/>
              <a:t>) is around x’ axis. And the third rotation (</a:t>
            </a:r>
            <a:r>
              <a:rPr lang="el-GR" sz="2400" dirty="0" smtClean="0"/>
              <a:t>ψ</a:t>
            </a:r>
            <a:r>
              <a:rPr lang="en-US" sz="2400" dirty="0" smtClean="0"/>
              <a:t>) is around z’ axis. </a:t>
            </a:r>
          </a:p>
        </p:txBody>
      </p:sp>
      <p:pic>
        <p:nvPicPr>
          <p:cNvPr id="4" name="Picture 4" descr="http://upload.wikimedia.org/wikipedia/commons/thumb/c/c5/Euler2.gif/170px-Euler2.gif"/>
          <p:cNvPicPr>
            <a:picLocks noChangeAspect="1" noChangeArrowheads="1" noCrop="1"/>
          </p:cNvPicPr>
          <p:nvPr/>
        </p:nvPicPr>
        <p:blipFill>
          <a:blip r:embed="rId3" cstate="print"/>
          <a:srcRect/>
          <a:stretch>
            <a:fillRect/>
          </a:stretch>
        </p:blipFill>
        <p:spPr bwMode="auto">
          <a:xfrm>
            <a:off x="6229350" y="4257674"/>
            <a:ext cx="1619250" cy="1533526"/>
          </a:xfrm>
          <a:prstGeom prst="rect">
            <a:avLst/>
          </a:prstGeom>
          <a:noFill/>
        </p:spPr>
      </p:pic>
      <p:pic>
        <p:nvPicPr>
          <p:cNvPr id="43010" name="Picture 2" descr="EulerAngles"/>
          <p:cNvPicPr>
            <a:picLocks noChangeAspect="1" noChangeArrowheads="1"/>
          </p:cNvPicPr>
          <p:nvPr/>
        </p:nvPicPr>
        <p:blipFill>
          <a:blip r:embed="rId4" cstate="print"/>
          <a:srcRect/>
          <a:stretch>
            <a:fillRect/>
          </a:stretch>
        </p:blipFill>
        <p:spPr bwMode="auto">
          <a:xfrm>
            <a:off x="895350" y="4257674"/>
            <a:ext cx="4714875" cy="153352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Gimbal</a:t>
            </a:r>
            <a:r>
              <a:rPr lang="en-US" dirty="0" smtClean="0"/>
              <a:t> lock</a:t>
            </a:r>
            <a:endParaRPr lang="en-US" dirty="0"/>
          </a:p>
        </p:txBody>
      </p:sp>
      <p:sp>
        <p:nvSpPr>
          <p:cNvPr id="3" name="Content Placeholder 2"/>
          <p:cNvSpPr>
            <a:spLocks noGrp="1"/>
          </p:cNvSpPr>
          <p:nvPr>
            <p:ph idx="1"/>
          </p:nvPr>
        </p:nvSpPr>
        <p:spPr/>
        <p:txBody>
          <a:bodyPr>
            <a:normAutofit/>
          </a:bodyPr>
          <a:lstStyle/>
          <a:p>
            <a:r>
              <a:rPr lang="en-US" sz="2400" dirty="0" err="1" smtClean="0"/>
              <a:t>Gimbal</a:t>
            </a:r>
            <a:r>
              <a:rPr lang="en-US" sz="2400" dirty="0" smtClean="0"/>
              <a:t> (as in gyroscopes) with 3 axes of rotation. </a:t>
            </a:r>
          </a:p>
          <a:p>
            <a:r>
              <a:rPr lang="en-US" sz="2400" dirty="0" smtClean="0"/>
              <a:t>A set of three gimbals mounted together to allow three degrees of freedom: roll, pitch and yaw. When two gimbals rotate around the same axis, the system loses one degree of freedom (</a:t>
            </a:r>
            <a:r>
              <a:rPr lang="en-US" sz="2400" dirty="0" err="1" smtClean="0"/>
              <a:t>gimbal</a:t>
            </a:r>
            <a:r>
              <a:rPr lang="en-US" sz="2400" dirty="0" smtClean="0"/>
              <a:t> lock).</a:t>
            </a:r>
          </a:p>
          <a:p>
            <a:r>
              <a:rPr lang="en-US" sz="2400" dirty="0" smtClean="0"/>
              <a:t>To solve the problem of </a:t>
            </a:r>
            <a:r>
              <a:rPr lang="en-US" sz="2400" dirty="0" err="1" smtClean="0"/>
              <a:t>gimbal</a:t>
            </a:r>
            <a:r>
              <a:rPr lang="en-US" sz="2400" dirty="0" smtClean="0"/>
              <a:t> lock  the outermost ring has to be actively driven so that it stays 90 degrees out of alignment with the innermost axis.</a:t>
            </a:r>
            <a:endParaRPr lang="en-US" sz="2400" dirty="0"/>
          </a:p>
        </p:txBody>
      </p:sp>
      <p:pic>
        <p:nvPicPr>
          <p:cNvPr id="41986" name="Picture 2" descr="http://upload.wikimedia.org/wikipedia/commons/thumb/5/5a/Gimbal_3_axes_rotation.gif/220px-Gimbal_3_axes_rotation.gif"/>
          <p:cNvPicPr>
            <a:picLocks noChangeAspect="1" noChangeArrowheads="1" noCrop="1"/>
          </p:cNvPicPr>
          <p:nvPr/>
        </p:nvPicPr>
        <p:blipFill>
          <a:blip r:embed="rId2" cstate="print"/>
          <a:srcRect/>
          <a:stretch>
            <a:fillRect/>
          </a:stretch>
        </p:blipFill>
        <p:spPr bwMode="auto">
          <a:xfrm>
            <a:off x="6477000" y="4572000"/>
            <a:ext cx="2095500" cy="2085976"/>
          </a:xfrm>
          <a:prstGeom prst="rect">
            <a:avLst/>
          </a:prstGeom>
          <a:noFill/>
        </p:spPr>
      </p:pic>
      <p:pic>
        <p:nvPicPr>
          <p:cNvPr id="41992" name="Picture 8" descr="http://upload.wikimedia.org/wikipedia/commons/thumb/7/72/Gimbaleuler.svg/180px-Gimbaleuler.svg.png"/>
          <p:cNvPicPr>
            <a:picLocks noChangeAspect="1" noChangeArrowheads="1"/>
          </p:cNvPicPr>
          <p:nvPr/>
        </p:nvPicPr>
        <p:blipFill>
          <a:blip r:embed="rId3" cstate="print"/>
          <a:srcRect/>
          <a:stretch>
            <a:fillRect/>
          </a:stretch>
        </p:blipFill>
        <p:spPr bwMode="auto">
          <a:xfrm>
            <a:off x="4267200" y="4953000"/>
            <a:ext cx="1714500" cy="17145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Affine Transformations</a:t>
            </a:r>
            <a:endParaRPr lang="en-US" dirty="0"/>
          </a:p>
        </p:txBody>
      </p:sp>
      <p:sp>
        <p:nvSpPr>
          <p:cNvPr id="3" name="Content Placeholder 2"/>
          <p:cNvSpPr>
            <a:spLocks noGrp="1"/>
          </p:cNvSpPr>
          <p:nvPr>
            <p:ph idx="1"/>
          </p:nvPr>
        </p:nvSpPr>
        <p:spPr/>
        <p:txBody>
          <a:bodyPr/>
          <a:lstStyle/>
          <a:p>
            <a:r>
              <a:rPr lang="en-US" dirty="0" smtClean="0"/>
              <a:t>Used for coordinate transforms, shape modeling, animation, camera modeling, etc.</a:t>
            </a:r>
          </a:p>
          <a:p>
            <a:r>
              <a:rPr lang="en-US" dirty="0" smtClean="0"/>
              <a:t>Similar to 2D. </a:t>
            </a:r>
          </a:p>
          <a:p>
            <a:r>
              <a:rPr lang="en-US" sz="2400" dirty="0" smtClean="0"/>
              <a:t>Translation </a:t>
            </a:r>
          </a:p>
          <a:p>
            <a:r>
              <a:rPr lang="en-US" sz="2400" dirty="0" smtClean="0"/>
              <a:t>Scaling </a:t>
            </a:r>
          </a:p>
          <a:p>
            <a:r>
              <a:rPr lang="en-US" sz="2400" dirty="0" smtClean="0"/>
              <a:t>3D rotations are much more complex than 2D rotations, so we will consider only elementary rotations about the x, y, and z axes given by the rotation matrices below.</a:t>
            </a:r>
          </a:p>
          <a:p>
            <a:endParaRPr lang="en-US" sz="2400" dirty="0"/>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24400" y="2743200"/>
            <a:ext cx="3324225" cy="838200"/>
          </a:xfrm>
          <a:prstGeom prst="rect">
            <a:avLst/>
          </a:prstGeom>
          <a:noFill/>
        </p:spPr>
      </p:pic>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3352800"/>
            <a:ext cx="1019175" cy="276225"/>
          </a:xfrm>
          <a:prstGeom prst="rect">
            <a:avLst/>
          </a:prstGeom>
          <a:noFill/>
        </p:spPr>
      </p:pic>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7400" y="3810000"/>
            <a:ext cx="1381125" cy="238125"/>
          </a:xfrm>
          <a:prstGeom prst="rect">
            <a:avLst/>
          </a:prstGeom>
          <a:noFill/>
        </p:spPr>
      </p:pic>
      <p:sp>
        <p:nvSpPr>
          <p:cNvPr id="4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62025" y="5486400"/>
            <a:ext cx="1895475" cy="600075"/>
          </a:xfrm>
          <a:prstGeom prst="rect">
            <a:avLst/>
          </a:prstGeom>
          <a:noFill/>
        </p:spPr>
      </p:pic>
      <p:sp>
        <p:nvSpPr>
          <p:cNvPr id="4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7"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324225" y="5486400"/>
            <a:ext cx="1905000" cy="600075"/>
          </a:xfrm>
          <a:prstGeom prst="rect">
            <a:avLst/>
          </a:prstGeom>
          <a:noFill/>
        </p:spPr>
      </p:pic>
      <p:sp>
        <p:nvSpPr>
          <p:cNvPr id="41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9" name="Picture 1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838825" y="5486400"/>
            <a:ext cx="2009775" cy="60007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3D Graphics Techniques and Terminology in a nut shell</a:t>
            </a:r>
          </a:p>
        </p:txBody>
      </p:sp>
      <p:sp>
        <p:nvSpPr>
          <p:cNvPr id="3" name="Content Placeholder 2"/>
          <p:cNvSpPr>
            <a:spLocks noGrp="1"/>
          </p:cNvSpPr>
          <p:nvPr>
            <p:ph idx="1"/>
          </p:nvPr>
        </p:nvSpPr>
        <p:spPr>
          <a:xfrm>
            <a:off x="457200" y="1447800"/>
            <a:ext cx="8229600" cy="5181600"/>
          </a:xfrm>
        </p:spPr>
        <p:txBody>
          <a:bodyPr>
            <a:noAutofit/>
          </a:bodyPr>
          <a:lstStyle/>
          <a:p>
            <a:pPr marL="0">
              <a:lnSpc>
                <a:spcPct val="115000"/>
              </a:lnSpc>
              <a:spcBef>
                <a:spcPts val="0"/>
              </a:spcBef>
              <a:buNone/>
            </a:pPr>
            <a:r>
              <a:rPr lang="en-US" sz="1600" dirty="0" smtClean="0">
                <a:ea typeface="Calibri"/>
                <a:cs typeface="Times New Roman"/>
              </a:rPr>
              <a:t>Transformations and Projections</a:t>
            </a:r>
          </a:p>
          <a:p>
            <a:r>
              <a:rPr lang="en-US" sz="1400" dirty="0" smtClean="0"/>
              <a:t>Moving the points around, and drawing lines between them we can produce the illusion of a 3D world on a flat 2D screen. The points (vertices) are moved around by a </a:t>
            </a:r>
            <a:r>
              <a:rPr lang="en-US" sz="1400" b="1" dirty="0" smtClean="0"/>
              <a:t>transformation matrix</a:t>
            </a:r>
            <a:r>
              <a:rPr lang="en-US" sz="1400" dirty="0" smtClean="0"/>
              <a:t>. Another matrix, a </a:t>
            </a:r>
            <a:r>
              <a:rPr lang="en-US" sz="1400" b="1" dirty="0" smtClean="0"/>
              <a:t>projection matrix </a:t>
            </a:r>
            <a:r>
              <a:rPr lang="en-US" sz="1400" dirty="0" smtClean="0"/>
              <a:t>takes care of the mathematics necessary to turn our 3D coordinates into two-dimensional screen coordinates, where the final line drawing actually takes place.</a:t>
            </a:r>
            <a:endParaRPr lang="en-US" sz="1400" dirty="0" smtClean="0">
              <a:ea typeface="Calibri"/>
              <a:cs typeface="Times New Roman"/>
            </a:endParaRPr>
          </a:p>
          <a:p>
            <a:pPr marL="0">
              <a:lnSpc>
                <a:spcPct val="115000"/>
              </a:lnSpc>
              <a:spcBef>
                <a:spcPts val="0"/>
              </a:spcBef>
              <a:buNone/>
            </a:pPr>
            <a:r>
              <a:rPr lang="en-US" sz="1800" dirty="0" err="1" smtClean="0">
                <a:ea typeface="Calibri"/>
                <a:cs typeface="Times New Roman"/>
              </a:rPr>
              <a:t>Rasterization</a:t>
            </a:r>
            <a:r>
              <a:rPr lang="en-US" sz="1800" dirty="0" smtClean="0">
                <a:ea typeface="Calibri"/>
                <a:cs typeface="Times New Roman"/>
              </a:rPr>
              <a:t> &amp; Wireframe rendering</a:t>
            </a:r>
          </a:p>
          <a:p>
            <a:pPr marL="0">
              <a:lnSpc>
                <a:spcPct val="115000"/>
              </a:lnSpc>
              <a:spcBef>
                <a:spcPts val="0"/>
              </a:spcBef>
            </a:pPr>
            <a:r>
              <a:rPr lang="en-US" sz="1400" dirty="0" smtClean="0"/>
              <a:t>Filling in of the pixels between each vertex, including hidden surface removal. </a:t>
            </a:r>
          </a:p>
          <a:p>
            <a:r>
              <a:rPr lang="en-US" sz="1400" dirty="0" smtClean="0"/>
              <a:t>Most of the time we render not with lines, but with solid triangles or polygons.</a:t>
            </a:r>
          </a:p>
          <a:p>
            <a:pPr>
              <a:buNone/>
            </a:pPr>
            <a:r>
              <a:rPr lang="en-US" sz="1800" dirty="0" smtClean="0">
                <a:ea typeface="Calibri"/>
                <a:cs typeface="Times New Roman"/>
              </a:rPr>
              <a:t>Shading</a:t>
            </a:r>
          </a:p>
          <a:p>
            <a:pPr marL="0">
              <a:lnSpc>
                <a:spcPct val="115000"/>
              </a:lnSpc>
              <a:spcBef>
                <a:spcPts val="0"/>
              </a:spcBef>
            </a:pPr>
            <a:r>
              <a:rPr lang="en-US" sz="1400" dirty="0" smtClean="0"/>
              <a:t>Varying the color values across the surface. </a:t>
            </a:r>
          </a:p>
          <a:p>
            <a:pPr>
              <a:lnSpc>
                <a:spcPct val="115000"/>
              </a:lnSpc>
              <a:buNone/>
            </a:pPr>
            <a:r>
              <a:rPr lang="en-US" sz="1800" dirty="0" smtClean="0">
                <a:ea typeface="Calibri"/>
                <a:cs typeface="Times New Roman"/>
              </a:rPr>
              <a:t>Texture Mapping</a:t>
            </a:r>
          </a:p>
          <a:p>
            <a:r>
              <a:rPr lang="en-US" sz="1400" dirty="0" smtClean="0"/>
              <a:t>Picture that we map to the surface of a triangle or polygon.</a:t>
            </a:r>
          </a:p>
          <a:p>
            <a:pPr>
              <a:lnSpc>
                <a:spcPct val="115000"/>
              </a:lnSpc>
              <a:buNone/>
            </a:pPr>
            <a:r>
              <a:rPr lang="en-US" sz="1800" dirty="0" smtClean="0">
                <a:ea typeface="Calibri"/>
                <a:cs typeface="Times New Roman"/>
              </a:rPr>
              <a:t>Blending</a:t>
            </a:r>
          </a:p>
          <a:p>
            <a:r>
              <a:rPr lang="en-US" sz="1400" dirty="0" smtClean="0"/>
              <a:t>Mixing up different colors together, including creation of reflection effects.</a:t>
            </a:r>
          </a:p>
          <a:p>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Inspiring ideas</a:t>
            </a:r>
            <a:endParaRPr lang="en-US" dirty="0"/>
          </a:p>
        </p:txBody>
      </p:sp>
      <p:sp>
        <p:nvSpPr>
          <p:cNvPr id="3" name="Content Placeholder 2"/>
          <p:cNvSpPr>
            <a:spLocks noGrp="1"/>
          </p:cNvSpPr>
          <p:nvPr>
            <p:ph idx="1"/>
          </p:nvPr>
        </p:nvSpPr>
        <p:spPr/>
        <p:txBody>
          <a:bodyPr>
            <a:normAutofit/>
          </a:bodyPr>
          <a:lstStyle/>
          <a:p>
            <a:r>
              <a:rPr lang="en-US" sz="1600" dirty="0" smtClean="0">
                <a:solidFill>
                  <a:prstClr val="black"/>
                </a:solidFill>
              </a:rPr>
              <a:t>Have to be simple, doable and effective. </a:t>
            </a:r>
            <a:endParaRPr lang="en-US" sz="1100" dirty="0" smtClean="0">
              <a:hlinkClick r:id="rId2"/>
            </a:endParaRPr>
          </a:p>
          <a:p>
            <a:r>
              <a:rPr lang="en-US" sz="1100" dirty="0" smtClean="0">
                <a:hlinkClick r:id="rId2"/>
              </a:rPr>
              <a:t>http://www.google.com/imgres?imgurl=http://www.bigfuntown.com/Games/747.jpg&amp;imgrefurl=http://www.bigfuntown.com/Game-747.html&amp;h=219&amp;w=250&amp;sz=12&amp;tbnid=ZrTbWidf8_9oTM:&amp;tbnh=90&amp;tbnw=103&amp;prev=/search%3Fq%3D3d%2Btetris%26tbm%3Disch%26tbo%3Du&amp;zoom=1&amp;q=3d+tetris&amp;usg=__QWwC6jlSDZCnY6qnN4Yq-L5WTlY=&amp;docid=j96bd_6Mof5K2M&amp;hl=en&amp;sa=X&amp;ei=U-qbUJCEGrSo0AGPw4HIDA&amp;sqi=2&amp;ved=0CE0Q9QEwBg&amp;dur=1338</a:t>
            </a:r>
          </a:p>
          <a:p>
            <a:r>
              <a:rPr lang="en-US" sz="1100" dirty="0" smtClean="0">
                <a:hlinkClick r:id="rId2"/>
              </a:rPr>
              <a:t>http://en.wikipedia.org/wiki/La_Linea_(TV_series)</a:t>
            </a:r>
            <a:endParaRPr lang="en-US" sz="1100" dirty="0" smtClean="0"/>
          </a:p>
          <a:p>
            <a:r>
              <a:rPr lang="en-US" sz="1100" dirty="0" smtClean="0">
                <a:hlinkClick r:id="rId3"/>
              </a:rPr>
              <a:t>http://www.youtube.com/watch?v=GavNK48xya4&amp;feature=related</a:t>
            </a:r>
            <a:endParaRPr lang="en-US" sz="1100" dirty="0" smtClean="0"/>
          </a:p>
          <a:p>
            <a:endParaRPr lang="en-US" sz="1600" dirty="0" smtClean="0"/>
          </a:p>
          <a:p>
            <a:r>
              <a:rPr lang="en-US" sz="1600" dirty="0" smtClean="0"/>
              <a:t>Adding Sound on Windows machines: Add  #include &lt;</a:t>
            </a:r>
            <a:r>
              <a:rPr lang="en-US" sz="1600" dirty="0" err="1" smtClean="0"/>
              <a:t>Windows.h</a:t>
            </a:r>
            <a:r>
              <a:rPr lang="en-US" sz="1600" dirty="0" smtClean="0"/>
              <a:t>&gt; headed file</a:t>
            </a:r>
          </a:p>
          <a:p>
            <a:r>
              <a:rPr lang="en-US" sz="1600" dirty="0" smtClean="0"/>
              <a:t>When key pressed call function </a:t>
            </a:r>
          </a:p>
          <a:p>
            <a:pPr lvl="1"/>
            <a:r>
              <a:rPr lang="en-US" sz="1200" dirty="0" err="1" smtClean="0"/>
              <a:t>PlaySound</a:t>
            </a:r>
            <a:r>
              <a:rPr lang="en-US" sz="1200" dirty="0" smtClean="0"/>
              <a:t>(TEXT("</a:t>
            </a:r>
            <a:r>
              <a:rPr lang="en-US" sz="1200" dirty="0" smtClean="0">
                <a:solidFill>
                  <a:srgbClr val="0070C0"/>
                </a:solidFill>
              </a:rPr>
              <a:t>C:</a:t>
            </a:r>
            <a:r>
              <a:rPr lang="en-US" sz="1200" b="1" dirty="0" smtClean="0">
                <a:solidFill>
                  <a:srgbClr val="FF0000"/>
                </a:solidFill>
              </a:rPr>
              <a:t>\\</a:t>
            </a:r>
            <a:r>
              <a:rPr lang="en-US" sz="1200" dirty="0" smtClean="0"/>
              <a:t>...</a:t>
            </a:r>
            <a:r>
              <a:rPr lang="en-US" sz="1200" b="1" dirty="0" smtClean="0">
                <a:solidFill>
                  <a:srgbClr val="FF0000"/>
                </a:solidFill>
              </a:rPr>
              <a:t>\\</a:t>
            </a:r>
            <a:r>
              <a:rPr lang="en-US" sz="1200" dirty="0" smtClean="0">
                <a:solidFill>
                  <a:srgbClr val="0070C0"/>
                </a:solidFill>
              </a:rPr>
              <a:t>fn.wav</a:t>
            </a:r>
            <a:r>
              <a:rPr lang="en-US" sz="1200" dirty="0" smtClean="0"/>
              <a:t>"), NULL, SND_FILENAME | SND_ASYNC);</a:t>
            </a:r>
          </a:p>
          <a:p>
            <a:pPr>
              <a:buNone/>
            </a:pPr>
            <a:endParaRPr lang="en-US" sz="1100" dirty="0"/>
          </a:p>
        </p:txBody>
      </p:sp>
      <p:pic>
        <p:nvPicPr>
          <p:cNvPr id="37890" name="Picture 2" descr="Frameshot"/>
          <p:cNvPicPr>
            <a:picLocks noChangeAspect="1" noChangeArrowheads="1"/>
          </p:cNvPicPr>
          <p:nvPr/>
        </p:nvPicPr>
        <p:blipFill>
          <a:blip r:embed="rId4" cstate="print"/>
          <a:srcRect/>
          <a:stretch>
            <a:fillRect/>
          </a:stretch>
        </p:blipFill>
        <p:spPr bwMode="auto">
          <a:xfrm>
            <a:off x="6096000" y="3657600"/>
            <a:ext cx="2857500" cy="3048001"/>
          </a:xfrm>
          <a:prstGeom prst="rect">
            <a:avLst/>
          </a:prstGeom>
          <a:noFill/>
        </p:spPr>
      </p:pic>
      <p:pic>
        <p:nvPicPr>
          <p:cNvPr id="37892" name="Picture 4" descr="http://www.bigfuntown.com/Games/747.jpg"/>
          <p:cNvPicPr>
            <a:picLocks noChangeAspect="1" noChangeArrowheads="1"/>
          </p:cNvPicPr>
          <p:nvPr/>
        </p:nvPicPr>
        <p:blipFill>
          <a:blip r:embed="rId5" cstate="print"/>
          <a:srcRect/>
          <a:stretch>
            <a:fillRect/>
          </a:stretch>
        </p:blipFill>
        <p:spPr bwMode="auto">
          <a:xfrm>
            <a:off x="762000" y="4267200"/>
            <a:ext cx="2381250" cy="208597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Polygons in OpenGL</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0" marR="0">
              <a:lnSpc>
                <a:spcPct val="115000"/>
              </a:lnSpc>
              <a:spcBef>
                <a:spcPts val="0"/>
              </a:spcBef>
              <a:spcAft>
                <a:spcPts val="0"/>
              </a:spcAft>
              <a:buNone/>
            </a:pPr>
            <a:r>
              <a:rPr lang="en-US" sz="1600" dirty="0" smtClean="0">
                <a:ea typeface="Calibri"/>
                <a:cs typeface="Times New Roman"/>
              </a:rPr>
              <a:t>The use of polygonal mesh is the most common method for modeling 3D geometry. </a:t>
            </a:r>
          </a:p>
          <a:p>
            <a:pPr marL="0" marR="0">
              <a:lnSpc>
                <a:spcPct val="115000"/>
              </a:lnSpc>
              <a:spcBef>
                <a:spcPts val="0"/>
              </a:spcBef>
              <a:spcAft>
                <a:spcPts val="0"/>
              </a:spcAft>
              <a:buNone/>
            </a:pPr>
            <a:r>
              <a:rPr lang="en-US" sz="1600" dirty="0" smtClean="0">
                <a:ea typeface="Calibri"/>
                <a:cs typeface="Times New Roman"/>
              </a:rPr>
              <a:t>Most of the time, triangles are used for simplicity and generality.</a:t>
            </a:r>
          </a:p>
          <a:p>
            <a:pPr marL="0" marR="0">
              <a:lnSpc>
                <a:spcPct val="115000"/>
              </a:lnSpc>
              <a:spcBef>
                <a:spcPts val="0"/>
              </a:spcBef>
              <a:spcAft>
                <a:spcPts val="0"/>
              </a:spcAft>
              <a:buNone/>
            </a:pPr>
            <a:r>
              <a:rPr lang="en-US" sz="1600" dirty="0" smtClean="0"/>
              <a:t>Each polygon or triangle can be described by the 3D coordinates of its list of vertices. </a:t>
            </a:r>
          </a:p>
          <a:p>
            <a:pPr marL="0">
              <a:lnSpc>
                <a:spcPct val="115000"/>
              </a:lnSpc>
              <a:spcBef>
                <a:spcPts val="0"/>
              </a:spcBef>
              <a:buNone/>
            </a:pPr>
            <a:r>
              <a:rPr lang="en-US" sz="1600" dirty="0" smtClean="0">
                <a:ea typeface="Calibri"/>
                <a:cs typeface="Times New Roman"/>
              </a:rPr>
              <a:t>The </a:t>
            </a:r>
            <a:r>
              <a:rPr lang="en-US" sz="1600" dirty="0" smtClean="0"/>
              <a:t>object is approximated by a flat polygon (triangle), but techniques called smoothing or interpolation can be applied. </a:t>
            </a:r>
          </a:p>
          <a:p>
            <a:pPr marL="0">
              <a:lnSpc>
                <a:spcPct val="115000"/>
              </a:lnSpc>
              <a:spcBef>
                <a:spcPts val="0"/>
              </a:spcBef>
              <a:buNone/>
            </a:pPr>
            <a:r>
              <a:rPr lang="en-US" sz="1600" dirty="0" smtClean="0">
                <a:ea typeface="Calibri"/>
                <a:cs typeface="Times New Roman"/>
              </a:rPr>
              <a:t>Another approach is to have a finer mesh - </a:t>
            </a:r>
            <a:r>
              <a:rPr lang="en-US" sz="1600" dirty="0" smtClean="0"/>
              <a:t>tessellation.</a:t>
            </a:r>
            <a:endParaRPr lang="en-US" sz="1600" dirty="0">
              <a:ea typeface="Calibri"/>
              <a:cs typeface="Times New Roman"/>
            </a:endParaRPr>
          </a:p>
        </p:txBody>
      </p:sp>
      <p:pic>
        <p:nvPicPr>
          <p:cNvPr id="7" name="Picture 2" descr="http://img.tomshardware.com/us/2007/05/14/r600_finally_dx10_hardware_from_ati/tess-01.jpg"/>
          <p:cNvPicPr>
            <a:picLocks noChangeAspect="1" noChangeArrowheads="1"/>
          </p:cNvPicPr>
          <p:nvPr/>
        </p:nvPicPr>
        <p:blipFill>
          <a:blip r:embed="rId2" cstate="print"/>
          <a:srcRect/>
          <a:stretch>
            <a:fillRect/>
          </a:stretch>
        </p:blipFill>
        <p:spPr bwMode="auto">
          <a:xfrm>
            <a:off x="2628900" y="3944112"/>
            <a:ext cx="3886200" cy="184708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Interpolation (averaging)</a:t>
            </a:r>
            <a:endParaRPr lang="en-US" dirty="0"/>
          </a:p>
        </p:txBody>
      </p:sp>
      <p:sp>
        <p:nvSpPr>
          <p:cNvPr id="3" name="Content Placeholder 2"/>
          <p:cNvSpPr>
            <a:spLocks noGrp="1"/>
          </p:cNvSpPr>
          <p:nvPr>
            <p:ph idx="1"/>
          </p:nvPr>
        </p:nvSpPr>
        <p:spPr/>
        <p:txBody>
          <a:bodyPr>
            <a:normAutofit/>
          </a:bodyPr>
          <a:lstStyle/>
          <a:p>
            <a:r>
              <a:rPr lang="en-US" sz="1600" dirty="0" smtClean="0"/>
              <a:t>Given two points (</a:t>
            </a:r>
            <a:r>
              <a:rPr lang="en-US" sz="1600" dirty="0" err="1" smtClean="0"/>
              <a:t>xo,yo</a:t>
            </a:r>
            <a:r>
              <a:rPr lang="en-US" sz="1600" dirty="0" smtClean="0"/>
              <a:t>) and (x1,y1), the linear interpolation between these two points is the straight line between them. </a:t>
            </a:r>
          </a:p>
          <a:p>
            <a:r>
              <a:rPr lang="en-US" sz="1600" dirty="0" smtClean="0"/>
              <a:t>We need only one point so chose (</a:t>
            </a:r>
            <a:r>
              <a:rPr lang="en-US" sz="1600" dirty="0" err="1" smtClean="0"/>
              <a:t>x,y</a:t>
            </a:r>
            <a:r>
              <a:rPr lang="en-US" sz="1600" dirty="0" smtClean="0"/>
              <a:t>).</a:t>
            </a:r>
          </a:p>
          <a:p>
            <a:r>
              <a:rPr lang="en-US" sz="1600" dirty="0" smtClean="0"/>
              <a:t>Since it is the same line, the following slopes must be equal: </a:t>
            </a:r>
          </a:p>
          <a:p>
            <a:endParaRPr lang="en-US" sz="1600" dirty="0" smtClean="0"/>
          </a:p>
          <a:p>
            <a:endParaRPr lang="en-US" sz="1600" dirty="0" smtClean="0"/>
          </a:p>
          <a:p>
            <a:r>
              <a:rPr lang="en-US" sz="1600" dirty="0" smtClean="0"/>
              <a:t>Given x, solving for y gives: </a:t>
            </a:r>
          </a:p>
          <a:p>
            <a:endParaRPr lang="en-US" sz="1600" dirty="0" smtClean="0"/>
          </a:p>
          <a:p>
            <a:endParaRPr lang="en-US" sz="1600" dirty="0" smtClean="0"/>
          </a:p>
          <a:p>
            <a:r>
              <a:rPr lang="en-US" sz="1600" dirty="0" smtClean="0"/>
              <a:t>Think of the linear interpolation as </a:t>
            </a:r>
            <a:r>
              <a:rPr lang="en-US" sz="1600" b="1" dirty="0" smtClean="0"/>
              <a:t>averaging</a:t>
            </a:r>
            <a:r>
              <a:rPr lang="en-US" sz="1600" dirty="0" smtClean="0"/>
              <a:t>. </a:t>
            </a:r>
          </a:p>
          <a:p>
            <a:r>
              <a:rPr lang="en-US" sz="1600" dirty="0" smtClean="0"/>
              <a:t>Linear interpolation can be applied to triangular mesh for example</a:t>
            </a:r>
          </a:p>
          <a:p>
            <a:endParaRPr lang="en-US" sz="1600" dirty="0"/>
          </a:p>
        </p:txBody>
      </p:sp>
      <p:pic>
        <p:nvPicPr>
          <p:cNvPr id="32770" name="Picture 2" descr="http://upload.wikimedia.org/wikipedia/commons/thumb/d/dd/LinearInterpolation.svg/300px-LinearInterpolation.svg.png"/>
          <p:cNvPicPr>
            <a:picLocks noChangeAspect="1" noChangeArrowheads="1"/>
          </p:cNvPicPr>
          <p:nvPr/>
        </p:nvPicPr>
        <p:blipFill>
          <a:blip r:embed="rId2" cstate="print"/>
          <a:srcRect/>
          <a:stretch>
            <a:fillRect/>
          </a:stretch>
        </p:blipFill>
        <p:spPr bwMode="auto">
          <a:xfrm>
            <a:off x="6019800" y="2133600"/>
            <a:ext cx="2857500" cy="2286001"/>
          </a:xfrm>
          <a:prstGeom prst="rect">
            <a:avLst/>
          </a:prstGeom>
          <a:noFill/>
        </p:spPr>
      </p:pic>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7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819400"/>
            <a:ext cx="1095375" cy="371475"/>
          </a:xfrm>
          <a:prstGeom prst="rect">
            <a:avLst/>
          </a:prstGeom>
          <a:noFill/>
        </p:spPr>
      </p:pic>
      <p:pic>
        <p:nvPicPr>
          <p:cNvPr id="32774" name="Picture 6" descr="http://upload.wikimedia.org/wikipedia/commons/thumb/6/6d/Piecewise_linear_function2D.svg/220px-Piecewise_linear_function2D.svg.png"/>
          <p:cNvPicPr>
            <a:picLocks noChangeAspect="1" noChangeArrowheads="1"/>
          </p:cNvPicPr>
          <p:nvPr/>
        </p:nvPicPr>
        <p:blipFill>
          <a:blip r:embed="rId4" cstate="print"/>
          <a:srcRect/>
          <a:stretch>
            <a:fillRect/>
          </a:stretch>
        </p:blipFill>
        <p:spPr bwMode="auto">
          <a:xfrm>
            <a:off x="6324600" y="4762499"/>
            <a:ext cx="2095500" cy="2095501"/>
          </a:xfrm>
          <a:prstGeom prst="rect">
            <a:avLst/>
          </a:prstGeom>
          <a:noFill/>
        </p:spPr>
      </p:pic>
      <p:sp>
        <p:nvSpPr>
          <p:cNvPr id="3277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7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14400" y="3657600"/>
            <a:ext cx="1666875" cy="37147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srcRect/>
          <a:stretch>
            <a:fillRect/>
          </a:stretch>
        </p:blipFill>
        <p:spPr bwMode="auto">
          <a:xfrm>
            <a:off x="5562600" y="3877172"/>
            <a:ext cx="3352800" cy="2828428"/>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3D Transformations OpenGL</a:t>
            </a:r>
          </a:p>
        </p:txBody>
      </p:sp>
      <p:sp>
        <p:nvSpPr>
          <p:cNvPr id="3" name="Content Placeholder 2"/>
          <p:cNvSpPr>
            <a:spLocks noGrp="1"/>
          </p:cNvSpPr>
          <p:nvPr>
            <p:ph idx="1"/>
          </p:nvPr>
        </p:nvSpPr>
        <p:spPr/>
        <p:txBody>
          <a:bodyPr>
            <a:normAutofit/>
          </a:bodyPr>
          <a:lstStyle/>
          <a:p>
            <a:r>
              <a:rPr lang="en-US" sz="2000" dirty="0" smtClean="0"/>
              <a:t>A 3D point considered as a vector is represented by (</a:t>
            </a:r>
            <a:r>
              <a:rPr lang="en-US" sz="2000" dirty="0" err="1" smtClean="0"/>
              <a:t>x,y,z</a:t>
            </a:r>
            <a:r>
              <a:rPr lang="en-US" sz="2000" dirty="0" smtClean="0"/>
              <a:t>), having a direction and a magnitude (length).</a:t>
            </a:r>
          </a:p>
          <a:p>
            <a:r>
              <a:rPr lang="en-US" sz="2000" dirty="0" smtClean="0"/>
              <a:t>Normalizing a vector scales it such that its length is one.</a:t>
            </a:r>
          </a:p>
          <a:p>
            <a:r>
              <a:rPr lang="en-US" sz="2000" dirty="0" smtClean="0"/>
              <a:t>The two data types that can represent a 3 or 4 vector: Vector3f can represent a three-component vector (X, Y, Z), and Vector4f can represent a four component vector (X, Y, Z, W).</a:t>
            </a:r>
          </a:p>
          <a:p>
            <a:pPr>
              <a:buNone/>
            </a:pPr>
            <a:r>
              <a:rPr lang="en-US" sz="2000" dirty="0" smtClean="0"/>
              <a:t>	</a:t>
            </a:r>
          </a:p>
          <a:p>
            <a:r>
              <a:rPr lang="en-US" sz="2000" dirty="0" smtClean="0"/>
              <a:t>Matrix multiplication to do the transformation</a:t>
            </a:r>
          </a:p>
          <a:p>
            <a:r>
              <a:rPr lang="en-US" sz="2000" dirty="0" smtClean="0"/>
              <a:t>Applying a </a:t>
            </a:r>
            <a:r>
              <a:rPr lang="en-US" sz="2000" dirty="0" err="1" smtClean="0"/>
              <a:t>Modelview</a:t>
            </a:r>
            <a:r>
              <a:rPr lang="en-US" sz="2000" dirty="0" smtClean="0"/>
              <a:t> Matrix</a:t>
            </a:r>
          </a:p>
          <a:p>
            <a:endParaRPr lang="en-US" sz="2000" dirty="0" smtClean="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Calibri"/>
                <a:cs typeface="Times New Roman"/>
              </a:rPr>
              <a:t>Projections</a:t>
            </a:r>
            <a:endParaRPr lang="en-US" dirty="0" smtClean="0"/>
          </a:p>
        </p:txBody>
      </p:sp>
      <p:sp>
        <p:nvSpPr>
          <p:cNvPr id="3" name="Content Placeholder 2"/>
          <p:cNvSpPr>
            <a:spLocks noGrp="1"/>
          </p:cNvSpPr>
          <p:nvPr>
            <p:ph idx="1"/>
          </p:nvPr>
        </p:nvSpPr>
        <p:spPr/>
        <p:txBody>
          <a:bodyPr>
            <a:normAutofit/>
          </a:bodyPr>
          <a:lstStyle/>
          <a:p>
            <a:pPr algn="ctr">
              <a:buNone/>
            </a:pPr>
            <a:r>
              <a:rPr lang="en-US" sz="2000" dirty="0" smtClean="0"/>
              <a:t>We have to represent a three-dimensional object in two dimensions</a:t>
            </a:r>
          </a:p>
          <a:p>
            <a:r>
              <a:rPr lang="en-US" sz="2000" dirty="0" smtClean="0"/>
              <a:t>Orthographic (Parallel) Projections - all objects same size</a:t>
            </a:r>
          </a:p>
          <a:p>
            <a:r>
              <a:rPr lang="en-US" sz="2000" dirty="0" smtClean="0"/>
              <a:t>Perspective projections - objects shrink in distance</a:t>
            </a:r>
          </a:p>
          <a:p>
            <a:r>
              <a:rPr lang="en-US" sz="2000" dirty="0" smtClean="0"/>
              <a:t>Intensity cueing </a:t>
            </a:r>
          </a:p>
          <a:p>
            <a:r>
              <a:rPr lang="en-US" sz="2000" dirty="0" smtClean="0"/>
              <a:t>Hidden line removal </a:t>
            </a:r>
          </a:p>
          <a:p>
            <a:r>
              <a:rPr lang="en-US" sz="2000" dirty="0" smtClean="0"/>
              <a:t>Hidden surface removal </a:t>
            </a:r>
          </a:p>
          <a:p>
            <a:r>
              <a:rPr lang="en-US" sz="2000" dirty="0" smtClean="0"/>
              <a:t>Stereo views</a:t>
            </a:r>
          </a:p>
          <a:p>
            <a:endParaRPr lang="en-US" sz="2000" dirty="0" smtClean="0"/>
          </a:p>
          <a:p>
            <a:endParaRPr lang="en-US" sz="2000" dirty="0" smtClean="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descr="image005"/>
          <p:cNvPicPr>
            <a:picLocks noChangeAspect="1" noChangeArrowheads="1"/>
          </p:cNvPicPr>
          <p:nvPr/>
        </p:nvPicPr>
        <p:blipFill>
          <a:blip r:embed="rId2" cstate="print"/>
          <a:srcRect/>
          <a:stretch>
            <a:fillRect/>
          </a:stretch>
        </p:blipFill>
        <p:spPr bwMode="auto">
          <a:xfrm>
            <a:off x="3200400" y="4210049"/>
            <a:ext cx="5715000" cy="2647951"/>
          </a:xfrm>
          <a:prstGeom prst="rect">
            <a:avLst/>
          </a:prstGeom>
          <a:noFill/>
        </p:spPr>
      </p:pic>
      <p:pic>
        <p:nvPicPr>
          <p:cNvPr id="2052" name="Picture 4" descr="File:Impossible staircase.svg"/>
          <p:cNvPicPr>
            <a:picLocks noChangeAspect="1" noChangeArrowheads="1"/>
          </p:cNvPicPr>
          <p:nvPr/>
        </p:nvPicPr>
        <p:blipFill>
          <a:blip r:embed="rId3" cstate="print"/>
          <a:srcRect/>
          <a:stretch>
            <a:fillRect/>
          </a:stretch>
        </p:blipFill>
        <p:spPr bwMode="auto">
          <a:xfrm>
            <a:off x="6639902" y="1981200"/>
            <a:ext cx="2504098" cy="1905000"/>
          </a:xfrm>
          <a:prstGeom prst="rect">
            <a:avLst/>
          </a:prstGeom>
          <a:noFill/>
        </p:spPr>
      </p:pic>
      <p:sp>
        <p:nvSpPr>
          <p:cNvPr id="12" name="TextBox 11"/>
          <p:cNvSpPr txBox="1"/>
          <p:nvPr/>
        </p:nvSpPr>
        <p:spPr>
          <a:xfrm>
            <a:off x="1524000" y="5181600"/>
            <a:ext cx="1856104" cy="1015663"/>
          </a:xfrm>
          <a:prstGeom prst="rect">
            <a:avLst/>
          </a:prstGeom>
          <a:noFill/>
        </p:spPr>
        <p:txBody>
          <a:bodyPr wrap="square" rtlCol="0">
            <a:spAutoFit/>
          </a:bodyPr>
          <a:lstStyle/>
          <a:p>
            <a:r>
              <a:rPr lang="en-US" sz="1200" dirty="0" smtClean="0"/>
              <a:t>For objects sufficiently </a:t>
            </a:r>
          </a:p>
          <a:p>
            <a:r>
              <a:rPr lang="en-US" sz="1200" dirty="0" smtClean="0"/>
              <a:t>far away, rays  are nearly parallel, and variation is insignificant. So both players are of same size.</a:t>
            </a:r>
            <a:endParaRPr lang="en-US" sz="1200" dirty="0"/>
          </a:p>
        </p:txBody>
      </p:sp>
      <p:pic>
        <p:nvPicPr>
          <p:cNvPr id="5122" name="Picture 2"/>
          <p:cNvPicPr>
            <a:picLocks noChangeAspect="1" noChangeArrowheads="1"/>
          </p:cNvPicPr>
          <p:nvPr/>
        </p:nvPicPr>
        <p:blipFill>
          <a:blip r:embed="rId4" cstate="print"/>
          <a:srcRect/>
          <a:stretch>
            <a:fillRect/>
          </a:stretch>
        </p:blipFill>
        <p:spPr bwMode="auto">
          <a:xfrm>
            <a:off x="152400" y="4419600"/>
            <a:ext cx="1319213" cy="22606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Orthographic Projections</a:t>
            </a:r>
            <a:endParaRPr lang="en-US" dirty="0"/>
          </a:p>
        </p:txBody>
      </p:sp>
      <p:sp>
        <p:nvSpPr>
          <p:cNvPr id="3" name="Content Placeholder 2"/>
          <p:cNvSpPr>
            <a:spLocks noGrp="1"/>
          </p:cNvSpPr>
          <p:nvPr>
            <p:ph idx="1"/>
          </p:nvPr>
        </p:nvSpPr>
        <p:spPr/>
        <p:txBody>
          <a:bodyPr>
            <a:normAutofit/>
          </a:bodyPr>
          <a:lstStyle/>
          <a:p>
            <a:r>
              <a:rPr lang="en-US" sz="2000" dirty="0" smtClean="0"/>
              <a:t>Orthographic, or parallel, projection is specified by a square or rectangular viewing volume. All objects that have the same dimensions appear the same size, regardless of whether they are far away or nearby. It is most often used in architectural design, computer-aided design (CAD), or 2D graphs. Frequently, you can also use an orthographic projection to add text or 2D overlays on top of your 3D graphic scenes. </a:t>
            </a:r>
          </a:p>
          <a:p>
            <a:r>
              <a:rPr lang="en-US" sz="2000" dirty="0" smtClean="0"/>
              <a:t>You specify the viewing volume in an orthographic projection by specifying the far, near, left, right, top, and bottom clipping planes. Objects and figures that you place within this viewing volume are then projected (taking into account their orientation) to a 2D image that appears on your screen.</a:t>
            </a: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6400800" y="4724400"/>
            <a:ext cx="262510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 Projections</a:t>
            </a:r>
            <a:endParaRPr lang="en-US" dirty="0"/>
          </a:p>
        </p:txBody>
      </p:sp>
      <p:sp>
        <p:nvSpPr>
          <p:cNvPr id="3" name="Content Placeholder 2"/>
          <p:cNvSpPr>
            <a:spLocks noGrp="1"/>
          </p:cNvSpPr>
          <p:nvPr>
            <p:ph idx="1"/>
          </p:nvPr>
        </p:nvSpPr>
        <p:spPr/>
        <p:txBody>
          <a:bodyPr>
            <a:normAutofit/>
          </a:bodyPr>
          <a:lstStyle/>
          <a:p>
            <a:r>
              <a:rPr lang="en-US" sz="1800" dirty="0" smtClean="0"/>
              <a:t>Adds the effect that distant objects appear smaller than nearby objects. Objects nearer to the front of the viewing volume appear close to their</a:t>
            </a:r>
          </a:p>
          <a:p>
            <a:r>
              <a:rPr lang="en-US" sz="1800" dirty="0" smtClean="0"/>
              <a:t>Original size, but objects near the back of the volume shrink as they are projected to the front of the volume. This type of projection gives the most realism for simulation and 3D animation.</a:t>
            </a:r>
          </a:p>
          <a:p>
            <a:r>
              <a:rPr lang="en-US" sz="1800" dirty="0" smtClean="0"/>
              <a:t>The geometric (pyramid like) shape is called </a:t>
            </a:r>
            <a:r>
              <a:rPr lang="en-US" sz="1800" b="1" dirty="0" smtClean="0"/>
              <a:t>frustum</a:t>
            </a:r>
            <a:r>
              <a:rPr lang="en-US" sz="1800" dirty="0" smtClean="0"/>
              <a:t>. Multiplies the current matrix by a perspective matrix.</a:t>
            </a:r>
          </a:p>
          <a:p>
            <a:r>
              <a:rPr lang="en-US" sz="1800" dirty="0" smtClean="0"/>
              <a:t>The viewing volume is also specified by </a:t>
            </a:r>
            <a:r>
              <a:rPr lang="en-US" sz="1800" b="1" dirty="0" smtClean="0"/>
              <a:t>left, right, bottom, top, near, far</a:t>
            </a:r>
            <a:r>
              <a:rPr lang="en-US" sz="1800" dirty="0" smtClean="0"/>
              <a:t> clipping planes. </a:t>
            </a:r>
            <a:endParaRPr lang="en-US" sz="1800" dirty="0"/>
          </a:p>
        </p:txBody>
      </p:sp>
      <p:cxnSp>
        <p:nvCxnSpPr>
          <p:cNvPr id="6" name="Straight Arrow Connector 5"/>
          <p:cNvCxnSpPr/>
          <p:nvPr/>
        </p:nvCxnSpPr>
        <p:spPr>
          <a:xfrm>
            <a:off x="5943600" y="35814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3"/>
          <p:cNvPicPr>
            <a:picLocks noChangeAspect="1" noChangeArrowheads="1"/>
          </p:cNvPicPr>
          <p:nvPr/>
        </p:nvPicPr>
        <p:blipFill>
          <a:blip r:embed="rId2" cstate="print"/>
          <a:srcRect/>
          <a:stretch>
            <a:fillRect/>
          </a:stretch>
        </p:blipFill>
        <p:spPr bwMode="auto">
          <a:xfrm>
            <a:off x="838200" y="4648200"/>
            <a:ext cx="4067175" cy="1876030"/>
          </a:xfrm>
          <a:prstGeom prst="rect">
            <a:avLst/>
          </a:prstGeom>
          <a:noFill/>
          <a:ln w="9525">
            <a:noFill/>
            <a:miter lim="800000"/>
            <a:headEnd/>
            <a:tailEnd/>
          </a:ln>
        </p:spPr>
      </p:pic>
      <p:pic>
        <p:nvPicPr>
          <p:cNvPr id="22530" name="Picture 2" descr="http://profs.sci.univr.it/~colombar/html_openGL_tutorial/images/perspective_proj_glfrustum.gif"/>
          <p:cNvPicPr>
            <a:picLocks noChangeAspect="1" noChangeArrowheads="1"/>
          </p:cNvPicPr>
          <p:nvPr/>
        </p:nvPicPr>
        <p:blipFill>
          <a:blip r:embed="rId3" cstate="print"/>
          <a:srcRect/>
          <a:stretch>
            <a:fillRect/>
          </a:stretch>
        </p:blipFill>
        <p:spPr bwMode="auto">
          <a:xfrm>
            <a:off x="5410200" y="4236966"/>
            <a:ext cx="3733800" cy="262103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perspective in OpenGL</a:t>
            </a:r>
            <a:endParaRPr lang="en-US" dirty="0"/>
          </a:p>
        </p:txBody>
      </p:sp>
      <p:sp>
        <p:nvSpPr>
          <p:cNvPr id="3" name="Content Placeholder 2"/>
          <p:cNvSpPr>
            <a:spLocks noGrp="1"/>
          </p:cNvSpPr>
          <p:nvPr>
            <p:ph idx="1"/>
          </p:nvPr>
        </p:nvSpPr>
        <p:spPr/>
        <p:txBody>
          <a:bodyPr>
            <a:normAutofit/>
          </a:bodyPr>
          <a:lstStyle/>
          <a:p>
            <a:r>
              <a:rPr lang="en-US" sz="1400" dirty="0" smtClean="0"/>
              <a:t>In </a:t>
            </a:r>
            <a:r>
              <a:rPr lang="en-US" sz="1400" b="1" dirty="0" smtClean="0"/>
              <a:t>reshape</a:t>
            </a:r>
            <a:r>
              <a:rPr lang="en-US" sz="1400" dirty="0" smtClean="0"/>
              <a:t>() the perspective is set up.</a:t>
            </a:r>
          </a:p>
          <a:p>
            <a:r>
              <a:rPr lang="en-US" sz="1400" b="1" dirty="0" err="1" smtClean="0"/>
              <a:t>glOrtho</a:t>
            </a:r>
            <a:r>
              <a:rPr lang="en-US" sz="1400" dirty="0" smtClean="0"/>
              <a:t>(</a:t>
            </a:r>
            <a:r>
              <a:rPr lang="en-US" sz="1400" i="1" dirty="0" smtClean="0"/>
              <a:t>left</a:t>
            </a:r>
            <a:r>
              <a:rPr lang="en-US" sz="1400" dirty="0" smtClean="0"/>
              <a:t>, </a:t>
            </a:r>
            <a:r>
              <a:rPr lang="en-US" sz="1400" i="1" dirty="0" smtClean="0"/>
              <a:t>right, bottom</a:t>
            </a:r>
            <a:r>
              <a:rPr lang="en-US" sz="1400" dirty="0" smtClean="0"/>
              <a:t>, </a:t>
            </a:r>
            <a:r>
              <a:rPr lang="en-US" sz="1400" i="1" dirty="0" smtClean="0"/>
              <a:t>top, </a:t>
            </a:r>
            <a:r>
              <a:rPr lang="en-US" sz="1400" i="1" dirty="0" err="1" smtClean="0"/>
              <a:t>nearVal</a:t>
            </a:r>
            <a:r>
              <a:rPr lang="en-US" sz="1400" dirty="0" smtClean="0"/>
              <a:t>, </a:t>
            </a:r>
            <a:r>
              <a:rPr lang="en-US" sz="1400" i="1" dirty="0" err="1" smtClean="0"/>
              <a:t>farVal</a:t>
            </a:r>
            <a:r>
              <a:rPr lang="en-US" sz="1400" dirty="0" smtClean="0"/>
              <a:t>) multiply the current matrix with an orthographic matrix</a:t>
            </a:r>
          </a:p>
          <a:p>
            <a:r>
              <a:rPr lang="en-US" sz="1400" dirty="0" smtClean="0"/>
              <a:t>6 values needed (5 in terms of view angle)</a:t>
            </a:r>
          </a:p>
          <a:p>
            <a:r>
              <a:rPr lang="en-US" sz="1400" b="1" dirty="0" err="1" smtClean="0"/>
              <a:t>gluPerspective</a:t>
            </a:r>
            <a:r>
              <a:rPr lang="en-US" sz="1400" dirty="0" smtClean="0"/>
              <a:t> specifies a viewing frustum into the world coordinate system.</a:t>
            </a:r>
          </a:p>
          <a:p>
            <a:r>
              <a:rPr lang="en-US" sz="1400" b="1" dirty="0" err="1" smtClean="0"/>
              <a:t>gluPerspective</a:t>
            </a:r>
            <a:r>
              <a:rPr lang="en-US" sz="1400" dirty="0" smtClean="0"/>
              <a:t>(</a:t>
            </a:r>
            <a:r>
              <a:rPr lang="en-US" sz="1400" b="1" dirty="0" smtClean="0"/>
              <a:t>view angle </a:t>
            </a:r>
            <a:r>
              <a:rPr lang="en-US" sz="1400" dirty="0" smtClean="0"/>
              <a:t>, </a:t>
            </a:r>
            <a:r>
              <a:rPr lang="en-US" sz="1400" b="1" dirty="0" smtClean="0"/>
              <a:t>width/height</a:t>
            </a:r>
            <a:r>
              <a:rPr lang="en-US" sz="1400" dirty="0" smtClean="0"/>
              <a:t>, </a:t>
            </a:r>
            <a:r>
              <a:rPr lang="en-US" sz="1400" b="1" dirty="0" smtClean="0"/>
              <a:t>Near</a:t>
            </a:r>
            <a:r>
              <a:rPr lang="en-US" sz="1400" dirty="0" smtClean="0"/>
              <a:t>, </a:t>
            </a:r>
            <a:r>
              <a:rPr lang="en-US" sz="1400" b="1" dirty="0" smtClean="0"/>
              <a:t>Far</a:t>
            </a:r>
            <a:r>
              <a:rPr lang="en-US" sz="1400" dirty="0" smtClean="0"/>
              <a:t>); </a:t>
            </a:r>
          </a:p>
          <a:p>
            <a:r>
              <a:rPr lang="en-US" sz="1400" dirty="0" smtClean="0"/>
              <a:t>First argument sets the field of view angle in degrees (Left/Right).</a:t>
            </a:r>
          </a:p>
          <a:p>
            <a:r>
              <a:rPr lang="en-US" sz="1400" dirty="0" smtClean="0"/>
              <a:t>Second argument sets the aspect ratio of our window (Top/Bottom).</a:t>
            </a:r>
          </a:p>
          <a:p>
            <a:r>
              <a:rPr lang="en-US" sz="1400" dirty="0" smtClean="0"/>
              <a:t>Last two arguments set up the Near and far Planes. </a:t>
            </a:r>
          </a:p>
          <a:p>
            <a:endParaRPr lang="en-US" sz="1400" dirty="0"/>
          </a:p>
        </p:txBody>
      </p:sp>
      <p:pic>
        <p:nvPicPr>
          <p:cNvPr id="5" name="Picture 11"/>
          <p:cNvPicPr>
            <a:picLocks noChangeAspect="1" noChangeArrowheads="1"/>
          </p:cNvPicPr>
          <p:nvPr/>
        </p:nvPicPr>
        <p:blipFill>
          <a:blip r:embed="rId2" cstate="print"/>
          <a:srcRect/>
          <a:stretch>
            <a:fillRect/>
          </a:stretch>
        </p:blipFill>
        <p:spPr bwMode="auto">
          <a:xfrm>
            <a:off x="6248400" y="4667250"/>
            <a:ext cx="2276475" cy="1581150"/>
          </a:xfrm>
          <a:prstGeom prst="rect">
            <a:avLst/>
          </a:prstGeom>
          <a:noFill/>
          <a:ln w="9525">
            <a:noFill/>
            <a:miter lim="800000"/>
            <a:headEnd/>
            <a:tailEnd/>
          </a:ln>
        </p:spPr>
      </p:pic>
      <p:pic>
        <p:nvPicPr>
          <p:cNvPr id="6" name="Picture 2" descr="http://profs.sci.univr.it/~colombar/html_openGL_tutorial/images/perspective_proj_glupers.gif"/>
          <p:cNvPicPr>
            <a:picLocks noChangeAspect="1" noChangeArrowheads="1"/>
          </p:cNvPicPr>
          <p:nvPr/>
        </p:nvPicPr>
        <p:blipFill>
          <a:blip r:embed="rId3" cstate="print"/>
          <a:srcRect/>
          <a:stretch>
            <a:fillRect/>
          </a:stretch>
        </p:blipFill>
        <p:spPr bwMode="auto">
          <a:xfrm>
            <a:off x="685800" y="3886200"/>
            <a:ext cx="4933950" cy="253365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transformation</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2400" dirty="0" err="1" smtClean="0"/>
              <a:t>gluLookAt</a:t>
            </a:r>
            <a:r>
              <a:rPr lang="en-US" sz="2400" dirty="0" smtClean="0"/>
              <a:t> — define a viewing transformation</a:t>
            </a:r>
          </a:p>
          <a:p>
            <a:r>
              <a:rPr lang="en-US" sz="2400" dirty="0" err="1" smtClean="0"/>
              <a:t>gluLookAt</a:t>
            </a:r>
            <a:r>
              <a:rPr lang="en-US" sz="2400" dirty="0" smtClean="0"/>
              <a:t>(</a:t>
            </a:r>
            <a:r>
              <a:rPr lang="en-US" sz="2400" dirty="0" err="1" smtClean="0"/>
              <a:t>eyeX</a:t>
            </a:r>
            <a:r>
              <a:rPr lang="en-US" sz="2400" dirty="0" smtClean="0"/>
              <a:t>, </a:t>
            </a:r>
            <a:r>
              <a:rPr lang="en-US" sz="2400" dirty="0" err="1" smtClean="0"/>
              <a:t>eyeY</a:t>
            </a:r>
            <a:r>
              <a:rPr lang="en-US" sz="2400" dirty="0" smtClean="0"/>
              <a:t>, </a:t>
            </a:r>
            <a:r>
              <a:rPr lang="en-US" sz="2400" dirty="0" err="1" smtClean="0"/>
              <a:t>eyeZ</a:t>
            </a:r>
            <a:r>
              <a:rPr lang="en-US" sz="2400" dirty="0" smtClean="0"/>
              <a:t>,</a:t>
            </a:r>
            <a:r>
              <a:rPr lang="en-US" sz="2400" i="1" dirty="0" smtClean="0"/>
              <a:t> </a:t>
            </a:r>
            <a:r>
              <a:rPr lang="en-US" sz="2400" i="1" dirty="0" err="1" smtClean="0"/>
              <a:t>atX</a:t>
            </a:r>
            <a:r>
              <a:rPr lang="en-US" sz="2400" dirty="0" smtClean="0"/>
              <a:t>, </a:t>
            </a:r>
            <a:r>
              <a:rPr lang="en-US" sz="2400" i="1" dirty="0" err="1" smtClean="0"/>
              <a:t>atY</a:t>
            </a:r>
            <a:r>
              <a:rPr lang="en-US" sz="2400" dirty="0" smtClean="0"/>
              <a:t>, </a:t>
            </a:r>
            <a:r>
              <a:rPr lang="en-US" sz="2400" i="1" dirty="0" err="1" smtClean="0"/>
              <a:t>atZ</a:t>
            </a:r>
            <a:r>
              <a:rPr lang="en-US" sz="2400" i="1" dirty="0" smtClean="0"/>
              <a:t>, </a:t>
            </a:r>
            <a:r>
              <a:rPr lang="en-US" sz="2400" i="1" dirty="0" err="1" smtClean="0"/>
              <a:t>upX</a:t>
            </a:r>
            <a:r>
              <a:rPr lang="en-US" sz="2400" dirty="0" smtClean="0"/>
              <a:t>, </a:t>
            </a:r>
            <a:r>
              <a:rPr lang="en-US" sz="2400" i="1" dirty="0" err="1" smtClean="0"/>
              <a:t>upY</a:t>
            </a:r>
            <a:r>
              <a:rPr lang="en-US" sz="2400" dirty="0" smtClean="0"/>
              <a:t>, </a:t>
            </a:r>
            <a:r>
              <a:rPr lang="en-US" sz="2400" i="1" dirty="0" err="1" smtClean="0"/>
              <a:t>upZ</a:t>
            </a:r>
            <a:r>
              <a:rPr lang="en-US" sz="2400" dirty="0" smtClean="0"/>
              <a:t>)</a:t>
            </a:r>
          </a:p>
        </p:txBody>
      </p:sp>
      <p:pic>
        <p:nvPicPr>
          <p:cNvPr id="4" name="Picture 2" descr="http://i.stack.imgur.com/fUBKD.gif"/>
          <p:cNvPicPr>
            <a:picLocks noChangeAspect="1" noChangeArrowheads="1"/>
          </p:cNvPicPr>
          <p:nvPr/>
        </p:nvPicPr>
        <p:blipFill>
          <a:blip r:embed="rId2" cstate="print"/>
          <a:srcRect/>
          <a:stretch>
            <a:fillRect/>
          </a:stretch>
        </p:blipFill>
        <p:spPr bwMode="auto">
          <a:xfrm>
            <a:off x="3962400" y="2971800"/>
            <a:ext cx="4695825" cy="316230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Lab Project</a:t>
            </a:r>
            <a:endParaRPr lang="en-US" dirty="0"/>
          </a:p>
        </p:txBody>
      </p:sp>
      <p:sp>
        <p:nvSpPr>
          <p:cNvPr id="3" name="Content Placeholder 2"/>
          <p:cNvSpPr>
            <a:spLocks noGrp="1"/>
          </p:cNvSpPr>
          <p:nvPr>
            <p:ph idx="1"/>
          </p:nvPr>
        </p:nvSpPr>
        <p:spPr/>
        <p:txBody>
          <a:bodyPr>
            <a:normAutofit/>
          </a:bodyPr>
          <a:lstStyle/>
          <a:p>
            <a:r>
              <a:rPr lang="en-US" sz="2000" dirty="0" smtClean="0"/>
              <a:t>Use 3D.cpp to </a:t>
            </a:r>
          </a:p>
          <a:p>
            <a:pPr lvl="1"/>
            <a:r>
              <a:rPr lang="en-US" sz="1800" dirty="0" smtClean="0"/>
              <a:t>In display draw a cube of size 2 using</a:t>
            </a:r>
          </a:p>
          <a:p>
            <a:pPr lvl="2"/>
            <a:r>
              <a:rPr lang="en-US" sz="1400" dirty="0" err="1" smtClean="0"/>
              <a:t>glutWireCube</a:t>
            </a:r>
            <a:r>
              <a:rPr lang="en-US" sz="1400" dirty="0" smtClean="0"/>
              <a:t>(2.0f);  // for cube primitive</a:t>
            </a:r>
          </a:p>
          <a:p>
            <a:pPr lvl="1"/>
            <a:r>
              <a:rPr lang="en-US" sz="1800" dirty="0" smtClean="0"/>
              <a:t>Where is the center of the cube located (</a:t>
            </a:r>
            <a:r>
              <a:rPr lang="en-US" sz="1800" dirty="0" err="1" smtClean="0"/>
              <a:t>x,y,z</a:t>
            </a:r>
            <a:r>
              <a:rPr lang="en-US" sz="1800" dirty="0" smtClean="0"/>
              <a:t>)?</a:t>
            </a:r>
          </a:p>
          <a:p>
            <a:pPr lvl="1"/>
            <a:r>
              <a:rPr lang="en-US" sz="1800" dirty="0" smtClean="0"/>
              <a:t>In reshape use frustum</a:t>
            </a:r>
          </a:p>
          <a:p>
            <a:pPr lvl="2"/>
            <a:r>
              <a:rPr lang="en-US" sz="1400" dirty="0" err="1" smtClean="0"/>
              <a:t>glFrustum</a:t>
            </a:r>
            <a:r>
              <a:rPr lang="en-US" sz="1400" dirty="0" smtClean="0"/>
              <a:t> (-2.0, 2.0, -2.0, 2.0, 1.5, 20.0); // (left, right, bottom, top, near, far)</a:t>
            </a:r>
          </a:p>
          <a:p>
            <a:pPr lvl="2"/>
            <a:r>
              <a:rPr lang="en-US" sz="1400" dirty="0" err="1" smtClean="0"/>
              <a:t>gluPerspective</a:t>
            </a:r>
            <a:r>
              <a:rPr lang="en-US" sz="1400" dirty="0" smtClean="0"/>
              <a:t>(80, (</a:t>
            </a:r>
            <a:r>
              <a:rPr lang="en-US" sz="1400" dirty="0" err="1" smtClean="0"/>
              <a:t>GLfloat</a:t>
            </a:r>
            <a:r>
              <a:rPr lang="en-US" sz="1400" dirty="0" smtClean="0"/>
              <a:t>)width / (</a:t>
            </a:r>
            <a:r>
              <a:rPr lang="en-US" sz="1400" dirty="0" err="1" smtClean="0"/>
              <a:t>GLfloat</a:t>
            </a:r>
            <a:r>
              <a:rPr lang="en-US" sz="1400" dirty="0" smtClean="0"/>
              <a:t>)height, 0.0, -3.0); // (view angle , width/height, Near, Far) </a:t>
            </a:r>
          </a:p>
          <a:p>
            <a:pPr lvl="1"/>
            <a:r>
              <a:rPr lang="en-US" sz="1800" dirty="0" smtClean="0"/>
              <a:t>What do you see?</a:t>
            </a:r>
          </a:p>
          <a:p>
            <a:pPr lvl="1"/>
            <a:r>
              <a:rPr lang="en-US" sz="1800" dirty="0" smtClean="0"/>
              <a:t>In display add </a:t>
            </a:r>
          </a:p>
          <a:p>
            <a:pPr lvl="2"/>
            <a:r>
              <a:rPr lang="en-US" sz="1400" dirty="0" err="1" smtClean="0"/>
              <a:t>glTranslatef</a:t>
            </a:r>
            <a:r>
              <a:rPr lang="en-US" sz="1400" dirty="0" smtClean="0"/>
              <a:t>(0.0f, 0.0f, -2.5f);</a:t>
            </a:r>
          </a:p>
          <a:p>
            <a:pPr lvl="1"/>
            <a:r>
              <a:rPr lang="en-US" sz="1800" dirty="0" smtClean="0"/>
              <a:t>Can you see the square? </a:t>
            </a:r>
          </a:p>
          <a:p>
            <a:pPr lvl="1"/>
            <a:r>
              <a:rPr lang="en-US" sz="1800" dirty="0" smtClean="0"/>
              <a:t>What happens when you change </a:t>
            </a:r>
            <a:r>
              <a:rPr lang="en-US" sz="1800" dirty="0" err="1" smtClean="0"/>
              <a:t>glFrustum</a:t>
            </a:r>
            <a:r>
              <a:rPr lang="en-US" sz="1800" dirty="0" smtClean="0"/>
              <a:t> (-1.0, 1.0, -1.0, 2.0, 1.5, 20.0); </a:t>
            </a:r>
          </a:p>
          <a:p>
            <a:pPr lvl="1"/>
            <a:r>
              <a:rPr lang="en-US" sz="1800" dirty="0" err="1" smtClean="0"/>
              <a:t>gluLookAt</a:t>
            </a:r>
            <a:r>
              <a:rPr lang="en-US" sz="1800" dirty="0" smtClean="0"/>
              <a:t> — define a viewing transformation</a:t>
            </a:r>
          </a:p>
          <a:p>
            <a:pPr lvl="1"/>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Lab Project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t>Use 3D.cpp to</a:t>
            </a:r>
          </a:p>
          <a:p>
            <a:pPr lvl="1"/>
            <a:r>
              <a:rPr lang="en-US" sz="1800" dirty="0" smtClean="0"/>
              <a:t>Keep </a:t>
            </a:r>
            <a:r>
              <a:rPr lang="en-US" sz="1800" dirty="0" err="1" smtClean="0"/>
              <a:t>glOrtho</a:t>
            </a:r>
            <a:r>
              <a:rPr lang="en-US" sz="1800" dirty="0" smtClean="0"/>
              <a:t> (keeps lines parallel)</a:t>
            </a:r>
          </a:p>
          <a:p>
            <a:pPr lvl="1"/>
            <a:r>
              <a:rPr lang="en-US" sz="1800" dirty="0" smtClean="0"/>
              <a:t>In display draw a cube of size 2 using</a:t>
            </a:r>
          </a:p>
          <a:p>
            <a:pPr lvl="2"/>
            <a:r>
              <a:rPr lang="en-US" sz="1400" dirty="0" err="1" smtClean="0"/>
              <a:t>glutWireCube</a:t>
            </a:r>
            <a:r>
              <a:rPr lang="en-US" sz="1400" dirty="0" smtClean="0"/>
              <a:t>(2.0f);  // for cube primitive</a:t>
            </a:r>
          </a:p>
          <a:p>
            <a:pPr lvl="1"/>
            <a:r>
              <a:rPr lang="en-US" sz="2400" dirty="0" smtClean="0"/>
              <a:t> </a:t>
            </a:r>
            <a:r>
              <a:rPr lang="en-US" sz="1800" dirty="0" smtClean="0"/>
              <a:t>Where is the center of the cube located (</a:t>
            </a:r>
            <a:r>
              <a:rPr lang="en-US" sz="1800" dirty="0" err="1" smtClean="0"/>
              <a:t>x,y,z</a:t>
            </a:r>
            <a:r>
              <a:rPr lang="en-US" sz="1800" dirty="0" smtClean="0"/>
              <a:t>)?</a:t>
            </a:r>
          </a:p>
          <a:p>
            <a:pPr lvl="1"/>
            <a:r>
              <a:rPr lang="en-US" sz="1800" dirty="0" smtClean="0"/>
              <a:t>In reshape </a:t>
            </a:r>
            <a:r>
              <a:rPr lang="en-US" sz="1800" dirty="0" err="1" smtClean="0"/>
              <a:t>intead</a:t>
            </a:r>
            <a:r>
              <a:rPr lang="en-US" sz="1800" dirty="0" smtClean="0"/>
              <a:t> of </a:t>
            </a:r>
            <a:r>
              <a:rPr lang="en-US" sz="1800" dirty="0" err="1" smtClean="0"/>
              <a:t>glOrtho</a:t>
            </a:r>
            <a:r>
              <a:rPr lang="en-US" sz="1800" dirty="0" smtClean="0"/>
              <a:t> use frustum</a:t>
            </a:r>
          </a:p>
          <a:p>
            <a:pPr lvl="2"/>
            <a:r>
              <a:rPr lang="en-US" sz="1400" dirty="0" err="1" smtClean="0"/>
              <a:t>glFrustum</a:t>
            </a:r>
            <a:r>
              <a:rPr lang="en-US" sz="1400" dirty="0" smtClean="0"/>
              <a:t> (-2.0, 2.0, -2.0, 2.0, 2.0, 3.0); // (left, right, bottom, top, near, far)</a:t>
            </a:r>
          </a:p>
          <a:p>
            <a:pPr lvl="1"/>
            <a:r>
              <a:rPr lang="en-US" sz="1800" dirty="0" smtClean="0"/>
              <a:t>What do you see?</a:t>
            </a:r>
          </a:p>
          <a:p>
            <a:pPr lvl="1"/>
            <a:r>
              <a:rPr lang="en-US" sz="1800" dirty="0" smtClean="0"/>
              <a:t>In display add </a:t>
            </a:r>
          </a:p>
          <a:p>
            <a:pPr lvl="2"/>
            <a:r>
              <a:rPr lang="en-US" sz="1400" dirty="0" err="1" smtClean="0"/>
              <a:t>glTranslatef</a:t>
            </a:r>
            <a:r>
              <a:rPr lang="en-US" sz="1400" dirty="0" smtClean="0"/>
              <a:t>(0.0f, 0.0f, -2.5f);</a:t>
            </a:r>
          </a:p>
          <a:p>
            <a:pPr lvl="1"/>
            <a:r>
              <a:rPr lang="en-US" sz="1800" dirty="0" smtClean="0"/>
              <a:t>Can you see the square? </a:t>
            </a:r>
          </a:p>
          <a:p>
            <a:pPr lvl="1"/>
            <a:endParaRPr lang="en-US" sz="1800" dirty="0" smtClean="0"/>
          </a:p>
          <a:p>
            <a:pPr marL="342900" lvl="1" indent="-342900">
              <a:buFont typeface="Arial" pitchFamily="34" charset="0"/>
              <a:buChar char="•"/>
            </a:pPr>
            <a:r>
              <a:rPr lang="en-US" sz="1800" dirty="0" smtClean="0"/>
              <a:t>What happens when you change </a:t>
            </a:r>
            <a:r>
              <a:rPr lang="en-US" sz="1800" dirty="0" err="1" smtClean="0"/>
              <a:t>glFrustum</a:t>
            </a:r>
            <a:r>
              <a:rPr lang="en-US" sz="1800" dirty="0" smtClean="0"/>
              <a:t> (-1.0, 1.0, -1.0, 2.0, 1.5, 20.0); </a:t>
            </a:r>
          </a:p>
          <a:p>
            <a:pPr marL="342900" lvl="1" indent="-342900">
              <a:buFont typeface="Arial" pitchFamily="34" charset="0"/>
              <a:buChar char="•"/>
            </a:pPr>
            <a:r>
              <a:rPr lang="en-US" sz="1800" dirty="0" smtClean="0"/>
              <a:t>What happens if you vary </a:t>
            </a:r>
          </a:p>
          <a:p>
            <a:pPr marL="742950" lvl="2" indent="-342900"/>
            <a:r>
              <a:rPr lang="en-US" sz="1400" dirty="0" err="1" smtClean="0"/>
              <a:t>glTranslatef</a:t>
            </a:r>
            <a:r>
              <a:rPr lang="en-US" sz="1400" dirty="0" smtClean="0"/>
              <a:t>(0.0f, 0.0f, -2.5f); to </a:t>
            </a:r>
            <a:r>
              <a:rPr lang="en-US" sz="1400" dirty="0" err="1" smtClean="0"/>
              <a:t>glTranslatef</a:t>
            </a:r>
            <a:r>
              <a:rPr lang="en-US" sz="1400" dirty="0" smtClean="0"/>
              <a:t>(0.0f, 0.0f</a:t>
            </a:r>
            <a:r>
              <a:rPr lang="en-US" sz="1400" smtClean="0"/>
              <a:t>, -0.5f</a:t>
            </a:r>
            <a:r>
              <a:rPr lang="en-US" sz="1400" dirty="0" smtClean="0"/>
              <a:t>);</a:t>
            </a:r>
          </a:p>
          <a:p>
            <a:pPr marL="342900" lvl="1" indent="-342900">
              <a:buFont typeface="Arial" pitchFamily="34" charset="0"/>
              <a:buChar char="•"/>
            </a:pPr>
            <a:endParaRPr lang="en-US" sz="1800" dirty="0" smtClean="0"/>
          </a:p>
          <a:p>
            <a:pPr marL="342900" lvl="1" indent="-342900">
              <a:buFont typeface="Arial" pitchFamily="34" charset="0"/>
              <a:buChar char="•"/>
            </a:pPr>
            <a:endParaRPr lang="en-US" sz="1800" dirty="0" smtClean="0"/>
          </a:p>
          <a:p>
            <a:endParaRPr lang="en-US" sz="2400" dirty="0" smtClean="0"/>
          </a:p>
        </p:txBody>
      </p:sp>
      <p:pic>
        <p:nvPicPr>
          <p:cNvPr id="2051" name="Picture 3"/>
          <p:cNvPicPr>
            <a:picLocks noChangeAspect="1" noChangeArrowheads="1"/>
          </p:cNvPicPr>
          <p:nvPr/>
        </p:nvPicPr>
        <p:blipFill>
          <a:blip r:embed="rId2" cstate="print"/>
          <a:srcRect/>
          <a:stretch>
            <a:fillRect/>
          </a:stretch>
        </p:blipFill>
        <p:spPr bwMode="auto">
          <a:xfrm>
            <a:off x="6858000" y="1219200"/>
            <a:ext cx="1981200" cy="1558383"/>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858000" y="4038600"/>
            <a:ext cx="1961707" cy="15430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ideas</a:t>
            </a:r>
            <a:endParaRPr lang="en-US" dirty="0"/>
          </a:p>
        </p:txBody>
      </p:sp>
      <p:sp>
        <p:nvSpPr>
          <p:cNvPr id="3" name="Content Placeholder 2"/>
          <p:cNvSpPr>
            <a:spLocks noGrp="1"/>
          </p:cNvSpPr>
          <p:nvPr>
            <p:ph idx="1"/>
          </p:nvPr>
        </p:nvSpPr>
        <p:spPr/>
        <p:txBody>
          <a:bodyPr>
            <a:normAutofit/>
          </a:bodyPr>
          <a:lstStyle/>
          <a:p>
            <a:pPr lvl="0"/>
            <a:r>
              <a:rPr lang="en-US" sz="2000" dirty="0" smtClean="0"/>
              <a:t>Final projects</a:t>
            </a:r>
          </a:p>
          <a:p>
            <a:pPr lvl="0"/>
            <a:r>
              <a:rPr lang="en-US" sz="2000" dirty="0" smtClean="0"/>
              <a:t>Two </a:t>
            </a:r>
            <a:r>
              <a:rPr lang="en-US" sz="2000" dirty="0" err="1" smtClean="0"/>
              <a:t>cathegories</a:t>
            </a:r>
            <a:r>
              <a:rPr lang="en-US" sz="2000" dirty="0" smtClean="0"/>
              <a:t>: </a:t>
            </a:r>
          </a:p>
          <a:p>
            <a:pPr marL="800100" lvl="1" indent="-342900">
              <a:buFont typeface="+mj-lt"/>
              <a:buAutoNum type="arabicPeriod"/>
            </a:pPr>
            <a:r>
              <a:rPr lang="en-US" sz="1600" dirty="0" smtClean="0"/>
              <a:t>Comp graphics </a:t>
            </a:r>
          </a:p>
          <a:p>
            <a:pPr marL="1200150" lvl="2" indent="-342900"/>
            <a:r>
              <a:rPr lang="en-US" sz="1200" dirty="0" err="1" smtClean="0"/>
              <a:t>Tangram</a:t>
            </a:r>
            <a:r>
              <a:rPr lang="en-US" sz="1200" dirty="0" smtClean="0"/>
              <a:t> like games</a:t>
            </a:r>
          </a:p>
          <a:p>
            <a:pPr marL="1200150" lvl="2" indent="-342900"/>
            <a:r>
              <a:rPr lang="en-US" sz="1200" dirty="0" err="1" smtClean="0"/>
              <a:t>Polynominoes</a:t>
            </a:r>
            <a:r>
              <a:rPr lang="en-US" sz="1200" dirty="0" smtClean="0"/>
              <a:t> tiling game (like Tetris)</a:t>
            </a:r>
          </a:p>
          <a:p>
            <a:pPr marL="1200150" lvl="2" indent="-342900"/>
            <a:r>
              <a:rPr lang="en-US" sz="1200" dirty="0" smtClean="0"/>
              <a:t>Cellular automatons 2D &amp; 3D</a:t>
            </a:r>
          </a:p>
          <a:p>
            <a:pPr marL="1200150" lvl="2" indent="-342900"/>
            <a:r>
              <a:rPr lang="en-US" sz="1200" dirty="0" smtClean="0"/>
              <a:t>Flying over 3D Fractal Terrain</a:t>
            </a:r>
          </a:p>
          <a:p>
            <a:pPr marL="1200150" lvl="2" indent="-342900"/>
            <a:r>
              <a:rPr lang="en-US" sz="1200" dirty="0" smtClean="0"/>
              <a:t>Other 3D ideas</a:t>
            </a:r>
          </a:p>
          <a:p>
            <a:pPr marL="1200150" lvl="2" indent="-342900"/>
            <a:endParaRPr lang="en-US" sz="1200" dirty="0" smtClean="0"/>
          </a:p>
          <a:p>
            <a:pPr marL="800100" lvl="1" indent="-342900">
              <a:buFont typeface="+mj-lt"/>
              <a:buAutoNum type="arabicPeriod"/>
            </a:pPr>
            <a:r>
              <a:rPr lang="en-US" sz="1600" dirty="0" smtClean="0"/>
              <a:t>Image processing </a:t>
            </a:r>
          </a:p>
          <a:p>
            <a:pPr lvl="2"/>
            <a:r>
              <a:rPr lang="en-US" sz="1400" dirty="0" smtClean="0"/>
              <a:t>Neuronal tracing tool </a:t>
            </a:r>
          </a:p>
          <a:p>
            <a:pPr lvl="2"/>
            <a:r>
              <a:rPr lang="en-US" sz="1400" dirty="0" smtClean="0"/>
              <a:t>Tracking objects in video stream </a:t>
            </a:r>
          </a:p>
          <a:p>
            <a:pPr lvl="2"/>
            <a:r>
              <a:rPr lang="en-US" sz="1400" dirty="0" smtClean="0"/>
              <a:t>Other Image processing projects</a:t>
            </a:r>
          </a:p>
        </p:txBody>
      </p:sp>
      <p:pic>
        <p:nvPicPr>
          <p:cNvPr id="23554" name="Picture 2" descr="tangrams.jpg"/>
          <p:cNvPicPr>
            <a:picLocks noChangeAspect="1" noChangeArrowheads="1"/>
          </p:cNvPicPr>
          <p:nvPr/>
        </p:nvPicPr>
        <p:blipFill>
          <a:blip r:embed="rId2" cstate="print"/>
          <a:srcRect/>
          <a:stretch>
            <a:fillRect/>
          </a:stretch>
        </p:blipFill>
        <p:spPr bwMode="auto">
          <a:xfrm>
            <a:off x="6019800" y="1752600"/>
            <a:ext cx="2857500" cy="362902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OpenGL transformations</a:t>
            </a:r>
            <a:endParaRPr lang="en-US" dirty="0"/>
          </a:p>
        </p:txBody>
      </p:sp>
      <p:sp>
        <p:nvSpPr>
          <p:cNvPr id="3" name="Content Placeholder 2"/>
          <p:cNvSpPr>
            <a:spLocks noGrp="1"/>
          </p:cNvSpPr>
          <p:nvPr>
            <p:ph idx="1"/>
          </p:nvPr>
        </p:nvSpPr>
        <p:spPr/>
        <p:txBody>
          <a:bodyPr>
            <a:normAutofit/>
          </a:bodyPr>
          <a:lstStyle/>
          <a:p>
            <a:r>
              <a:rPr lang="en-US" sz="1600" dirty="0" smtClean="0"/>
              <a:t>Unite cube, with a center located at origin. </a:t>
            </a:r>
          </a:p>
          <a:p>
            <a:r>
              <a:rPr lang="fi-FI" sz="1600" dirty="0" smtClean="0"/>
              <a:t>glFrustum (-2.0, 2.0, -2.0, 2.0, </a:t>
            </a:r>
            <a:r>
              <a:rPr lang="fi-FI" sz="1600" b="1" dirty="0" smtClean="0">
                <a:solidFill>
                  <a:srgbClr val="FF0000"/>
                </a:solidFill>
              </a:rPr>
              <a:t>1.5</a:t>
            </a:r>
            <a:r>
              <a:rPr lang="fi-FI" sz="1600" dirty="0" smtClean="0"/>
              <a:t>, 20.0);</a:t>
            </a:r>
            <a:r>
              <a:rPr lang="en-US" sz="1600" dirty="0" smtClean="0"/>
              <a:t>,  Camera is set at (0,0,</a:t>
            </a:r>
            <a:r>
              <a:rPr lang="en-US" sz="1600" b="1" dirty="0" smtClean="0">
                <a:solidFill>
                  <a:srgbClr val="FF0000"/>
                </a:solidFill>
              </a:rPr>
              <a:t>2</a:t>
            </a:r>
            <a:r>
              <a:rPr lang="en-US" sz="1600" dirty="0" smtClean="0"/>
              <a:t>)</a:t>
            </a:r>
          </a:p>
          <a:p>
            <a:r>
              <a:rPr lang="en-US" sz="1600" dirty="0" smtClean="0"/>
              <a:t>What happens if you do </a:t>
            </a:r>
            <a:r>
              <a:rPr lang="en-US" sz="1600" dirty="0" err="1" smtClean="0"/>
              <a:t>glTranslatef</a:t>
            </a:r>
            <a:r>
              <a:rPr lang="en-US" sz="1600" dirty="0" smtClean="0"/>
              <a:t>(0.0, 0.0, 0.6);?</a:t>
            </a:r>
          </a:p>
          <a:p>
            <a:endParaRPr lang="en-US" sz="1600" dirty="0"/>
          </a:p>
        </p:txBody>
      </p:sp>
      <p:pic>
        <p:nvPicPr>
          <p:cNvPr id="1026" name="Picture 2"/>
          <p:cNvPicPr>
            <a:picLocks noChangeAspect="1" noChangeArrowheads="1"/>
          </p:cNvPicPr>
          <p:nvPr/>
        </p:nvPicPr>
        <p:blipFill>
          <a:blip r:embed="rId2" cstate="print"/>
          <a:srcRect/>
          <a:stretch>
            <a:fillRect/>
          </a:stretch>
        </p:blipFill>
        <p:spPr bwMode="auto">
          <a:xfrm>
            <a:off x="152400" y="3200400"/>
            <a:ext cx="3117660" cy="32385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438400" y="3352800"/>
            <a:ext cx="3096387" cy="321640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876800" y="3505200"/>
            <a:ext cx="3096387" cy="3216402"/>
          </a:xfrm>
          <a:prstGeom prst="rect">
            <a:avLst/>
          </a:prstGeom>
          <a:noFill/>
          <a:ln w="9525">
            <a:noFill/>
            <a:miter lim="800000"/>
            <a:headEnd/>
            <a:tailEnd/>
          </a:ln>
        </p:spPr>
      </p:pic>
      <p:cxnSp>
        <p:nvCxnSpPr>
          <p:cNvPr id="8" name="Straight Arrow Connector 7"/>
          <p:cNvCxnSpPr/>
          <p:nvPr/>
        </p:nvCxnSpPr>
        <p:spPr>
          <a:xfrm>
            <a:off x="4648200" y="2438400"/>
            <a:ext cx="1905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Homogeneous Coordinates</a:t>
            </a:r>
          </a:p>
        </p:txBody>
      </p:sp>
      <p:sp>
        <p:nvSpPr>
          <p:cNvPr id="3" name="Content Placeholder 2"/>
          <p:cNvSpPr>
            <a:spLocks noGrp="1"/>
          </p:cNvSpPr>
          <p:nvPr>
            <p:ph idx="1"/>
          </p:nvPr>
        </p:nvSpPr>
        <p:spPr>
          <a:xfrm>
            <a:off x="457200" y="1371600"/>
            <a:ext cx="8458200" cy="5257800"/>
          </a:xfrm>
        </p:spPr>
        <p:txBody>
          <a:bodyPr>
            <a:normAutofit/>
          </a:bodyPr>
          <a:lstStyle/>
          <a:p>
            <a:pPr>
              <a:buNone/>
            </a:pPr>
            <a:r>
              <a:rPr lang="en-US" sz="2400" dirty="0" smtClean="0"/>
              <a:t>Perspective projection </a:t>
            </a:r>
            <a:r>
              <a:rPr lang="en-US" sz="2400" b="1" dirty="0" smtClean="0"/>
              <a:t>is not </a:t>
            </a:r>
            <a:r>
              <a:rPr lang="en-US" sz="2400" dirty="0" smtClean="0"/>
              <a:t>affine transformation.</a:t>
            </a:r>
          </a:p>
          <a:p>
            <a:pPr lvl="1">
              <a:buNone/>
            </a:pPr>
            <a:r>
              <a:rPr lang="en-US" sz="2000" dirty="0" smtClean="0"/>
              <a:t>Object appears to get smaller as it moves farther away from the viewer, a property that no affine transformation can express.</a:t>
            </a:r>
          </a:p>
          <a:p>
            <a:pPr>
              <a:buNone/>
            </a:pPr>
            <a:r>
              <a:rPr lang="en-US" sz="2400" dirty="0" smtClean="0"/>
              <a:t>We can still represent a perspective projection as a 4-by-4 matrix where the fourth coordinate can be anything. </a:t>
            </a:r>
          </a:p>
          <a:p>
            <a:pPr>
              <a:buNone/>
            </a:pPr>
            <a:r>
              <a:rPr lang="en-US" sz="2400" dirty="0" smtClean="0"/>
              <a:t>OpenGL does it internally, representing three-dimensional points and vectors using homogeneous coordinates, and it represents all transformations as 4-by-4 matrices. </a:t>
            </a:r>
          </a:p>
          <a:p>
            <a:pPr>
              <a:buNone/>
            </a:pPr>
            <a:endParaRPr lang="en-US" sz="2400" dirty="0" smtClean="0"/>
          </a:p>
          <a:p>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kern="1200" dirty="0" smtClean="0">
                <a:solidFill>
                  <a:schemeClr val="tx1"/>
                </a:solidFill>
                <a:latin typeface="+mj-lt"/>
                <a:ea typeface="+mj-ea"/>
                <a:cs typeface="+mj-cs"/>
              </a:rPr>
              <a:t>             Tiling</a:t>
            </a:r>
            <a:endParaRPr lang="en-US" sz="44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endParaRPr lang="en-US" sz="1600" dirty="0" smtClean="0"/>
          </a:p>
          <a:p>
            <a:pPr marL="342900" lvl="1" indent="-342900">
              <a:buFont typeface="Arial" pitchFamily="34" charset="0"/>
              <a:buChar char="•"/>
            </a:pPr>
            <a:r>
              <a:rPr lang="en-US" sz="1600" dirty="0" smtClean="0"/>
              <a:t>Penrose tiling </a:t>
            </a:r>
            <a:r>
              <a:rPr lang="en-US" sz="1600" dirty="0" smtClean="0">
                <a:hlinkClick r:id="rId2"/>
              </a:rPr>
              <a:t>http://en.wikipedia.org/wiki/Penrose_tiling</a:t>
            </a:r>
            <a:endParaRPr lang="en-US" sz="1600" dirty="0" smtClean="0"/>
          </a:p>
          <a:p>
            <a:pPr marL="342900" lvl="1" indent="-342900">
              <a:buFont typeface="Arial" pitchFamily="34" charset="0"/>
              <a:buChar char="•"/>
            </a:pPr>
            <a:r>
              <a:rPr lang="en-US" sz="1600" dirty="0" smtClean="0"/>
              <a:t>Randomly generate several types of </a:t>
            </a:r>
            <a:r>
              <a:rPr lang="en-US" sz="1600" dirty="0" err="1" smtClean="0"/>
              <a:t>Polyominoes</a:t>
            </a:r>
            <a:r>
              <a:rPr lang="en-US" sz="1600" dirty="0" smtClean="0"/>
              <a:t> shapes  (2D or 3D)</a:t>
            </a:r>
          </a:p>
          <a:p>
            <a:pPr marL="342900" lvl="1" indent="-342900">
              <a:buFont typeface="Arial" pitchFamily="34" charset="0"/>
              <a:buChar char="•"/>
            </a:pPr>
            <a:r>
              <a:rPr lang="en-US" sz="1600" dirty="0" smtClean="0"/>
              <a:t>Enable user to translate and rotate them in order to tile (cover) a randomly generated rectangle – not always possible to do. </a:t>
            </a:r>
          </a:p>
          <a:p>
            <a:endParaRPr lang="en-US" sz="1600" dirty="0"/>
          </a:p>
        </p:txBody>
      </p:sp>
      <p:pic>
        <p:nvPicPr>
          <p:cNvPr id="33794" name="Picture 2" descr="http://www.maa.org/mathland/polyom.gif"/>
          <p:cNvPicPr>
            <a:picLocks noChangeAspect="1" noChangeArrowheads="1"/>
          </p:cNvPicPr>
          <p:nvPr/>
        </p:nvPicPr>
        <p:blipFill>
          <a:blip r:embed="rId3" cstate="print"/>
          <a:srcRect/>
          <a:stretch>
            <a:fillRect/>
          </a:stretch>
        </p:blipFill>
        <p:spPr bwMode="auto">
          <a:xfrm>
            <a:off x="4724400" y="3200400"/>
            <a:ext cx="4181475" cy="3000376"/>
          </a:xfrm>
          <a:prstGeom prst="rect">
            <a:avLst/>
          </a:prstGeom>
          <a:noFill/>
        </p:spPr>
      </p:pic>
      <p:pic>
        <p:nvPicPr>
          <p:cNvPr id="33797" name="Picture 5"/>
          <p:cNvPicPr>
            <a:picLocks noChangeAspect="1" noChangeArrowheads="1"/>
          </p:cNvPicPr>
          <p:nvPr/>
        </p:nvPicPr>
        <p:blipFill>
          <a:blip r:embed="rId4" cstate="print"/>
          <a:srcRect/>
          <a:stretch>
            <a:fillRect/>
          </a:stretch>
        </p:blipFill>
        <p:spPr bwMode="auto">
          <a:xfrm>
            <a:off x="1447800" y="3657600"/>
            <a:ext cx="2752725" cy="2762250"/>
          </a:xfrm>
          <a:prstGeom prst="rect">
            <a:avLst/>
          </a:prstGeom>
          <a:noFill/>
          <a:ln w="9525">
            <a:noFill/>
            <a:miter lim="800000"/>
            <a:headEnd/>
            <a:tailEnd/>
          </a:ln>
        </p:spPr>
      </p:pic>
      <p:pic>
        <p:nvPicPr>
          <p:cNvPr id="33799" name="Picture 7" descr="http://upload.wikimedia.org/wikipedia/commons/thumb/8/8c/Penrose_Tiling_(P1).svg/200px-Penrose_Tiling_(P1).svg.png"/>
          <p:cNvPicPr>
            <a:picLocks noChangeAspect="1" noChangeArrowheads="1"/>
          </p:cNvPicPr>
          <p:nvPr/>
        </p:nvPicPr>
        <p:blipFill>
          <a:blip r:embed="rId5" cstate="print"/>
          <a:srcRect/>
          <a:stretch>
            <a:fillRect/>
          </a:stretch>
        </p:blipFill>
        <p:spPr bwMode="auto">
          <a:xfrm>
            <a:off x="0" y="0"/>
            <a:ext cx="1905000" cy="1905000"/>
          </a:xfrm>
          <a:prstGeom prst="rect">
            <a:avLst/>
          </a:prstGeom>
          <a:noFill/>
        </p:spPr>
      </p:pic>
      <p:pic>
        <p:nvPicPr>
          <p:cNvPr id="37890" name="Picture 2" descr="http://upload.wikimedia.org/wikipedia/en/thumb/d/d6/Kite_Dart.svg/225px-Kite_Dart.svg.png"/>
          <p:cNvPicPr>
            <a:picLocks noChangeAspect="1" noChangeArrowheads="1"/>
          </p:cNvPicPr>
          <p:nvPr/>
        </p:nvPicPr>
        <p:blipFill>
          <a:blip r:embed="rId6" cstate="print"/>
          <a:srcRect/>
          <a:stretch>
            <a:fillRect/>
          </a:stretch>
        </p:blipFill>
        <p:spPr bwMode="auto">
          <a:xfrm>
            <a:off x="1981200" y="228600"/>
            <a:ext cx="2143125" cy="1333501"/>
          </a:xfrm>
          <a:prstGeom prst="rect">
            <a:avLst/>
          </a:prstGeom>
          <a:noFill/>
        </p:spPr>
      </p:pic>
      <p:pic>
        <p:nvPicPr>
          <p:cNvPr id="37892" name="Picture 4" descr="http://upload.wikimedia.org/wikipedia/en/thumb/2/26/Penrose_vertex_figures.svg/225px-Penrose_vertex_figures.svg.png"/>
          <p:cNvPicPr>
            <a:picLocks noChangeAspect="1" noChangeArrowheads="1"/>
          </p:cNvPicPr>
          <p:nvPr/>
        </p:nvPicPr>
        <p:blipFill>
          <a:blip r:embed="rId7" cstate="print"/>
          <a:srcRect/>
          <a:stretch>
            <a:fillRect/>
          </a:stretch>
        </p:blipFill>
        <p:spPr bwMode="auto">
          <a:xfrm>
            <a:off x="6858000" y="1219200"/>
            <a:ext cx="2143125" cy="11239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kern="1200" dirty="0">
                <a:solidFill>
                  <a:schemeClr val="tx1"/>
                </a:solidFill>
                <a:latin typeface="+mj-lt"/>
                <a:ea typeface="+mj-ea"/>
                <a:cs typeface="+mj-cs"/>
              </a:rPr>
              <a:t>Cellular automatons</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1600" dirty="0" smtClean="0"/>
              <a:t>Create a 2D or a 3D lattice space where the Cellular automaton evolves. </a:t>
            </a:r>
          </a:p>
          <a:p>
            <a:pPr marL="342900" lvl="1" indent="-342900">
              <a:buFont typeface="Arial" pitchFamily="34" charset="0"/>
              <a:buChar char="•"/>
            </a:pPr>
            <a:r>
              <a:rPr lang="en-US" sz="1600" dirty="0" smtClean="0"/>
              <a:t>Introduce rules between neighboring cells which will evolve the automaton in time.</a:t>
            </a:r>
          </a:p>
          <a:p>
            <a:pPr marL="342900" lvl="1" indent="-342900">
              <a:buFont typeface="Arial" pitchFamily="34" charset="0"/>
              <a:buChar char="•"/>
            </a:pPr>
            <a:r>
              <a:rPr lang="en-US" sz="1600" dirty="0" smtClean="0"/>
              <a:t>Initialize the grid with seed Cellular automata. </a:t>
            </a:r>
          </a:p>
          <a:p>
            <a:pPr marL="342900" lvl="1" indent="-342900">
              <a:buFont typeface="Arial" pitchFamily="34" charset="0"/>
              <a:buChar char="•"/>
            </a:pPr>
            <a:r>
              <a:rPr lang="en-US" sz="1600" dirty="0" smtClean="0"/>
              <a:t>Iterate the system.</a:t>
            </a:r>
          </a:p>
          <a:p>
            <a:endParaRPr lang="en-US" sz="1600" dirty="0"/>
          </a:p>
        </p:txBody>
      </p:sp>
      <p:pic>
        <p:nvPicPr>
          <p:cNvPr id="37890" name="Picture 2" descr="http://cellumat3d.sourceforge.net/periodic.gif"/>
          <p:cNvPicPr>
            <a:picLocks noChangeAspect="1" noChangeArrowheads="1" noCrop="1"/>
          </p:cNvPicPr>
          <p:nvPr/>
        </p:nvPicPr>
        <p:blipFill>
          <a:blip r:embed="rId2" cstate="print"/>
          <a:srcRect/>
          <a:stretch>
            <a:fillRect/>
          </a:stretch>
        </p:blipFill>
        <p:spPr bwMode="auto">
          <a:xfrm>
            <a:off x="2590800" y="2667000"/>
            <a:ext cx="3962400" cy="407246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Neuronal Morphology</a:t>
            </a:r>
            <a:endParaRPr lang="en-US" dirty="0"/>
          </a:p>
        </p:txBody>
      </p:sp>
      <p:sp>
        <p:nvSpPr>
          <p:cNvPr id="3" name="Content Placeholder 2"/>
          <p:cNvSpPr>
            <a:spLocks noGrp="1"/>
          </p:cNvSpPr>
          <p:nvPr>
            <p:ph idx="1"/>
          </p:nvPr>
        </p:nvSpPr>
        <p:spPr/>
        <p:txBody>
          <a:bodyPr>
            <a:normAutofit/>
          </a:bodyPr>
          <a:lstStyle/>
          <a:p>
            <a:r>
              <a:rPr lang="en-US" sz="1600" dirty="0" smtClean="0"/>
              <a:t>Total Length </a:t>
            </a:r>
          </a:p>
          <a:p>
            <a:r>
              <a:rPr lang="en-US" sz="1600" dirty="0" smtClean="0"/>
              <a:t>Number of branches</a:t>
            </a:r>
          </a:p>
          <a:p>
            <a:r>
              <a:rPr lang="en-US" sz="1600" dirty="0" smtClean="0"/>
              <a:t>Average branch length</a:t>
            </a:r>
          </a:p>
          <a:p>
            <a:r>
              <a:rPr lang="en-US" sz="1600" dirty="0" err="1" smtClean="0"/>
              <a:t>Tortuosity</a:t>
            </a:r>
            <a:r>
              <a:rPr lang="en-US" sz="1600" dirty="0" smtClean="0"/>
              <a:t> per branch </a:t>
            </a:r>
            <a:endParaRPr lang="en-US" sz="1600" dirty="0"/>
          </a:p>
        </p:txBody>
      </p:sp>
      <p:grpSp>
        <p:nvGrpSpPr>
          <p:cNvPr id="4" name="Group 531"/>
          <p:cNvGrpSpPr>
            <a:grpSpLocks/>
          </p:cNvGrpSpPr>
          <p:nvPr/>
        </p:nvGrpSpPr>
        <p:grpSpPr bwMode="auto">
          <a:xfrm>
            <a:off x="111125" y="3540125"/>
            <a:ext cx="2870200" cy="2741613"/>
            <a:chOff x="317" y="2631"/>
            <a:chExt cx="1808" cy="1727"/>
          </a:xfrm>
        </p:grpSpPr>
        <p:grpSp>
          <p:nvGrpSpPr>
            <p:cNvPr id="5" name="Group 41546"/>
            <p:cNvGrpSpPr>
              <a:grpSpLocks/>
            </p:cNvGrpSpPr>
            <p:nvPr/>
          </p:nvGrpSpPr>
          <p:grpSpPr bwMode="auto">
            <a:xfrm>
              <a:off x="1291" y="3607"/>
              <a:ext cx="788" cy="414"/>
              <a:chOff x="1392" y="3477"/>
              <a:chExt cx="788" cy="414"/>
            </a:xfrm>
          </p:grpSpPr>
          <p:sp>
            <p:nvSpPr>
              <p:cNvPr id="227" name="Text Box 40848"/>
              <p:cNvSpPr txBox="1">
                <a:spLocks noChangeAspect="1" noChangeArrowheads="1"/>
              </p:cNvSpPr>
              <p:nvPr/>
            </p:nvSpPr>
            <p:spPr bwMode="auto">
              <a:xfrm>
                <a:off x="1839" y="3699"/>
                <a:ext cx="169" cy="154"/>
              </a:xfrm>
              <a:prstGeom prst="rect">
                <a:avLst/>
              </a:prstGeom>
              <a:noFill/>
              <a:ln w="9525">
                <a:noFill/>
                <a:miter lim="800000"/>
                <a:headEnd/>
                <a:tailEnd/>
              </a:ln>
            </p:spPr>
            <p:txBody>
              <a:bodyPr wrap="none">
                <a:spAutoFit/>
              </a:bodyPr>
              <a:lstStyle/>
              <a:p>
                <a:r>
                  <a:rPr lang="en-US" sz="1000" b="1" i="1">
                    <a:latin typeface="Times New Roman" pitchFamily="18" charset="0"/>
                  </a:rPr>
                  <a:t>R</a:t>
                </a:r>
              </a:p>
            </p:txBody>
          </p:sp>
          <p:sp>
            <p:nvSpPr>
              <p:cNvPr id="228" name="Text Box 40849"/>
              <p:cNvSpPr txBox="1">
                <a:spLocks noChangeAspect="1" noChangeArrowheads="1"/>
              </p:cNvSpPr>
              <p:nvPr/>
            </p:nvSpPr>
            <p:spPr bwMode="auto">
              <a:xfrm>
                <a:off x="1817" y="3486"/>
                <a:ext cx="165" cy="154"/>
              </a:xfrm>
              <a:prstGeom prst="rect">
                <a:avLst/>
              </a:prstGeom>
              <a:noFill/>
              <a:ln w="9525">
                <a:noFill/>
                <a:miter lim="800000"/>
                <a:headEnd/>
                <a:tailEnd/>
              </a:ln>
            </p:spPr>
            <p:txBody>
              <a:bodyPr wrap="none">
                <a:spAutoFit/>
              </a:bodyPr>
              <a:lstStyle/>
              <a:p>
                <a:r>
                  <a:rPr lang="en-US" sz="1000" b="1" i="1">
                    <a:latin typeface="Times New Roman" pitchFamily="18" charset="0"/>
                  </a:rPr>
                  <a:t>L</a:t>
                </a:r>
              </a:p>
            </p:txBody>
          </p:sp>
          <p:sp>
            <p:nvSpPr>
              <p:cNvPr id="229" name="Freeform 40851"/>
              <p:cNvSpPr>
                <a:spLocks noChangeAspect="1"/>
              </p:cNvSpPr>
              <p:nvPr/>
            </p:nvSpPr>
            <p:spPr bwMode="auto">
              <a:xfrm>
                <a:off x="1463" y="3596"/>
                <a:ext cx="684" cy="272"/>
              </a:xfrm>
              <a:custGeom>
                <a:avLst/>
                <a:gdLst>
                  <a:gd name="T0" fmla="*/ 684 w 684"/>
                  <a:gd name="T1" fmla="*/ 9 h 272"/>
                  <a:gd name="T2" fmla="*/ 578 w 684"/>
                  <a:gd name="T3" fmla="*/ 40 h 272"/>
                  <a:gd name="T4" fmla="*/ 511 w 684"/>
                  <a:gd name="T5" fmla="*/ 3 h 272"/>
                  <a:gd name="T6" fmla="*/ 414 w 684"/>
                  <a:gd name="T7" fmla="*/ 63 h 272"/>
                  <a:gd name="T8" fmla="*/ 276 w 684"/>
                  <a:gd name="T9" fmla="*/ 44 h 272"/>
                  <a:gd name="T10" fmla="*/ 273 w 684"/>
                  <a:gd name="T11" fmla="*/ 168 h 272"/>
                  <a:gd name="T12" fmla="*/ 228 w 684"/>
                  <a:gd name="T13" fmla="*/ 260 h 272"/>
                  <a:gd name="T14" fmla="*/ 133 w 684"/>
                  <a:gd name="T15" fmla="*/ 235 h 272"/>
                  <a:gd name="T16" fmla="*/ 60 w 684"/>
                  <a:gd name="T17" fmla="*/ 251 h 272"/>
                  <a:gd name="T18" fmla="*/ 0 w 684"/>
                  <a:gd name="T19" fmla="*/ 27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4"/>
                  <a:gd name="T31" fmla="*/ 0 h 272"/>
                  <a:gd name="T32" fmla="*/ 684 w 684"/>
                  <a:gd name="T33" fmla="*/ 272 h 2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4" h="272">
                    <a:moveTo>
                      <a:pt x="684" y="9"/>
                    </a:moveTo>
                    <a:cubicBezTo>
                      <a:pt x="666" y="14"/>
                      <a:pt x="607" y="41"/>
                      <a:pt x="578" y="40"/>
                    </a:cubicBezTo>
                    <a:cubicBezTo>
                      <a:pt x="549" y="39"/>
                      <a:pt x="539" y="0"/>
                      <a:pt x="511" y="3"/>
                    </a:cubicBezTo>
                    <a:cubicBezTo>
                      <a:pt x="484" y="7"/>
                      <a:pt x="453" y="55"/>
                      <a:pt x="414" y="63"/>
                    </a:cubicBezTo>
                    <a:cubicBezTo>
                      <a:pt x="375" y="69"/>
                      <a:pt x="300" y="27"/>
                      <a:pt x="276" y="44"/>
                    </a:cubicBezTo>
                    <a:cubicBezTo>
                      <a:pt x="253" y="62"/>
                      <a:pt x="281" y="132"/>
                      <a:pt x="273" y="168"/>
                    </a:cubicBezTo>
                    <a:cubicBezTo>
                      <a:pt x="265" y="205"/>
                      <a:pt x="252" y="249"/>
                      <a:pt x="228" y="260"/>
                    </a:cubicBezTo>
                    <a:cubicBezTo>
                      <a:pt x="205" y="272"/>
                      <a:pt x="160" y="237"/>
                      <a:pt x="133" y="235"/>
                    </a:cubicBezTo>
                    <a:cubicBezTo>
                      <a:pt x="105" y="234"/>
                      <a:pt x="82" y="245"/>
                      <a:pt x="60" y="251"/>
                    </a:cubicBezTo>
                    <a:cubicBezTo>
                      <a:pt x="37" y="257"/>
                      <a:pt x="12" y="267"/>
                      <a:pt x="0" y="270"/>
                    </a:cubicBezTo>
                  </a:path>
                </a:pathLst>
              </a:custGeom>
              <a:noFill/>
              <a:ln w="12700">
                <a:solidFill>
                  <a:schemeClr val="tx1"/>
                </a:solidFill>
                <a:prstDash val="dash"/>
                <a:round/>
                <a:headEnd/>
                <a:tailEnd/>
              </a:ln>
            </p:spPr>
            <p:txBody>
              <a:bodyPr/>
              <a:lstStyle/>
              <a:p>
                <a:endParaRPr lang="en-US"/>
              </a:p>
            </p:txBody>
          </p:sp>
          <p:sp>
            <p:nvSpPr>
              <p:cNvPr id="230" name="Freeform 40852"/>
              <p:cNvSpPr>
                <a:spLocks noChangeAspect="1"/>
              </p:cNvSpPr>
              <p:nvPr/>
            </p:nvSpPr>
            <p:spPr bwMode="auto">
              <a:xfrm rot="9551022">
                <a:off x="1687" y="3697"/>
                <a:ext cx="369" cy="71"/>
              </a:xfrm>
              <a:custGeom>
                <a:avLst/>
                <a:gdLst>
                  <a:gd name="T0" fmla="*/ 0 w 433"/>
                  <a:gd name="T1" fmla="*/ 43 h 84"/>
                  <a:gd name="T2" fmla="*/ 228 w 433"/>
                  <a:gd name="T3" fmla="*/ 0 h 84"/>
                  <a:gd name="T4" fmla="*/ 0 60000 65536"/>
                  <a:gd name="T5" fmla="*/ 0 60000 65536"/>
                  <a:gd name="T6" fmla="*/ 0 w 433"/>
                  <a:gd name="T7" fmla="*/ 0 h 84"/>
                  <a:gd name="T8" fmla="*/ 433 w 433"/>
                  <a:gd name="T9" fmla="*/ 84 h 84"/>
                </a:gdLst>
                <a:ahLst/>
                <a:cxnLst>
                  <a:cxn ang="T4">
                    <a:pos x="T0" y="T1"/>
                  </a:cxn>
                  <a:cxn ang="T5">
                    <a:pos x="T2" y="T3"/>
                  </a:cxn>
                </a:cxnLst>
                <a:rect l="T6" t="T7" r="T8" b="T9"/>
                <a:pathLst>
                  <a:path w="433" h="84">
                    <a:moveTo>
                      <a:pt x="0" y="84"/>
                    </a:moveTo>
                    <a:lnTo>
                      <a:pt x="433" y="0"/>
                    </a:lnTo>
                  </a:path>
                </a:pathLst>
              </a:custGeom>
              <a:noFill/>
              <a:ln w="12700">
                <a:solidFill>
                  <a:schemeClr val="tx1"/>
                </a:solidFill>
                <a:round/>
                <a:headEnd type="triangle" w="med" len="med"/>
                <a:tailEnd type="triangle" w="med" len="med"/>
              </a:ln>
            </p:spPr>
            <p:txBody>
              <a:bodyPr rot="10800000"/>
              <a:lstStyle/>
              <a:p>
                <a:endParaRPr lang="en-US"/>
              </a:p>
            </p:txBody>
          </p:sp>
          <p:sp>
            <p:nvSpPr>
              <p:cNvPr id="231" name="Freeform 40853"/>
              <p:cNvSpPr>
                <a:spLocks noChangeAspect="1"/>
              </p:cNvSpPr>
              <p:nvPr/>
            </p:nvSpPr>
            <p:spPr bwMode="auto">
              <a:xfrm rot="9551022">
                <a:off x="1675" y="3595"/>
                <a:ext cx="359" cy="174"/>
              </a:xfrm>
              <a:custGeom>
                <a:avLst/>
                <a:gdLst>
                  <a:gd name="T0" fmla="*/ 0 w 421"/>
                  <a:gd name="T1" fmla="*/ 42 h 205"/>
                  <a:gd name="T2" fmla="*/ 25 w 421"/>
                  <a:gd name="T3" fmla="*/ 74 h 205"/>
                  <a:gd name="T4" fmla="*/ 93 w 421"/>
                  <a:gd name="T5" fmla="*/ 62 h 205"/>
                  <a:gd name="T6" fmla="*/ 169 w 421"/>
                  <a:gd name="T7" fmla="*/ 102 h 205"/>
                  <a:gd name="T8" fmla="*/ 195 w 421"/>
                  <a:gd name="T9" fmla="*/ 35 h 205"/>
                  <a:gd name="T10" fmla="*/ 223 w 421"/>
                  <a:gd name="T11" fmla="*/ 0 h 205"/>
                  <a:gd name="T12" fmla="*/ 0 60000 65536"/>
                  <a:gd name="T13" fmla="*/ 0 60000 65536"/>
                  <a:gd name="T14" fmla="*/ 0 60000 65536"/>
                  <a:gd name="T15" fmla="*/ 0 60000 65536"/>
                  <a:gd name="T16" fmla="*/ 0 60000 65536"/>
                  <a:gd name="T17" fmla="*/ 0 60000 65536"/>
                  <a:gd name="T18" fmla="*/ 0 w 421"/>
                  <a:gd name="T19" fmla="*/ 0 h 205"/>
                  <a:gd name="T20" fmla="*/ 421 w 421"/>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421" h="205">
                    <a:moveTo>
                      <a:pt x="0" y="83"/>
                    </a:moveTo>
                    <a:cubicBezTo>
                      <a:pt x="8" y="93"/>
                      <a:pt x="18" y="137"/>
                      <a:pt x="47" y="143"/>
                    </a:cubicBezTo>
                    <a:cubicBezTo>
                      <a:pt x="76" y="149"/>
                      <a:pt x="131" y="110"/>
                      <a:pt x="176" y="119"/>
                    </a:cubicBezTo>
                    <a:cubicBezTo>
                      <a:pt x="221" y="128"/>
                      <a:pt x="287" y="205"/>
                      <a:pt x="319" y="196"/>
                    </a:cubicBezTo>
                    <a:cubicBezTo>
                      <a:pt x="351" y="187"/>
                      <a:pt x="352" y="100"/>
                      <a:pt x="369" y="67"/>
                    </a:cubicBezTo>
                    <a:cubicBezTo>
                      <a:pt x="386" y="34"/>
                      <a:pt x="410" y="14"/>
                      <a:pt x="421" y="0"/>
                    </a:cubicBezTo>
                  </a:path>
                </a:pathLst>
              </a:custGeom>
              <a:noFill/>
              <a:ln w="19050">
                <a:solidFill>
                  <a:schemeClr val="tx1"/>
                </a:solidFill>
                <a:round/>
                <a:headEnd/>
                <a:tailEnd/>
              </a:ln>
            </p:spPr>
            <p:txBody>
              <a:bodyPr rot="10800000"/>
              <a:lstStyle/>
              <a:p>
                <a:endParaRPr lang="en-US"/>
              </a:p>
            </p:txBody>
          </p:sp>
          <p:sp>
            <p:nvSpPr>
              <p:cNvPr id="232" name="Text Box 40855"/>
              <p:cNvSpPr txBox="1">
                <a:spLocks noChangeAspect="1" noChangeArrowheads="1"/>
              </p:cNvSpPr>
              <p:nvPr/>
            </p:nvSpPr>
            <p:spPr bwMode="auto">
              <a:xfrm>
                <a:off x="1392" y="3530"/>
                <a:ext cx="268" cy="154"/>
              </a:xfrm>
              <a:prstGeom prst="rect">
                <a:avLst/>
              </a:prstGeom>
              <a:noFill/>
              <a:ln w="9525">
                <a:noFill/>
                <a:miter lim="800000"/>
                <a:headEnd/>
                <a:tailEnd/>
              </a:ln>
            </p:spPr>
            <p:txBody>
              <a:bodyPr>
                <a:spAutoFit/>
              </a:bodyPr>
              <a:lstStyle/>
              <a:p>
                <a:r>
                  <a:rPr lang="en-US" sz="1000" b="1" i="1">
                    <a:latin typeface="Times New Roman" pitchFamily="18" charset="0"/>
                  </a:rPr>
                  <a:t>T </a:t>
                </a:r>
                <a:r>
                  <a:rPr lang="en-US" sz="1000" b="1">
                    <a:latin typeface="Times New Roman" pitchFamily="18" charset="0"/>
                  </a:rPr>
                  <a:t>= </a:t>
                </a:r>
              </a:p>
            </p:txBody>
          </p:sp>
          <p:sp>
            <p:nvSpPr>
              <p:cNvPr id="233" name="Text Box 40856"/>
              <p:cNvSpPr txBox="1">
                <a:spLocks noChangeAspect="1" noChangeArrowheads="1"/>
              </p:cNvSpPr>
              <p:nvPr/>
            </p:nvSpPr>
            <p:spPr bwMode="auto">
              <a:xfrm>
                <a:off x="1548" y="3584"/>
                <a:ext cx="169" cy="154"/>
              </a:xfrm>
              <a:prstGeom prst="rect">
                <a:avLst/>
              </a:prstGeom>
              <a:noFill/>
              <a:ln w="9525">
                <a:noFill/>
                <a:miter lim="800000"/>
                <a:headEnd/>
                <a:tailEnd/>
              </a:ln>
            </p:spPr>
            <p:txBody>
              <a:bodyPr wrap="none">
                <a:spAutoFit/>
              </a:bodyPr>
              <a:lstStyle/>
              <a:p>
                <a:r>
                  <a:rPr lang="en-US" sz="1000" b="1" i="1">
                    <a:latin typeface="Times New Roman" pitchFamily="18" charset="0"/>
                  </a:rPr>
                  <a:t>R</a:t>
                </a:r>
              </a:p>
            </p:txBody>
          </p:sp>
          <p:sp>
            <p:nvSpPr>
              <p:cNvPr id="234" name="Text Box 40857"/>
              <p:cNvSpPr txBox="1">
                <a:spLocks noChangeAspect="1" noChangeArrowheads="1"/>
              </p:cNvSpPr>
              <p:nvPr/>
            </p:nvSpPr>
            <p:spPr bwMode="auto">
              <a:xfrm>
                <a:off x="1558" y="3477"/>
                <a:ext cx="165" cy="154"/>
              </a:xfrm>
              <a:prstGeom prst="rect">
                <a:avLst/>
              </a:prstGeom>
              <a:noFill/>
              <a:ln w="9525">
                <a:noFill/>
                <a:miter lim="800000"/>
                <a:headEnd/>
                <a:tailEnd/>
              </a:ln>
            </p:spPr>
            <p:txBody>
              <a:bodyPr wrap="none">
                <a:spAutoFit/>
              </a:bodyPr>
              <a:lstStyle/>
              <a:p>
                <a:r>
                  <a:rPr lang="en-US" sz="1000" b="1" i="1">
                    <a:latin typeface="Times New Roman" pitchFamily="18" charset="0"/>
                  </a:rPr>
                  <a:t>L</a:t>
                </a:r>
              </a:p>
            </p:txBody>
          </p:sp>
          <p:sp>
            <p:nvSpPr>
              <p:cNvPr id="235" name="Line 40858"/>
              <p:cNvSpPr>
                <a:spLocks noChangeAspect="1" noChangeShapeType="1"/>
              </p:cNvSpPr>
              <p:nvPr/>
            </p:nvSpPr>
            <p:spPr bwMode="auto">
              <a:xfrm>
                <a:off x="1586" y="3610"/>
                <a:ext cx="91" cy="1"/>
              </a:xfrm>
              <a:prstGeom prst="line">
                <a:avLst/>
              </a:prstGeom>
              <a:noFill/>
              <a:ln w="19050">
                <a:solidFill>
                  <a:schemeClr val="tx1"/>
                </a:solidFill>
                <a:round/>
                <a:headEnd/>
                <a:tailEnd/>
              </a:ln>
            </p:spPr>
            <p:txBody>
              <a:bodyPr/>
              <a:lstStyle/>
              <a:p>
                <a:endParaRPr lang="en-US"/>
              </a:p>
            </p:txBody>
          </p:sp>
          <p:sp>
            <p:nvSpPr>
              <p:cNvPr id="236" name="Rectangle 40859"/>
              <p:cNvSpPr>
                <a:spLocks noChangeAspect="1" noChangeArrowheads="1"/>
              </p:cNvSpPr>
              <p:nvPr/>
            </p:nvSpPr>
            <p:spPr bwMode="auto">
              <a:xfrm>
                <a:off x="1406" y="3477"/>
                <a:ext cx="774" cy="414"/>
              </a:xfrm>
              <a:prstGeom prst="rect">
                <a:avLst/>
              </a:prstGeom>
              <a:noFill/>
              <a:ln w="12700">
                <a:solidFill>
                  <a:schemeClr val="tx1"/>
                </a:solidFill>
                <a:miter lim="800000"/>
                <a:headEnd/>
                <a:tailEnd/>
              </a:ln>
            </p:spPr>
            <p:txBody>
              <a:bodyPr wrap="none" anchor="ctr"/>
              <a:lstStyle/>
              <a:p>
                <a:endParaRPr lang="en-US"/>
              </a:p>
            </p:txBody>
          </p:sp>
        </p:grpSp>
        <p:grpSp>
          <p:nvGrpSpPr>
            <p:cNvPr id="6" name="Group 41540"/>
            <p:cNvGrpSpPr>
              <a:grpSpLocks/>
            </p:cNvGrpSpPr>
            <p:nvPr/>
          </p:nvGrpSpPr>
          <p:grpSpPr bwMode="auto">
            <a:xfrm>
              <a:off x="686" y="4053"/>
              <a:ext cx="1439" cy="96"/>
              <a:chOff x="-1194" y="4068"/>
              <a:chExt cx="1439" cy="96"/>
            </a:xfrm>
          </p:grpSpPr>
          <p:sp>
            <p:nvSpPr>
              <p:cNvPr id="219" name="Rectangle 41025"/>
              <p:cNvSpPr>
                <a:spLocks noChangeAspect="1" noChangeArrowheads="1"/>
              </p:cNvSpPr>
              <p:nvPr/>
            </p:nvSpPr>
            <p:spPr bwMode="auto">
              <a:xfrm>
                <a:off x="-1194" y="4068"/>
                <a:ext cx="4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0</a:t>
                </a:r>
                <a:endParaRPr lang="en-US" sz="1000">
                  <a:latin typeface="Helvetica" pitchFamily="34" charset="0"/>
                </a:endParaRPr>
              </a:p>
            </p:txBody>
          </p:sp>
          <p:sp>
            <p:nvSpPr>
              <p:cNvPr id="220" name="Rectangle 41028"/>
              <p:cNvSpPr>
                <a:spLocks noChangeAspect="1" noChangeArrowheads="1"/>
              </p:cNvSpPr>
              <p:nvPr/>
            </p:nvSpPr>
            <p:spPr bwMode="auto">
              <a:xfrm>
                <a:off x="-1018" y="4068"/>
                <a:ext cx="88"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20</a:t>
                </a:r>
                <a:endParaRPr lang="en-US" sz="1000">
                  <a:latin typeface="Helvetica" pitchFamily="34" charset="0"/>
                </a:endParaRPr>
              </a:p>
            </p:txBody>
          </p:sp>
          <p:sp>
            <p:nvSpPr>
              <p:cNvPr id="221" name="Rectangle 41031"/>
              <p:cNvSpPr>
                <a:spLocks noChangeAspect="1" noChangeArrowheads="1"/>
              </p:cNvSpPr>
              <p:nvPr/>
            </p:nvSpPr>
            <p:spPr bwMode="auto">
              <a:xfrm>
                <a:off x="-826" y="4068"/>
                <a:ext cx="88"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40</a:t>
                </a:r>
                <a:endParaRPr lang="en-US" sz="1000">
                  <a:latin typeface="Helvetica" pitchFamily="34" charset="0"/>
                </a:endParaRPr>
              </a:p>
            </p:txBody>
          </p:sp>
          <p:sp>
            <p:nvSpPr>
              <p:cNvPr id="222" name="Rectangle 41034"/>
              <p:cNvSpPr>
                <a:spLocks noChangeAspect="1" noChangeArrowheads="1"/>
              </p:cNvSpPr>
              <p:nvPr/>
            </p:nvSpPr>
            <p:spPr bwMode="auto">
              <a:xfrm>
                <a:off x="-634" y="4068"/>
                <a:ext cx="88"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60</a:t>
                </a:r>
                <a:endParaRPr lang="en-US" sz="1000">
                  <a:latin typeface="Helvetica" pitchFamily="34" charset="0"/>
                </a:endParaRPr>
              </a:p>
            </p:txBody>
          </p:sp>
          <p:sp>
            <p:nvSpPr>
              <p:cNvPr id="223" name="Rectangle 41037"/>
              <p:cNvSpPr>
                <a:spLocks noChangeAspect="1" noChangeArrowheads="1"/>
              </p:cNvSpPr>
              <p:nvPr/>
            </p:nvSpPr>
            <p:spPr bwMode="auto">
              <a:xfrm>
                <a:off x="-442" y="4068"/>
                <a:ext cx="88"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80</a:t>
                </a:r>
                <a:endParaRPr lang="en-US" sz="1000">
                  <a:latin typeface="Helvetica" pitchFamily="34" charset="0"/>
                </a:endParaRPr>
              </a:p>
            </p:txBody>
          </p:sp>
          <p:sp>
            <p:nvSpPr>
              <p:cNvPr id="224" name="Rectangle 41040"/>
              <p:cNvSpPr>
                <a:spLocks noChangeAspect="1" noChangeArrowheads="1"/>
              </p:cNvSpPr>
              <p:nvPr/>
            </p:nvSpPr>
            <p:spPr bwMode="auto">
              <a:xfrm>
                <a:off x="-262" y="4068"/>
                <a:ext cx="132"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100</a:t>
                </a:r>
                <a:endParaRPr lang="en-US" sz="1000">
                  <a:latin typeface="Helvetica" pitchFamily="34" charset="0"/>
                </a:endParaRPr>
              </a:p>
            </p:txBody>
          </p:sp>
          <p:sp>
            <p:nvSpPr>
              <p:cNvPr id="225" name="Rectangle 41043"/>
              <p:cNvSpPr>
                <a:spLocks noChangeAspect="1" noChangeArrowheads="1"/>
              </p:cNvSpPr>
              <p:nvPr/>
            </p:nvSpPr>
            <p:spPr bwMode="auto">
              <a:xfrm>
                <a:off x="-79" y="4068"/>
                <a:ext cx="132"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120</a:t>
                </a:r>
                <a:endParaRPr lang="en-US" sz="1000">
                  <a:latin typeface="Helvetica" pitchFamily="34" charset="0"/>
                </a:endParaRPr>
              </a:p>
            </p:txBody>
          </p:sp>
          <p:sp>
            <p:nvSpPr>
              <p:cNvPr id="226" name="Rectangle 41046"/>
              <p:cNvSpPr>
                <a:spLocks noChangeAspect="1" noChangeArrowheads="1"/>
              </p:cNvSpPr>
              <p:nvPr/>
            </p:nvSpPr>
            <p:spPr bwMode="auto">
              <a:xfrm>
                <a:off x="113" y="4068"/>
                <a:ext cx="132"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140</a:t>
                </a:r>
                <a:endParaRPr lang="en-US" sz="1000">
                  <a:latin typeface="Helvetica" pitchFamily="34" charset="0"/>
                </a:endParaRPr>
              </a:p>
            </p:txBody>
          </p:sp>
        </p:grpSp>
        <p:sp>
          <p:nvSpPr>
            <p:cNvPr id="7" name="Rectangle 41049"/>
            <p:cNvSpPr>
              <a:spLocks noChangeAspect="1" noChangeArrowheads="1"/>
            </p:cNvSpPr>
            <p:nvPr/>
          </p:nvSpPr>
          <p:spPr bwMode="auto">
            <a:xfrm>
              <a:off x="537" y="3972"/>
              <a:ext cx="154" cy="96"/>
            </a:xfrm>
            <a:prstGeom prst="rect">
              <a:avLst/>
            </a:prstGeom>
            <a:noFill/>
            <a:ln w="9525">
              <a:noFill/>
              <a:miter lim="800000"/>
              <a:headEnd/>
              <a:tailEnd/>
            </a:ln>
          </p:spPr>
          <p:txBody>
            <a:bodyPr wrap="none" lIns="0" tIns="0" rIns="0" bIns="0">
              <a:spAutoFit/>
            </a:bodyPr>
            <a:lstStyle/>
            <a:p>
              <a:r>
                <a:rPr lang="en-US" sz="1000">
                  <a:latin typeface="Helvetica" pitchFamily="34" charset="0"/>
                </a:rPr>
                <a:t>1.00</a:t>
              </a:r>
            </a:p>
          </p:txBody>
        </p:sp>
        <p:sp>
          <p:nvSpPr>
            <p:cNvPr id="8" name="Rectangle 41055"/>
            <p:cNvSpPr>
              <a:spLocks noChangeAspect="1" noChangeArrowheads="1"/>
            </p:cNvSpPr>
            <p:nvPr/>
          </p:nvSpPr>
          <p:spPr bwMode="auto">
            <a:xfrm>
              <a:off x="537" y="3702"/>
              <a:ext cx="15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1.02</a:t>
              </a:r>
              <a:endParaRPr lang="en-US" sz="1000">
                <a:latin typeface="Helvetica" pitchFamily="34" charset="0"/>
              </a:endParaRPr>
            </a:p>
          </p:txBody>
        </p:sp>
        <p:sp>
          <p:nvSpPr>
            <p:cNvPr id="9" name="Rectangle 41061"/>
            <p:cNvSpPr>
              <a:spLocks noChangeAspect="1" noChangeArrowheads="1"/>
            </p:cNvSpPr>
            <p:nvPr/>
          </p:nvSpPr>
          <p:spPr bwMode="auto">
            <a:xfrm>
              <a:off x="537" y="3436"/>
              <a:ext cx="15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1.04</a:t>
              </a:r>
              <a:endParaRPr lang="en-US" sz="1000">
                <a:latin typeface="Helvetica" pitchFamily="34" charset="0"/>
              </a:endParaRPr>
            </a:p>
          </p:txBody>
        </p:sp>
        <p:sp>
          <p:nvSpPr>
            <p:cNvPr id="10" name="Rectangle 41067"/>
            <p:cNvSpPr>
              <a:spLocks noChangeAspect="1" noChangeArrowheads="1"/>
            </p:cNvSpPr>
            <p:nvPr/>
          </p:nvSpPr>
          <p:spPr bwMode="auto">
            <a:xfrm>
              <a:off x="537" y="3167"/>
              <a:ext cx="15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1.06</a:t>
              </a:r>
              <a:endParaRPr lang="en-US" sz="1000">
                <a:latin typeface="Helvetica" pitchFamily="34" charset="0"/>
              </a:endParaRPr>
            </a:p>
          </p:txBody>
        </p:sp>
        <p:sp>
          <p:nvSpPr>
            <p:cNvPr id="11" name="Rectangle 41073"/>
            <p:cNvSpPr>
              <a:spLocks noChangeAspect="1" noChangeArrowheads="1"/>
            </p:cNvSpPr>
            <p:nvPr/>
          </p:nvSpPr>
          <p:spPr bwMode="auto">
            <a:xfrm>
              <a:off x="537" y="2901"/>
              <a:ext cx="15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1.08</a:t>
              </a:r>
              <a:endParaRPr lang="en-US" sz="1000">
                <a:latin typeface="Helvetica" pitchFamily="34" charset="0"/>
              </a:endParaRPr>
            </a:p>
          </p:txBody>
        </p:sp>
        <p:sp>
          <p:nvSpPr>
            <p:cNvPr id="12" name="Rectangle 41079"/>
            <p:cNvSpPr>
              <a:spLocks noChangeAspect="1" noChangeArrowheads="1"/>
            </p:cNvSpPr>
            <p:nvPr/>
          </p:nvSpPr>
          <p:spPr bwMode="auto">
            <a:xfrm>
              <a:off x="537" y="2631"/>
              <a:ext cx="15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pitchFamily="34" charset="0"/>
                </a:rPr>
                <a:t>1.10</a:t>
              </a:r>
              <a:endParaRPr lang="en-US" sz="1000">
                <a:latin typeface="Helvetica" pitchFamily="34" charset="0"/>
              </a:endParaRPr>
            </a:p>
          </p:txBody>
        </p:sp>
        <p:grpSp>
          <p:nvGrpSpPr>
            <p:cNvPr id="13" name="Group 41542"/>
            <p:cNvGrpSpPr>
              <a:grpSpLocks/>
            </p:cNvGrpSpPr>
            <p:nvPr/>
          </p:nvGrpSpPr>
          <p:grpSpPr bwMode="auto">
            <a:xfrm>
              <a:off x="737" y="2679"/>
              <a:ext cx="1346" cy="1342"/>
              <a:chOff x="-1166" y="2715"/>
              <a:chExt cx="1346" cy="1342"/>
            </a:xfrm>
          </p:grpSpPr>
          <p:sp>
            <p:nvSpPr>
              <p:cNvPr id="18" name="Rectangle 41016"/>
              <p:cNvSpPr>
                <a:spLocks noChangeAspect="1" noChangeArrowheads="1"/>
              </p:cNvSpPr>
              <p:nvPr/>
            </p:nvSpPr>
            <p:spPr bwMode="auto">
              <a:xfrm>
                <a:off x="-1166" y="2715"/>
                <a:ext cx="1345" cy="1342"/>
              </a:xfrm>
              <a:prstGeom prst="rect">
                <a:avLst/>
              </a:prstGeom>
              <a:noFill/>
              <a:ln w="12700">
                <a:solidFill>
                  <a:schemeClr val="tx1"/>
                </a:solidFill>
                <a:miter lim="800000"/>
                <a:headEnd/>
                <a:tailEnd/>
              </a:ln>
            </p:spPr>
            <p:txBody>
              <a:bodyPr/>
              <a:lstStyle/>
              <a:p>
                <a:endParaRPr lang="en-US"/>
              </a:p>
            </p:txBody>
          </p:sp>
          <p:sp>
            <p:nvSpPr>
              <p:cNvPr id="19" name="Line 41017"/>
              <p:cNvSpPr>
                <a:spLocks noChangeAspect="1" noChangeShapeType="1"/>
              </p:cNvSpPr>
              <p:nvPr/>
            </p:nvSpPr>
            <p:spPr bwMode="auto">
              <a:xfrm>
                <a:off x="-1166" y="2715"/>
                <a:ext cx="1345" cy="1"/>
              </a:xfrm>
              <a:prstGeom prst="line">
                <a:avLst/>
              </a:prstGeom>
              <a:noFill/>
              <a:ln w="12700">
                <a:solidFill>
                  <a:schemeClr val="tx1"/>
                </a:solidFill>
                <a:round/>
                <a:headEnd/>
                <a:tailEnd/>
              </a:ln>
            </p:spPr>
            <p:txBody>
              <a:bodyPr/>
              <a:lstStyle/>
              <a:p>
                <a:endParaRPr lang="en-US"/>
              </a:p>
            </p:txBody>
          </p:sp>
          <p:sp>
            <p:nvSpPr>
              <p:cNvPr id="20" name="Line 41018"/>
              <p:cNvSpPr>
                <a:spLocks noChangeAspect="1" noChangeShapeType="1"/>
              </p:cNvSpPr>
              <p:nvPr/>
            </p:nvSpPr>
            <p:spPr bwMode="auto">
              <a:xfrm>
                <a:off x="-1166" y="4057"/>
                <a:ext cx="1345" cy="0"/>
              </a:xfrm>
              <a:prstGeom prst="line">
                <a:avLst/>
              </a:prstGeom>
              <a:noFill/>
              <a:ln w="12700">
                <a:solidFill>
                  <a:schemeClr val="tx1"/>
                </a:solidFill>
                <a:round/>
                <a:headEnd/>
                <a:tailEnd/>
              </a:ln>
            </p:spPr>
            <p:txBody>
              <a:bodyPr/>
              <a:lstStyle/>
              <a:p>
                <a:endParaRPr lang="en-US"/>
              </a:p>
            </p:txBody>
          </p:sp>
          <p:sp>
            <p:nvSpPr>
              <p:cNvPr id="21" name="Line 41019"/>
              <p:cNvSpPr>
                <a:spLocks noChangeAspect="1" noChangeShapeType="1"/>
              </p:cNvSpPr>
              <p:nvPr/>
            </p:nvSpPr>
            <p:spPr bwMode="auto">
              <a:xfrm flipV="1">
                <a:off x="179" y="2715"/>
                <a:ext cx="1" cy="1342"/>
              </a:xfrm>
              <a:prstGeom prst="line">
                <a:avLst/>
              </a:prstGeom>
              <a:noFill/>
              <a:ln w="12700">
                <a:solidFill>
                  <a:schemeClr val="tx1"/>
                </a:solidFill>
                <a:round/>
                <a:headEnd/>
                <a:tailEnd/>
              </a:ln>
            </p:spPr>
            <p:txBody>
              <a:bodyPr/>
              <a:lstStyle/>
              <a:p>
                <a:endParaRPr lang="en-US"/>
              </a:p>
            </p:txBody>
          </p:sp>
          <p:sp>
            <p:nvSpPr>
              <p:cNvPr id="22" name="Line 41020"/>
              <p:cNvSpPr>
                <a:spLocks noChangeAspect="1" noChangeShapeType="1"/>
              </p:cNvSpPr>
              <p:nvPr/>
            </p:nvSpPr>
            <p:spPr bwMode="auto">
              <a:xfrm flipV="1">
                <a:off x="-1166" y="2715"/>
                <a:ext cx="1" cy="1342"/>
              </a:xfrm>
              <a:prstGeom prst="line">
                <a:avLst/>
              </a:prstGeom>
              <a:noFill/>
              <a:ln w="12700">
                <a:solidFill>
                  <a:schemeClr val="tx1"/>
                </a:solidFill>
                <a:round/>
                <a:headEnd/>
                <a:tailEnd/>
              </a:ln>
            </p:spPr>
            <p:txBody>
              <a:bodyPr/>
              <a:lstStyle/>
              <a:p>
                <a:endParaRPr lang="en-US"/>
              </a:p>
            </p:txBody>
          </p:sp>
          <p:sp>
            <p:nvSpPr>
              <p:cNvPr id="23" name="Line 41021"/>
              <p:cNvSpPr>
                <a:spLocks noChangeAspect="1" noChangeShapeType="1"/>
              </p:cNvSpPr>
              <p:nvPr/>
            </p:nvSpPr>
            <p:spPr bwMode="auto">
              <a:xfrm>
                <a:off x="-1166" y="4057"/>
                <a:ext cx="1345" cy="0"/>
              </a:xfrm>
              <a:prstGeom prst="line">
                <a:avLst/>
              </a:prstGeom>
              <a:noFill/>
              <a:ln w="12700">
                <a:solidFill>
                  <a:schemeClr val="tx1"/>
                </a:solidFill>
                <a:round/>
                <a:headEnd/>
                <a:tailEnd/>
              </a:ln>
            </p:spPr>
            <p:txBody>
              <a:bodyPr/>
              <a:lstStyle/>
              <a:p>
                <a:endParaRPr lang="en-US"/>
              </a:p>
            </p:txBody>
          </p:sp>
          <p:sp>
            <p:nvSpPr>
              <p:cNvPr id="24" name="Line 41022"/>
              <p:cNvSpPr>
                <a:spLocks noChangeAspect="1" noChangeShapeType="1"/>
              </p:cNvSpPr>
              <p:nvPr/>
            </p:nvSpPr>
            <p:spPr bwMode="auto">
              <a:xfrm flipV="1">
                <a:off x="-1166" y="2715"/>
                <a:ext cx="1" cy="1342"/>
              </a:xfrm>
              <a:prstGeom prst="line">
                <a:avLst/>
              </a:prstGeom>
              <a:noFill/>
              <a:ln w="12700">
                <a:solidFill>
                  <a:schemeClr val="tx1"/>
                </a:solidFill>
                <a:round/>
                <a:headEnd/>
                <a:tailEnd/>
              </a:ln>
            </p:spPr>
            <p:txBody>
              <a:bodyPr/>
              <a:lstStyle/>
              <a:p>
                <a:endParaRPr lang="en-US"/>
              </a:p>
            </p:txBody>
          </p:sp>
          <p:sp>
            <p:nvSpPr>
              <p:cNvPr id="25" name="Line 41023"/>
              <p:cNvSpPr>
                <a:spLocks noChangeAspect="1" noChangeShapeType="1"/>
              </p:cNvSpPr>
              <p:nvPr/>
            </p:nvSpPr>
            <p:spPr bwMode="auto">
              <a:xfrm flipV="1">
                <a:off x="-1166" y="4041"/>
                <a:ext cx="1" cy="16"/>
              </a:xfrm>
              <a:prstGeom prst="line">
                <a:avLst/>
              </a:prstGeom>
              <a:noFill/>
              <a:ln w="12700">
                <a:solidFill>
                  <a:schemeClr val="tx1"/>
                </a:solidFill>
                <a:round/>
                <a:headEnd/>
                <a:tailEnd/>
              </a:ln>
            </p:spPr>
            <p:txBody>
              <a:bodyPr/>
              <a:lstStyle/>
              <a:p>
                <a:endParaRPr lang="en-US"/>
              </a:p>
            </p:txBody>
          </p:sp>
          <p:sp>
            <p:nvSpPr>
              <p:cNvPr id="26" name="Line 41024"/>
              <p:cNvSpPr>
                <a:spLocks noChangeAspect="1" noChangeShapeType="1"/>
              </p:cNvSpPr>
              <p:nvPr/>
            </p:nvSpPr>
            <p:spPr bwMode="auto">
              <a:xfrm>
                <a:off x="-1166" y="2715"/>
                <a:ext cx="1" cy="16"/>
              </a:xfrm>
              <a:prstGeom prst="line">
                <a:avLst/>
              </a:prstGeom>
              <a:noFill/>
              <a:ln w="12700">
                <a:solidFill>
                  <a:schemeClr val="tx1"/>
                </a:solidFill>
                <a:round/>
                <a:headEnd/>
                <a:tailEnd/>
              </a:ln>
            </p:spPr>
            <p:txBody>
              <a:bodyPr/>
              <a:lstStyle/>
              <a:p>
                <a:endParaRPr lang="en-US"/>
              </a:p>
            </p:txBody>
          </p:sp>
          <p:sp>
            <p:nvSpPr>
              <p:cNvPr id="27" name="Line 41026"/>
              <p:cNvSpPr>
                <a:spLocks noChangeAspect="1" noChangeShapeType="1"/>
              </p:cNvSpPr>
              <p:nvPr/>
            </p:nvSpPr>
            <p:spPr bwMode="auto">
              <a:xfrm flipV="1">
                <a:off x="-974" y="4041"/>
                <a:ext cx="1" cy="16"/>
              </a:xfrm>
              <a:prstGeom prst="line">
                <a:avLst/>
              </a:prstGeom>
              <a:noFill/>
              <a:ln w="12700">
                <a:solidFill>
                  <a:schemeClr val="tx1"/>
                </a:solidFill>
                <a:round/>
                <a:headEnd/>
                <a:tailEnd/>
              </a:ln>
            </p:spPr>
            <p:txBody>
              <a:bodyPr/>
              <a:lstStyle/>
              <a:p>
                <a:endParaRPr lang="en-US"/>
              </a:p>
            </p:txBody>
          </p:sp>
          <p:sp>
            <p:nvSpPr>
              <p:cNvPr id="28" name="Line 41027"/>
              <p:cNvSpPr>
                <a:spLocks noChangeAspect="1" noChangeShapeType="1"/>
              </p:cNvSpPr>
              <p:nvPr/>
            </p:nvSpPr>
            <p:spPr bwMode="auto">
              <a:xfrm>
                <a:off x="-974" y="2715"/>
                <a:ext cx="1" cy="16"/>
              </a:xfrm>
              <a:prstGeom prst="line">
                <a:avLst/>
              </a:prstGeom>
              <a:noFill/>
              <a:ln w="12700">
                <a:solidFill>
                  <a:schemeClr val="tx1"/>
                </a:solidFill>
                <a:round/>
                <a:headEnd/>
                <a:tailEnd/>
              </a:ln>
            </p:spPr>
            <p:txBody>
              <a:bodyPr/>
              <a:lstStyle/>
              <a:p>
                <a:endParaRPr lang="en-US"/>
              </a:p>
            </p:txBody>
          </p:sp>
          <p:sp>
            <p:nvSpPr>
              <p:cNvPr id="29" name="Line 41029"/>
              <p:cNvSpPr>
                <a:spLocks noChangeAspect="1" noChangeShapeType="1"/>
              </p:cNvSpPr>
              <p:nvPr/>
            </p:nvSpPr>
            <p:spPr bwMode="auto">
              <a:xfrm flipV="1">
                <a:off x="-782" y="4041"/>
                <a:ext cx="1" cy="16"/>
              </a:xfrm>
              <a:prstGeom prst="line">
                <a:avLst/>
              </a:prstGeom>
              <a:noFill/>
              <a:ln w="12700">
                <a:solidFill>
                  <a:schemeClr val="tx1"/>
                </a:solidFill>
                <a:round/>
                <a:headEnd/>
                <a:tailEnd/>
              </a:ln>
            </p:spPr>
            <p:txBody>
              <a:bodyPr/>
              <a:lstStyle/>
              <a:p>
                <a:endParaRPr lang="en-US"/>
              </a:p>
            </p:txBody>
          </p:sp>
          <p:sp>
            <p:nvSpPr>
              <p:cNvPr id="30" name="Line 41030"/>
              <p:cNvSpPr>
                <a:spLocks noChangeAspect="1" noChangeShapeType="1"/>
              </p:cNvSpPr>
              <p:nvPr/>
            </p:nvSpPr>
            <p:spPr bwMode="auto">
              <a:xfrm>
                <a:off x="-782" y="2715"/>
                <a:ext cx="1" cy="16"/>
              </a:xfrm>
              <a:prstGeom prst="line">
                <a:avLst/>
              </a:prstGeom>
              <a:noFill/>
              <a:ln w="12700">
                <a:solidFill>
                  <a:schemeClr val="tx1"/>
                </a:solidFill>
                <a:round/>
                <a:headEnd/>
                <a:tailEnd/>
              </a:ln>
            </p:spPr>
            <p:txBody>
              <a:bodyPr/>
              <a:lstStyle/>
              <a:p>
                <a:endParaRPr lang="en-US"/>
              </a:p>
            </p:txBody>
          </p:sp>
          <p:sp>
            <p:nvSpPr>
              <p:cNvPr id="31" name="Line 41032"/>
              <p:cNvSpPr>
                <a:spLocks noChangeAspect="1" noChangeShapeType="1"/>
              </p:cNvSpPr>
              <p:nvPr/>
            </p:nvSpPr>
            <p:spPr bwMode="auto">
              <a:xfrm flipV="1">
                <a:off x="-590" y="4041"/>
                <a:ext cx="1" cy="16"/>
              </a:xfrm>
              <a:prstGeom prst="line">
                <a:avLst/>
              </a:prstGeom>
              <a:noFill/>
              <a:ln w="12700">
                <a:solidFill>
                  <a:schemeClr val="tx1"/>
                </a:solidFill>
                <a:round/>
                <a:headEnd/>
                <a:tailEnd/>
              </a:ln>
            </p:spPr>
            <p:txBody>
              <a:bodyPr/>
              <a:lstStyle/>
              <a:p>
                <a:endParaRPr lang="en-US"/>
              </a:p>
            </p:txBody>
          </p:sp>
          <p:sp>
            <p:nvSpPr>
              <p:cNvPr id="32" name="Line 41033"/>
              <p:cNvSpPr>
                <a:spLocks noChangeAspect="1" noChangeShapeType="1"/>
              </p:cNvSpPr>
              <p:nvPr/>
            </p:nvSpPr>
            <p:spPr bwMode="auto">
              <a:xfrm>
                <a:off x="-590" y="2715"/>
                <a:ext cx="1" cy="16"/>
              </a:xfrm>
              <a:prstGeom prst="line">
                <a:avLst/>
              </a:prstGeom>
              <a:noFill/>
              <a:ln w="12700">
                <a:solidFill>
                  <a:schemeClr val="tx1"/>
                </a:solidFill>
                <a:round/>
                <a:headEnd/>
                <a:tailEnd/>
              </a:ln>
            </p:spPr>
            <p:txBody>
              <a:bodyPr/>
              <a:lstStyle/>
              <a:p>
                <a:endParaRPr lang="en-US"/>
              </a:p>
            </p:txBody>
          </p:sp>
          <p:sp>
            <p:nvSpPr>
              <p:cNvPr id="33" name="Line 41035"/>
              <p:cNvSpPr>
                <a:spLocks noChangeAspect="1" noChangeShapeType="1"/>
              </p:cNvSpPr>
              <p:nvPr/>
            </p:nvSpPr>
            <p:spPr bwMode="auto">
              <a:xfrm flipV="1">
                <a:off x="-397" y="4041"/>
                <a:ext cx="0" cy="16"/>
              </a:xfrm>
              <a:prstGeom prst="line">
                <a:avLst/>
              </a:prstGeom>
              <a:noFill/>
              <a:ln w="12700">
                <a:solidFill>
                  <a:schemeClr val="tx1"/>
                </a:solidFill>
                <a:round/>
                <a:headEnd/>
                <a:tailEnd/>
              </a:ln>
            </p:spPr>
            <p:txBody>
              <a:bodyPr/>
              <a:lstStyle/>
              <a:p>
                <a:endParaRPr lang="en-US"/>
              </a:p>
            </p:txBody>
          </p:sp>
          <p:sp>
            <p:nvSpPr>
              <p:cNvPr id="34" name="Line 41036"/>
              <p:cNvSpPr>
                <a:spLocks noChangeAspect="1" noChangeShapeType="1"/>
              </p:cNvSpPr>
              <p:nvPr/>
            </p:nvSpPr>
            <p:spPr bwMode="auto">
              <a:xfrm>
                <a:off x="-397" y="2715"/>
                <a:ext cx="0" cy="16"/>
              </a:xfrm>
              <a:prstGeom prst="line">
                <a:avLst/>
              </a:prstGeom>
              <a:noFill/>
              <a:ln w="12700">
                <a:solidFill>
                  <a:schemeClr val="tx1"/>
                </a:solidFill>
                <a:round/>
                <a:headEnd/>
                <a:tailEnd/>
              </a:ln>
            </p:spPr>
            <p:txBody>
              <a:bodyPr/>
              <a:lstStyle/>
              <a:p>
                <a:endParaRPr lang="en-US"/>
              </a:p>
            </p:txBody>
          </p:sp>
          <p:sp>
            <p:nvSpPr>
              <p:cNvPr id="35" name="Line 41038"/>
              <p:cNvSpPr>
                <a:spLocks noChangeAspect="1" noChangeShapeType="1"/>
              </p:cNvSpPr>
              <p:nvPr/>
            </p:nvSpPr>
            <p:spPr bwMode="auto">
              <a:xfrm flipV="1">
                <a:off x="-205" y="4041"/>
                <a:ext cx="0" cy="16"/>
              </a:xfrm>
              <a:prstGeom prst="line">
                <a:avLst/>
              </a:prstGeom>
              <a:noFill/>
              <a:ln w="12700">
                <a:solidFill>
                  <a:schemeClr val="tx1"/>
                </a:solidFill>
                <a:round/>
                <a:headEnd/>
                <a:tailEnd/>
              </a:ln>
            </p:spPr>
            <p:txBody>
              <a:bodyPr/>
              <a:lstStyle/>
              <a:p>
                <a:endParaRPr lang="en-US"/>
              </a:p>
            </p:txBody>
          </p:sp>
          <p:sp>
            <p:nvSpPr>
              <p:cNvPr id="36" name="Line 41039"/>
              <p:cNvSpPr>
                <a:spLocks noChangeAspect="1" noChangeShapeType="1"/>
              </p:cNvSpPr>
              <p:nvPr/>
            </p:nvSpPr>
            <p:spPr bwMode="auto">
              <a:xfrm>
                <a:off x="-205" y="2715"/>
                <a:ext cx="0" cy="16"/>
              </a:xfrm>
              <a:prstGeom prst="line">
                <a:avLst/>
              </a:prstGeom>
              <a:noFill/>
              <a:ln w="12700">
                <a:solidFill>
                  <a:schemeClr val="tx1"/>
                </a:solidFill>
                <a:round/>
                <a:headEnd/>
                <a:tailEnd/>
              </a:ln>
            </p:spPr>
            <p:txBody>
              <a:bodyPr/>
              <a:lstStyle/>
              <a:p>
                <a:endParaRPr lang="en-US"/>
              </a:p>
            </p:txBody>
          </p:sp>
          <p:sp>
            <p:nvSpPr>
              <p:cNvPr id="37" name="Line 41041"/>
              <p:cNvSpPr>
                <a:spLocks noChangeAspect="1" noChangeShapeType="1"/>
              </p:cNvSpPr>
              <p:nvPr/>
            </p:nvSpPr>
            <p:spPr bwMode="auto">
              <a:xfrm flipV="1">
                <a:off x="-13" y="4041"/>
                <a:ext cx="1" cy="16"/>
              </a:xfrm>
              <a:prstGeom prst="line">
                <a:avLst/>
              </a:prstGeom>
              <a:noFill/>
              <a:ln w="12700">
                <a:solidFill>
                  <a:schemeClr val="tx1"/>
                </a:solidFill>
                <a:round/>
                <a:headEnd/>
                <a:tailEnd/>
              </a:ln>
            </p:spPr>
            <p:txBody>
              <a:bodyPr/>
              <a:lstStyle/>
              <a:p>
                <a:endParaRPr lang="en-US"/>
              </a:p>
            </p:txBody>
          </p:sp>
          <p:sp>
            <p:nvSpPr>
              <p:cNvPr id="38" name="Line 41042"/>
              <p:cNvSpPr>
                <a:spLocks noChangeAspect="1" noChangeShapeType="1"/>
              </p:cNvSpPr>
              <p:nvPr/>
            </p:nvSpPr>
            <p:spPr bwMode="auto">
              <a:xfrm>
                <a:off x="-13" y="2715"/>
                <a:ext cx="1" cy="16"/>
              </a:xfrm>
              <a:prstGeom prst="line">
                <a:avLst/>
              </a:prstGeom>
              <a:noFill/>
              <a:ln w="12700">
                <a:solidFill>
                  <a:schemeClr val="tx1"/>
                </a:solidFill>
                <a:round/>
                <a:headEnd/>
                <a:tailEnd/>
              </a:ln>
            </p:spPr>
            <p:txBody>
              <a:bodyPr/>
              <a:lstStyle/>
              <a:p>
                <a:endParaRPr lang="en-US"/>
              </a:p>
            </p:txBody>
          </p:sp>
          <p:sp>
            <p:nvSpPr>
              <p:cNvPr id="39" name="Line 41044"/>
              <p:cNvSpPr>
                <a:spLocks noChangeAspect="1" noChangeShapeType="1"/>
              </p:cNvSpPr>
              <p:nvPr/>
            </p:nvSpPr>
            <p:spPr bwMode="auto">
              <a:xfrm flipV="1">
                <a:off x="179" y="4041"/>
                <a:ext cx="1" cy="16"/>
              </a:xfrm>
              <a:prstGeom prst="line">
                <a:avLst/>
              </a:prstGeom>
              <a:noFill/>
              <a:ln w="12700">
                <a:solidFill>
                  <a:schemeClr val="tx1"/>
                </a:solidFill>
                <a:round/>
                <a:headEnd/>
                <a:tailEnd/>
              </a:ln>
            </p:spPr>
            <p:txBody>
              <a:bodyPr/>
              <a:lstStyle/>
              <a:p>
                <a:endParaRPr lang="en-US"/>
              </a:p>
            </p:txBody>
          </p:sp>
          <p:sp>
            <p:nvSpPr>
              <p:cNvPr id="40" name="Line 41045"/>
              <p:cNvSpPr>
                <a:spLocks noChangeAspect="1" noChangeShapeType="1"/>
              </p:cNvSpPr>
              <p:nvPr/>
            </p:nvSpPr>
            <p:spPr bwMode="auto">
              <a:xfrm>
                <a:off x="179" y="2715"/>
                <a:ext cx="1" cy="16"/>
              </a:xfrm>
              <a:prstGeom prst="line">
                <a:avLst/>
              </a:prstGeom>
              <a:noFill/>
              <a:ln w="12700">
                <a:solidFill>
                  <a:schemeClr val="tx1"/>
                </a:solidFill>
                <a:round/>
                <a:headEnd/>
                <a:tailEnd/>
              </a:ln>
            </p:spPr>
            <p:txBody>
              <a:bodyPr/>
              <a:lstStyle/>
              <a:p>
                <a:endParaRPr lang="en-US"/>
              </a:p>
            </p:txBody>
          </p:sp>
          <p:sp>
            <p:nvSpPr>
              <p:cNvPr id="41" name="Line 41047"/>
              <p:cNvSpPr>
                <a:spLocks noChangeAspect="1" noChangeShapeType="1"/>
              </p:cNvSpPr>
              <p:nvPr/>
            </p:nvSpPr>
            <p:spPr bwMode="auto">
              <a:xfrm>
                <a:off x="-1166" y="4057"/>
                <a:ext cx="16" cy="0"/>
              </a:xfrm>
              <a:prstGeom prst="line">
                <a:avLst/>
              </a:prstGeom>
              <a:noFill/>
              <a:ln w="12700">
                <a:solidFill>
                  <a:schemeClr val="tx1"/>
                </a:solidFill>
                <a:round/>
                <a:headEnd/>
                <a:tailEnd/>
              </a:ln>
            </p:spPr>
            <p:txBody>
              <a:bodyPr/>
              <a:lstStyle/>
              <a:p>
                <a:endParaRPr lang="en-US"/>
              </a:p>
            </p:txBody>
          </p:sp>
          <p:sp>
            <p:nvSpPr>
              <p:cNvPr id="42" name="Line 41048"/>
              <p:cNvSpPr>
                <a:spLocks noChangeAspect="1" noChangeShapeType="1"/>
              </p:cNvSpPr>
              <p:nvPr/>
            </p:nvSpPr>
            <p:spPr bwMode="auto">
              <a:xfrm flipH="1">
                <a:off x="163" y="4057"/>
                <a:ext cx="16" cy="0"/>
              </a:xfrm>
              <a:prstGeom prst="line">
                <a:avLst/>
              </a:prstGeom>
              <a:noFill/>
              <a:ln w="12700">
                <a:solidFill>
                  <a:schemeClr val="tx1"/>
                </a:solidFill>
                <a:round/>
                <a:headEnd/>
                <a:tailEnd/>
              </a:ln>
            </p:spPr>
            <p:txBody>
              <a:bodyPr/>
              <a:lstStyle/>
              <a:p>
                <a:endParaRPr lang="en-US"/>
              </a:p>
            </p:txBody>
          </p:sp>
          <p:sp>
            <p:nvSpPr>
              <p:cNvPr id="43" name="Line 41050"/>
              <p:cNvSpPr>
                <a:spLocks noChangeAspect="1" noChangeShapeType="1"/>
              </p:cNvSpPr>
              <p:nvPr/>
            </p:nvSpPr>
            <p:spPr bwMode="auto">
              <a:xfrm>
                <a:off x="-1166" y="3920"/>
                <a:ext cx="16" cy="0"/>
              </a:xfrm>
              <a:prstGeom prst="line">
                <a:avLst/>
              </a:prstGeom>
              <a:noFill/>
              <a:ln w="12700">
                <a:solidFill>
                  <a:schemeClr val="tx1"/>
                </a:solidFill>
                <a:round/>
                <a:headEnd/>
                <a:tailEnd/>
              </a:ln>
            </p:spPr>
            <p:txBody>
              <a:bodyPr/>
              <a:lstStyle/>
              <a:p>
                <a:endParaRPr lang="en-US"/>
              </a:p>
            </p:txBody>
          </p:sp>
          <p:sp>
            <p:nvSpPr>
              <p:cNvPr id="44" name="Line 41051"/>
              <p:cNvSpPr>
                <a:spLocks noChangeAspect="1" noChangeShapeType="1"/>
              </p:cNvSpPr>
              <p:nvPr/>
            </p:nvSpPr>
            <p:spPr bwMode="auto">
              <a:xfrm flipH="1">
                <a:off x="163" y="3920"/>
                <a:ext cx="16" cy="0"/>
              </a:xfrm>
              <a:prstGeom prst="line">
                <a:avLst/>
              </a:prstGeom>
              <a:noFill/>
              <a:ln w="12700">
                <a:solidFill>
                  <a:schemeClr val="tx1"/>
                </a:solidFill>
                <a:round/>
                <a:headEnd/>
                <a:tailEnd/>
              </a:ln>
            </p:spPr>
            <p:txBody>
              <a:bodyPr/>
              <a:lstStyle/>
              <a:p>
                <a:endParaRPr lang="en-US"/>
              </a:p>
            </p:txBody>
          </p:sp>
          <p:sp>
            <p:nvSpPr>
              <p:cNvPr id="45" name="Line 41053"/>
              <p:cNvSpPr>
                <a:spLocks noChangeAspect="1" noChangeShapeType="1"/>
              </p:cNvSpPr>
              <p:nvPr/>
            </p:nvSpPr>
            <p:spPr bwMode="auto">
              <a:xfrm>
                <a:off x="-1166" y="3787"/>
                <a:ext cx="16" cy="0"/>
              </a:xfrm>
              <a:prstGeom prst="line">
                <a:avLst/>
              </a:prstGeom>
              <a:noFill/>
              <a:ln w="12700">
                <a:solidFill>
                  <a:schemeClr val="tx1"/>
                </a:solidFill>
                <a:round/>
                <a:headEnd/>
                <a:tailEnd/>
              </a:ln>
            </p:spPr>
            <p:txBody>
              <a:bodyPr/>
              <a:lstStyle/>
              <a:p>
                <a:endParaRPr lang="en-US"/>
              </a:p>
            </p:txBody>
          </p:sp>
          <p:sp>
            <p:nvSpPr>
              <p:cNvPr id="46" name="Line 41054"/>
              <p:cNvSpPr>
                <a:spLocks noChangeAspect="1" noChangeShapeType="1"/>
              </p:cNvSpPr>
              <p:nvPr/>
            </p:nvSpPr>
            <p:spPr bwMode="auto">
              <a:xfrm flipH="1">
                <a:off x="163" y="3787"/>
                <a:ext cx="16" cy="0"/>
              </a:xfrm>
              <a:prstGeom prst="line">
                <a:avLst/>
              </a:prstGeom>
              <a:noFill/>
              <a:ln w="12700">
                <a:solidFill>
                  <a:schemeClr val="tx1"/>
                </a:solidFill>
                <a:round/>
                <a:headEnd/>
                <a:tailEnd/>
              </a:ln>
            </p:spPr>
            <p:txBody>
              <a:bodyPr/>
              <a:lstStyle/>
              <a:p>
                <a:endParaRPr lang="en-US"/>
              </a:p>
            </p:txBody>
          </p:sp>
          <p:sp>
            <p:nvSpPr>
              <p:cNvPr id="47" name="Line 41056"/>
              <p:cNvSpPr>
                <a:spLocks noChangeAspect="1" noChangeShapeType="1"/>
              </p:cNvSpPr>
              <p:nvPr/>
            </p:nvSpPr>
            <p:spPr bwMode="auto">
              <a:xfrm>
                <a:off x="-1166" y="3654"/>
                <a:ext cx="16" cy="1"/>
              </a:xfrm>
              <a:prstGeom prst="line">
                <a:avLst/>
              </a:prstGeom>
              <a:noFill/>
              <a:ln w="12700">
                <a:solidFill>
                  <a:schemeClr val="tx1"/>
                </a:solidFill>
                <a:round/>
                <a:headEnd/>
                <a:tailEnd/>
              </a:ln>
            </p:spPr>
            <p:txBody>
              <a:bodyPr/>
              <a:lstStyle/>
              <a:p>
                <a:endParaRPr lang="en-US"/>
              </a:p>
            </p:txBody>
          </p:sp>
          <p:sp>
            <p:nvSpPr>
              <p:cNvPr id="48" name="Line 41057"/>
              <p:cNvSpPr>
                <a:spLocks noChangeAspect="1" noChangeShapeType="1"/>
              </p:cNvSpPr>
              <p:nvPr/>
            </p:nvSpPr>
            <p:spPr bwMode="auto">
              <a:xfrm flipH="1">
                <a:off x="163" y="3654"/>
                <a:ext cx="16" cy="1"/>
              </a:xfrm>
              <a:prstGeom prst="line">
                <a:avLst/>
              </a:prstGeom>
              <a:noFill/>
              <a:ln w="12700">
                <a:solidFill>
                  <a:schemeClr val="tx1"/>
                </a:solidFill>
                <a:round/>
                <a:headEnd/>
                <a:tailEnd/>
              </a:ln>
            </p:spPr>
            <p:txBody>
              <a:bodyPr/>
              <a:lstStyle/>
              <a:p>
                <a:endParaRPr lang="en-US"/>
              </a:p>
            </p:txBody>
          </p:sp>
          <p:sp>
            <p:nvSpPr>
              <p:cNvPr id="49" name="Line 41059"/>
              <p:cNvSpPr>
                <a:spLocks noChangeAspect="1" noChangeShapeType="1"/>
              </p:cNvSpPr>
              <p:nvPr/>
            </p:nvSpPr>
            <p:spPr bwMode="auto">
              <a:xfrm>
                <a:off x="-1166" y="3521"/>
                <a:ext cx="16" cy="1"/>
              </a:xfrm>
              <a:prstGeom prst="line">
                <a:avLst/>
              </a:prstGeom>
              <a:noFill/>
              <a:ln w="12700">
                <a:solidFill>
                  <a:schemeClr val="tx1"/>
                </a:solidFill>
                <a:round/>
                <a:headEnd/>
                <a:tailEnd/>
              </a:ln>
            </p:spPr>
            <p:txBody>
              <a:bodyPr/>
              <a:lstStyle/>
              <a:p>
                <a:endParaRPr lang="en-US"/>
              </a:p>
            </p:txBody>
          </p:sp>
          <p:sp>
            <p:nvSpPr>
              <p:cNvPr id="50" name="Line 41060"/>
              <p:cNvSpPr>
                <a:spLocks noChangeAspect="1" noChangeShapeType="1"/>
              </p:cNvSpPr>
              <p:nvPr/>
            </p:nvSpPr>
            <p:spPr bwMode="auto">
              <a:xfrm flipH="1">
                <a:off x="163" y="3521"/>
                <a:ext cx="16" cy="1"/>
              </a:xfrm>
              <a:prstGeom prst="line">
                <a:avLst/>
              </a:prstGeom>
              <a:noFill/>
              <a:ln w="12700">
                <a:solidFill>
                  <a:schemeClr val="tx1"/>
                </a:solidFill>
                <a:round/>
                <a:headEnd/>
                <a:tailEnd/>
              </a:ln>
            </p:spPr>
            <p:txBody>
              <a:bodyPr/>
              <a:lstStyle/>
              <a:p>
                <a:endParaRPr lang="en-US"/>
              </a:p>
            </p:txBody>
          </p:sp>
          <p:sp>
            <p:nvSpPr>
              <p:cNvPr id="51" name="Line 41062"/>
              <p:cNvSpPr>
                <a:spLocks noChangeAspect="1" noChangeShapeType="1"/>
              </p:cNvSpPr>
              <p:nvPr/>
            </p:nvSpPr>
            <p:spPr bwMode="auto">
              <a:xfrm>
                <a:off x="-1166" y="3384"/>
                <a:ext cx="16" cy="1"/>
              </a:xfrm>
              <a:prstGeom prst="line">
                <a:avLst/>
              </a:prstGeom>
              <a:noFill/>
              <a:ln w="12700">
                <a:solidFill>
                  <a:schemeClr val="tx1"/>
                </a:solidFill>
                <a:round/>
                <a:headEnd/>
                <a:tailEnd/>
              </a:ln>
            </p:spPr>
            <p:txBody>
              <a:bodyPr/>
              <a:lstStyle/>
              <a:p>
                <a:endParaRPr lang="en-US"/>
              </a:p>
            </p:txBody>
          </p:sp>
          <p:sp>
            <p:nvSpPr>
              <p:cNvPr id="52" name="Line 41063"/>
              <p:cNvSpPr>
                <a:spLocks noChangeAspect="1" noChangeShapeType="1"/>
              </p:cNvSpPr>
              <p:nvPr/>
            </p:nvSpPr>
            <p:spPr bwMode="auto">
              <a:xfrm flipH="1">
                <a:off x="163" y="3384"/>
                <a:ext cx="16" cy="1"/>
              </a:xfrm>
              <a:prstGeom prst="line">
                <a:avLst/>
              </a:prstGeom>
              <a:noFill/>
              <a:ln w="12700">
                <a:solidFill>
                  <a:schemeClr val="tx1"/>
                </a:solidFill>
                <a:round/>
                <a:headEnd/>
                <a:tailEnd/>
              </a:ln>
            </p:spPr>
            <p:txBody>
              <a:bodyPr/>
              <a:lstStyle/>
              <a:p>
                <a:endParaRPr lang="en-US"/>
              </a:p>
            </p:txBody>
          </p:sp>
          <p:sp>
            <p:nvSpPr>
              <p:cNvPr id="53" name="Line 41065"/>
              <p:cNvSpPr>
                <a:spLocks noChangeAspect="1" noChangeShapeType="1"/>
              </p:cNvSpPr>
              <p:nvPr/>
            </p:nvSpPr>
            <p:spPr bwMode="auto">
              <a:xfrm>
                <a:off x="-1166" y="3251"/>
                <a:ext cx="16" cy="0"/>
              </a:xfrm>
              <a:prstGeom prst="line">
                <a:avLst/>
              </a:prstGeom>
              <a:noFill/>
              <a:ln w="12700">
                <a:solidFill>
                  <a:schemeClr val="tx1"/>
                </a:solidFill>
                <a:round/>
                <a:headEnd/>
                <a:tailEnd/>
              </a:ln>
            </p:spPr>
            <p:txBody>
              <a:bodyPr/>
              <a:lstStyle/>
              <a:p>
                <a:endParaRPr lang="en-US"/>
              </a:p>
            </p:txBody>
          </p:sp>
          <p:sp>
            <p:nvSpPr>
              <p:cNvPr id="54" name="Line 41066"/>
              <p:cNvSpPr>
                <a:spLocks noChangeAspect="1" noChangeShapeType="1"/>
              </p:cNvSpPr>
              <p:nvPr/>
            </p:nvSpPr>
            <p:spPr bwMode="auto">
              <a:xfrm flipH="1">
                <a:off x="163" y="3251"/>
                <a:ext cx="16" cy="0"/>
              </a:xfrm>
              <a:prstGeom prst="line">
                <a:avLst/>
              </a:prstGeom>
              <a:noFill/>
              <a:ln w="12700">
                <a:solidFill>
                  <a:schemeClr val="tx1"/>
                </a:solidFill>
                <a:round/>
                <a:headEnd/>
                <a:tailEnd/>
              </a:ln>
            </p:spPr>
            <p:txBody>
              <a:bodyPr/>
              <a:lstStyle/>
              <a:p>
                <a:endParaRPr lang="en-US"/>
              </a:p>
            </p:txBody>
          </p:sp>
          <p:sp>
            <p:nvSpPr>
              <p:cNvPr id="55" name="Line 41068"/>
              <p:cNvSpPr>
                <a:spLocks noChangeAspect="1" noChangeShapeType="1"/>
              </p:cNvSpPr>
              <p:nvPr/>
            </p:nvSpPr>
            <p:spPr bwMode="auto">
              <a:xfrm>
                <a:off x="-1166" y="3118"/>
                <a:ext cx="16" cy="1"/>
              </a:xfrm>
              <a:prstGeom prst="line">
                <a:avLst/>
              </a:prstGeom>
              <a:noFill/>
              <a:ln w="12700">
                <a:solidFill>
                  <a:schemeClr val="tx1"/>
                </a:solidFill>
                <a:round/>
                <a:headEnd/>
                <a:tailEnd/>
              </a:ln>
            </p:spPr>
            <p:txBody>
              <a:bodyPr/>
              <a:lstStyle/>
              <a:p>
                <a:endParaRPr lang="en-US"/>
              </a:p>
            </p:txBody>
          </p:sp>
          <p:sp>
            <p:nvSpPr>
              <p:cNvPr id="56" name="Line 41069"/>
              <p:cNvSpPr>
                <a:spLocks noChangeAspect="1" noChangeShapeType="1"/>
              </p:cNvSpPr>
              <p:nvPr/>
            </p:nvSpPr>
            <p:spPr bwMode="auto">
              <a:xfrm flipH="1">
                <a:off x="163" y="3118"/>
                <a:ext cx="16" cy="1"/>
              </a:xfrm>
              <a:prstGeom prst="line">
                <a:avLst/>
              </a:prstGeom>
              <a:noFill/>
              <a:ln w="12700">
                <a:solidFill>
                  <a:schemeClr val="tx1"/>
                </a:solidFill>
                <a:round/>
                <a:headEnd/>
                <a:tailEnd/>
              </a:ln>
            </p:spPr>
            <p:txBody>
              <a:bodyPr/>
              <a:lstStyle/>
              <a:p>
                <a:endParaRPr lang="en-US"/>
              </a:p>
            </p:txBody>
          </p:sp>
          <p:sp>
            <p:nvSpPr>
              <p:cNvPr id="57" name="Line 41071"/>
              <p:cNvSpPr>
                <a:spLocks noChangeAspect="1" noChangeShapeType="1"/>
              </p:cNvSpPr>
              <p:nvPr/>
            </p:nvSpPr>
            <p:spPr bwMode="auto">
              <a:xfrm>
                <a:off x="-1166" y="2985"/>
                <a:ext cx="16" cy="1"/>
              </a:xfrm>
              <a:prstGeom prst="line">
                <a:avLst/>
              </a:prstGeom>
              <a:noFill/>
              <a:ln w="12700">
                <a:solidFill>
                  <a:schemeClr val="tx1"/>
                </a:solidFill>
                <a:round/>
                <a:headEnd/>
                <a:tailEnd/>
              </a:ln>
            </p:spPr>
            <p:txBody>
              <a:bodyPr/>
              <a:lstStyle/>
              <a:p>
                <a:endParaRPr lang="en-US"/>
              </a:p>
            </p:txBody>
          </p:sp>
          <p:sp>
            <p:nvSpPr>
              <p:cNvPr id="58" name="Line 41072"/>
              <p:cNvSpPr>
                <a:spLocks noChangeAspect="1" noChangeShapeType="1"/>
              </p:cNvSpPr>
              <p:nvPr/>
            </p:nvSpPr>
            <p:spPr bwMode="auto">
              <a:xfrm flipH="1">
                <a:off x="163" y="2985"/>
                <a:ext cx="16" cy="1"/>
              </a:xfrm>
              <a:prstGeom prst="line">
                <a:avLst/>
              </a:prstGeom>
              <a:noFill/>
              <a:ln w="12700">
                <a:solidFill>
                  <a:schemeClr val="tx1"/>
                </a:solidFill>
                <a:round/>
                <a:headEnd/>
                <a:tailEnd/>
              </a:ln>
            </p:spPr>
            <p:txBody>
              <a:bodyPr/>
              <a:lstStyle/>
              <a:p>
                <a:endParaRPr lang="en-US"/>
              </a:p>
            </p:txBody>
          </p:sp>
          <p:sp>
            <p:nvSpPr>
              <p:cNvPr id="59" name="Line 41074"/>
              <p:cNvSpPr>
                <a:spLocks noChangeAspect="1" noChangeShapeType="1"/>
              </p:cNvSpPr>
              <p:nvPr/>
            </p:nvSpPr>
            <p:spPr bwMode="auto">
              <a:xfrm>
                <a:off x="-1166" y="2852"/>
                <a:ext cx="16" cy="1"/>
              </a:xfrm>
              <a:prstGeom prst="line">
                <a:avLst/>
              </a:prstGeom>
              <a:noFill/>
              <a:ln w="12700">
                <a:solidFill>
                  <a:schemeClr val="tx1"/>
                </a:solidFill>
                <a:round/>
                <a:headEnd/>
                <a:tailEnd/>
              </a:ln>
            </p:spPr>
            <p:txBody>
              <a:bodyPr/>
              <a:lstStyle/>
              <a:p>
                <a:endParaRPr lang="en-US"/>
              </a:p>
            </p:txBody>
          </p:sp>
          <p:sp>
            <p:nvSpPr>
              <p:cNvPr id="60" name="Line 41075"/>
              <p:cNvSpPr>
                <a:spLocks noChangeAspect="1" noChangeShapeType="1"/>
              </p:cNvSpPr>
              <p:nvPr/>
            </p:nvSpPr>
            <p:spPr bwMode="auto">
              <a:xfrm flipH="1">
                <a:off x="163" y="2852"/>
                <a:ext cx="16" cy="1"/>
              </a:xfrm>
              <a:prstGeom prst="line">
                <a:avLst/>
              </a:prstGeom>
              <a:noFill/>
              <a:ln w="12700">
                <a:solidFill>
                  <a:schemeClr val="tx1"/>
                </a:solidFill>
                <a:round/>
                <a:headEnd/>
                <a:tailEnd/>
              </a:ln>
            </p:spPr>
            <p:txBody>
              <a:bodyPr/>
              <a:lstStyle/>
              <a:p>
                <a:endParaRPr lang="en-US"/>
              </a:p>
            </p:txBody>
          </p:sp>
          <p:sp>
            <p:nvSpPr>
              <p:cNvPr id="61" name="Line 41077"/>
              <p:cNvSpPr>
                <a:spLocks noChangeAspect="1" noChangeShapeType="1"/>
              </p:cNvSpPr>
              <p:nvPr/>
            </p:nvSpPr>
            <p:spPr bwMode="auto">
              <a:xfrm>
                <a:off x="-1166" y="2715"/>
                <a:ext cx="16" cy="1"/>
              </a:xfrm>
              <a:prstGeom prst="line">
                <a:avLst/>
              </a:prstGeom>
              <a:noFill/>
              <a:ln w="12700">
                <a:solidFill>
                  <a:schemeClr val="tx1"/>
                </a:solidFill>
                <a:round/>
                <a:headEnd/>
                <a:tailEnd/>
              </a:ln>
            </p:spPr>
            <p:txBody>
              <a:bodyPr/>
              <a:lstStyle/>
              <a:p>
                <a:endParaRPr lang="en-US"/>
              </a:p>
            </p:txBody>
          </p:sp>
          <p:sp>
            <p:nvSpPr>
              <p:cNvPr id="62" name="Line 41078"/>
              <p:cNvSpPr>
                <a:spLocks noChangeAspect="1" noChangeShapeType="1"/>
              </p:cNvSpPr>
              <p:nvPr/>
            </p:nvSpPr>
            <p:spPr bwMode="auto">
              <a:xfrm flipH="1">
                <a:off x="163" y="2715"/>
                <a:ext cx="16" cy="1"/>
              </a:xfrm>
              <a:prstGeom prst="line">
                <a:avLst/>
              </a:prstGeom>
              <a:noFill/>
              <a:ln w="12700">
                <a:solidFill>
                  <a:schemeClr val="tx1"/>
                </a:solidFill>
                <a:round/>
                <a:headEnd/>
                <a:tailEnd/>
              </a:ln>
            </p:spPr>
            <p:txBody>
              <a:bodyPr/>
              <a:lstStyle/>
              <a:p>
                <a:endParaRPr lang="en-US"/>
              </a:p>
            </p:txBody>
          </p:sp>
          <p:sp>
            <p:nvSpPr>
              <p:cNvPr id="63" name="Line 41080"/>
              <p:cNvSpPr>
                <a:spLocks noChangeAspect="1" noChangeShapeType="1"/>
              </p:cNvSpPr>
              <p:nvPr/>
            </p:nvSpPr>
            <p:spPr bwMode="auto">
              <a:xfrm>
                <a:off x="-1166" y="2715"/>
                <a:ext cx="1345" cy="1"/>
              </a:xfrm>
              <a:prstGeom prst="line">
                <a:avLst/>
              </a:prstGeom>
              <a:noFill/>
              <a:ln w="12700">
                <a:solidFill>
                  <a:schemeClr val="tx1"/>
                </a:solidFill>
                <a:round/>
                <a:headEnd/>
                <a:tailEnd/>
              </a:ln>
            </p:spPr>
            <p:txBody>
              <a:bodyPr/>
              <a:lstStyle/>
              <a:p>
                <a:endParaRPr lang="en-US"/>
              </a:p>
            </p:txBody>
          </p:sp>
          <p:sp>
            <p:nvSpPr>
              <p:cNvPr id="64" name="Line 41081"/>
              <p:cNvSpPr>
                <a:spLocks noChangeAspect="1" noChangeShapeType="1"/>
              </p:cNvSpPr>
              <p:nvPr/>
            </p:nvSpPr>
            <p:spPr bwMode="auto">
              <a:xfrm>
                <a:off x="-1166" y="4057"/>
                <a:ext cx="1345" cy="0"/>
              </a:xfrm>
              <a:prstGeom prst="line">
                <a:avLst/>
              </a:prstGeom>
              <a:noFill/>
              <a:ln w="12700">
                <a:solidFill>
                  <a:schemeClr val="tx1"/>
                </a:solidFill>
                <a:round/>
                <a:headEnd/>
                <a:tailEnd/>
              </a:ln>
            </p:spPr>
            <p:txBody>
              <a:bodyPr/>
              <a:lstStyle/>
              <a:p>
                <a:endParaRPr lang="en-US"/>
              </a:p>
            </p:txBody>
          </p:sp>
          <p:sp>
            <p:nvSpPr>
              <p:cNvPr id="65" name="Line 41082"/>
              <p:cNvSpPr>
                <a:spLocks noChangeAspect="1" noChangeShapeType="1"/>
              </p:cNvSpPr>
              <p:nvPr/>
            </p:nvSpPr>
            <p:spPr bwMode="auto">
              <a:xfrm flipV="1">
                <a:off x="179" y="2715"/>
                <a:ext cx="1" cy="1342"/>
              </a:xfrm>
              <a:prstGeom prst="line">
                <a:avLst/>
              </a:prstGeom>
              <a:noFill/>
              <a:ln w="12700">
                <a:solidFill>
                  <a:schemeClr val="tx1"/>
                </a:solidFill>
                <a:round/>
                <a:headEnd/>
                <a:tailEnd/>
              </a:ln>
            </p:spPr>
            <p:txBody>
              <a:bodyPr/>
              <a:lstStyle/>
              <a:p>
                <a:endParaRPr lang="en-US"/>
              </a:p>
            </p:txBody>
          </p:sp>
          <p:sp>
            <p:nvSpPr>
              <p:cNvPr id="66" name="Line 41083"/>
              <p:cNvSpPr>
                <a:spLocks noChangeAspect="1" noChangeShapeType="1"/>
              </p:cNvSpPr>
              <p:nvPr/>
            </p:nvSpPr>
            <p:spPr bwMode="auto">
              <a:xfrm flipV="1">
                <a:off x="-1166" y="2715"/>
                <a:ext cx="1" cy="1342"/>
              </a:xfrm>
              <a:prstGeom prst="line">
                <a:avLst/>
              </a:prstGeom>
              <a:noFill/>
              <a:ln w="12700">
                <a:solidFill>
                  <a:schemeClr val="tx1"/>
                </a:solidFill>
                <a:round/>
                <a:headEnd/>
                <a:tailEnd/>
              </a:ln>
            </p:spPr>
            <p:txBody>
              <a:bodyPr/>
              <a:lstStyle/>
              <a:p>
                <a:endParaRPr lang="en-US"/>
              </a:p>
            </p:txBody>
          </p:sp>
          <p:sp>
            <p:nvSpPr>
              <p:cNvPr id="67" name="Line 41084"/>
              <p:cNvSpPr>
                <a:spLocks noChangeAspect="1" noChangeShapeType="1"/>
              </p:cNvSpPr>
              <p:nvPr/>
            </p:nvSpPr>
            <p:spPr bwMode="auto">
              <a:xfrm>
                <a:off x="-1068" y="3548"/>
                <a:ext cx="1" cy="16"/>
              </a:xfrm>
              <a:prstGeom prst="line">
                <a:avLst/>
              </a:prstGeom>
              <a:noFill/>
              <a:ln w="12700">
                <a:solidFill>
                  <a:schemeClr val="tx1"/>
                </a:solidFill>
                <a:round/>
                <a:headEnd/>
                <a:tailEnd/>
              </a:ln>
            </p:spPr>
            <p:txBody>
              <a:bodyPr/>
              <a:lstStyle/>
              <a:p>
                <a:endParaRPr lang="en-US"/>
              </a:p>
            </p:txBody>
          </p:sp>
          <p:sp>
            <p:nvSpPr>
              <p:cNvPr id="68" name="Line 41085"/>
              <p:cNvSpPr>
                <a:spLocks noChangeAspect="1" noChangeShapeType="1"/>
              </p:cNvSpPr>
              <p:nvPr/>
            </p:nvSpPr>
            <p:spPr bwMode="auto">
              <a:xfrm>
                <a:off x="-1079" y="3548"/>
                <a:ext cx="23" cy="1"/>
              </a:xfrm>
              <a:prstGeom prst="line">
                <a:avLst/>
              </a:prstGeom>
              <a:noFill/>
              <a:ln w="12700">
                <a:solidFill>
                  <a:schemeClr val="tx1"/>
                </a:solidFill>
                <a:round/>
                <a:headEnd/>
                <a:tailEnd/>
              </a:ln>
            </p:spPr>
            <p:txBody>
              <a:bodyPr/>
              <a:lstStyle/>
              <a:p>
                <a:endParaRPr lang="en-US"/>
              </a:p>
            </p:txBody>
          </p:sp>
          <p:sp>
            <p:nvSpPr>
              <p:cNvPr id="69" name="Line 41086"/>
              <p:cNvSpPr>
                <a:spLocks noChangeAspect="1" noChangeShapeType="1"/>
              </p:cNvSpPr>
              <p:nvPr/>
            </p:nvSpPr>
            <p:spPr bwMode="auto">
              <a:xfrm>
                <a:off x="-1079" y="3564"/>
                <a:ext cx="23" cy="0"/>
              </a:xfrm>
              <a:prstGeom prst="line">
                <a:avLst/>
              </a:prstGeom>
              <a:noFill/>
              <a:ln w="12700">
                <a:solidFill>
                  <a:schemeClr val="tx1"/>
                </a:solidFill>
                <a:round/>
                <a:headEnd/>
                <a:tailEnd/>
              </a:ln>
            </p:spPr>
            <p:txBody>
              <a:bodyPr/>
              <a:lstStyle/>
              <a:p>
                <a:endParaRPr lang="en-US"/>
              </a:p>
            </p:txBody>
          </p:sp>
          <p:sp>
            <p:nvSpPr>
              <p:cNvPr id="70" name="Line 41087"/>
              <p:cNvSpPr>
                <a:spLocks noChangeAspect="1" noChangeShapeType="1"/>
              </p:cNvSpPr>
              <p:nvPr/>
            </p:nvSpPr>
            <p:spPr bwMode="auto">
              <a:xfrm>
                <a:off x="-1021" y="3357"/>
                <a:ext cx="1" cy="11"/>
              </a:xfrm>
              <a:prstGeom prst="line">
                <a:avLst/>
              </a:prstGeom>
              <a:noFill/>
              <a:ln w="12700">
                <a:solidFill>
                  <a:schemeClr val="tx1"/>
                </a:solidFill>
                <a:round/>
                <a:headEnd/>
                <a:tailEnd/>
              </a:ln>
            </p:spPr>
            <p:txBody>
              <a:bodyPr/>
              <a:lstStyle/>
              <a:p>
                <a:endParaRPr lang="en-US"/>
              </a:p>
            </p:txBody>
          </p:sp>
          <p:sp>
            <p:nvSpPr>
              <p:cNvPr id="71" name="Line 41088"/>
              <p:cNvSpPr>
                <a:spLocks noChangeAspect="1" noChangeShapeType="1"/>
              </p:cNvSpPr>
              <p:nvPr/>
            </p:nvSpPr>
            <p:spPr bwMode="auto">
              <a:xfrm>
                <a:off x="-1033" y="3357"/>
                <a:ext cx="24" cy="1"/>
              </a:xfrm>
              <a:prstGeom prst="line">
                <a:avLst/>
              </a:prstGeom>
              <a:noFill/>
              <a:ln w="12700">
                <a:solidFill>
                  <a:schemeClr val="tx1"/>
                </a:solidFill>
                <a:round/>
                <a:headEnd/>
                <a:tailEnd/>
              </a:ln>
            </p:spPr>
            <p:txBody>
              <a:bodyPr/>
              <a:lstStyle/>
              <a:p>
                <a:endParaRPr lang="en-US"/>
              </a:p>
            </p:txBody>
          </p:sp>
          <p:sp>
            <p:nvSpPr>
              <p:cNvPr id="72" name="Line 41089"/>
              <p:cNvSpPr>
                <a:spLocks noChangeAspect="1" noChangeShapeType="1"/>
              </p:cNvSpPr>
              <p:nvPr/>
            </p:nvSpPr>
            <p:spPr bwMode="auto">
              <a:xfrm>
                <a:off x="-1033" y="3368"/>
                <a:ext cx="24" cy="1"/>
              </a:xfrm>
              <a:prstGeom prst="line">
                <a:avLst/>
              </a:prstGeom>
              <a:noFill/>
              <a:ln w="12700">
                <a:solidFill>
                  <a:schemeClr val="tx1"/>
                </a:solidFill>
                <a:round/>
                <a:headEnd/>
                <a:tailEnd/>
              </a:ln>
            </p:spPr>
            <p:txBody>
              <a:bodyPr/>
              <a:lstStyle/>
              <a:p>
                <a:endParaRPr lang="en-US"/>
              </a:p>
            </p:txBody>
          </p:sp>
          <p:sp>
            <p:nvSpPr>
              <p:cNvPr id="73" name="Line 41090"/>
              <p:cNvSpPr>
                <a:spLocks noChangeAspect="1" noChangeShapeType="1"/>
              </p:cNvSpPr>
              <p:nvPr/>
            </p:nvSpPr>
            <p:spPr bwMode="auto">
              <a:xfrm>
                <a:off x="-974" y="3259"/>
                <a:ext cx="1" cy="11"/>
              </a:xfrm>
              <a:prstGeom prst="line">
                <a:avLst/>
              </a:prstGeom>
              <a:noFill/>
              <a:ln w="12700">
                <a:solidFill>
                  <a:schemeClr val="tx1"/>
                </a:solidFill>
                <a:round/>
                <a:headEnd/>
                <a:tailEnd/>
              </a:ln>
            </p:spPr>
            <p:txBody>
              <a:bodyPr/>
              <a:lstStyle/>
              <a:p>
                <a:endParaRPr lang="en-US"/>
              </a:p>
            </p:txBody>
          </p:sp>
          <p:sp>
            <p:nvSpPr>
              <p:cNvPr id="74" name="Line 41091"/>
              <p:cNvSpPr>
                <a:spLocks noChangeAspect="1" noChangeShapeType="1"/>
              </p:cNvSpPr>
              <p:nvPr/>
            </p:nvSpPr>
            <p:spPr bwMode="auto">
              <a:xfrm>
                <a:off x="-986" y="3259"/>
                <a:ext cx="24" cy="1"/>
              </a:xfrm>
              <a:prstGeom prst="line">
                <a:avLst/>
              </a:prstGeom>
              <a:noFill/>
              <a:ln w="12700">
                <a:solidFill>
                  <a:schemeClr val="tx1"/>
                </a:solidFill>
                <a:round/>
                <a:headEnd/>
                <a:tailEnd/>
              </a:ln>
            </p:spPr>
            <p:txBody>
              <a:bodyPr/>
              <a:lstStyle/>
              <a:p>
                <a:endParaRPr lang="en-US"/>
              </a:p>
            </p:txBody>
          </p:sp>
          <p:sp>
            <p:nvSpPr>
              <p:cNvPr id="75" name="Line 41092"/>
              <p:cNvSpPr>
                <a:spLocks noChangeAspect="1" noChangeShapeType="1"/>
              </p:cNvSpPr>
              <p:nvPr/>
            </p:nvSpPr>
            <p:spPr bwMode="auto">
              <a:xfrm>
                <a:off x="-986" y="3270"/>
                <a:ext cx="24" cy="1"/>
              </a:xfrm>
              <a:prstGeom prst="line">
                <a:avLst/>
              </a:prstGeom>
              <a:noFill/>
              <a:ln w="12700">
                <a:solidFill>
                  <a:schemeClr val="tx1"/>
                </a:solidFill>
                <a:round/>
                <a:headEnd/>
                <a:tailEnd/>
              </a:ln>
            </p:spPr>
            <p:txBody>
              <a:bodyPr/>
              <a:lstStyle/>
              <a:p>
                <a:endParaRPr lang="en-US"/>
              </a:p>
            </p:txBody>
          </p:sp>
          <p:sp>
            <p:nvSpPr>
              <p:cNvPr id="76" name="Line 41093"/>
              <p:cNvSpPr>
                <a:spLocks noChangeAspect="1" noChangeShapeType="1"/>
              </p:cNvSpPr>
              <p:nvPr/>
            </p:nvSpPr>
            <p:spPr bwMode="auto">
              <a:xfrm>
                <a:off x="-923" y="3200"/>
                <a:ext cx="1" cy="16"/>
              </a:xfrm>
              <a:prstGeom prst="line">
                <a:avLst/>
              </a:prstGeom>
              <a:noFill/>
              <a:ln w="12700">
                <a:solidFill>
                  <a:schemeClr val="tx1"/>
                </a:solidFill>
                <a:round/>
                <a:headEnd/>
                <a:tailEnd/>
              </a:ln>
            </p:spPr>
            <p:txBody>
              <a:bodyPr/>
              <a:lstStyle/>
              <a:p>
                <a:endParaRPr lang="en-US"/>
              </a:p>
            </p:txBody>
          </p:sp>
          <p:sp>
            <p:nvSpPr>
              <p:cNvPr id="77" name="Line 41094"/>
              <p:cNvSpPr>
                <a:spLocks noChangeAspect="1" noChangeShapeType="1"/>
              </p:cNvSpPr>
              <p:nvPr/>
            </p:nvSpPr>
            <p:spPr bwMode="auto">
              <a:xfrm>
                <a:off x="-934" y="3200"/>
                <a:ext cx="23" cy="1"/>
              </a:xfrm>
              <a:prstGeom prst="line">
                <a:avLst/>
              </a:prstGeom>
              <a:noFill/>
              <a:ln w="12700">
                <a:solidFill>
                  <a:schemeClr val="tx1"/>
                </a:solidFill>
                <a:round/>
                <a:headEnd/>
                <a:tailEnd/>
              </a:ln>
            </p:spPr>
            <p:txBody>
              <a:bodyPr/>
              <a:lstStyle/>
              <a:p>
                <a:endParaRPr lang="en-US"/>
              </a:p>
            </p:txBody>
          </p:sp>
          <p:sp>
            <p:nvSpPr>
              <p:cNvPr id="78" name="Line 41095"/>
              <p:cNvSpPr>
                <a:spLocks noChangeAspect="1" noChangeShapeType="1"/>
              </p:cNvSpPr>
              <p:nvPr/>
            </p:nvSpPr>
            <p:spPr bwMode="auto">
              <a:xfrm>
                <a:off x="-934" y="3216"/>
                <a:ext cx="23" cy="0"/>
              </a:xfrm>
              <a:prstGeom prst="line">
                <a:avLst/>
              </a:prstGeom>
              <a:noFill/>
              <a:ln w="12700">
                <a:solidFill>
                  <a:schemeClr val="tx1"/>
                </a:solidFill>
                <a:round/>
                <a:headEnd/>
                <a:tailEnd/>
              </a:ln>
            </p:spPr>
            <p:txBody>
              <a:bodyPr/>
              <a:lstStyle/>
              <a:p>
                <a:endParaRPr lang="en-US"/>
              </a:p>
            </p:txBody>
          </p:sp>
          <p:sp>
            <p:nvSpPr>
              <p:cNvPr id="79" name="Line 41096"/>
              <p:cNvSpPr>
                <a:spLocks noChangeAspect="1" noChangeShapeType="1"/>
              </p:cNvSpPr>
              <p:nvPr/>
            </p:nvSpPr>
            <p:spPr bwMode="auto">
              <a:xfrm>
                <a:off x="-875" y="3154"/>
                <a:ext cx="0" cy="15"/>
              </a:xfrm>
              <a:prstGeom prst="line">
                <a:avLst/>
              </a:prstGeom>
              <a:noFill/>
              <a:ln w="12700">
                <a:solidFill>
                  <a:schemeClr val="tx1"/>
                </a:solidFill>
                <a:round/>
                <a:headEnd/>
                <a:tailEnd/>
              </a:ln>
            </p:spPr>
            <p:txBody>
              <a:bodyPr/>
              <a:lstStyle/>
              <a:p>
                <a:endParaRPr lang="en-US"/>
              </a:p>
            </p:txBody>
          </p:sp>
          <p:sp>
            <p:nvSpPr>
              <p:cNvPr id="80" name="Line 41097"/>
              <p:cNvSpPr>
                <a:spLocks noChangeAspect="1" noChangeShapeType="1"/>
              </p:cNvSpPr>
              <p:nvPr/>
            </p:nvSpPr>
            <p:spPr bwMode="auto">
              <a:xfrm>
                <a:off x="-888" y="3154"/>
                <a:ext cx="24" cy="0"/>
              </a:xfrm>
              <a:prstGeom prst="line">
                <a:avLst/>
              </a:prstGeom>
              <a:noFill/>
              <a:ln w="12700">
                <a:solidFill>
                  <a:schemeClr val="tx1"/>
                </a:solidFill>
                <a:round/>
                <a:headEnd/>
                <a:tailEnd/>
              </a:ln>
            </p:spPr>
            <p:txBody>
              <a:bodyPr/>
              <a:lstStyle/>
              <a:p>
                <a:endParaRPr lang="en-US"/>
              </a:p>
            </p:txBody>
          </p:sp>
          <p:sp>
            <p:nvSpPr>
              <p:cNvPr id="81" name="Line 41098"/>
              <p:cNvSpPr>
                <a:spLocks noChangeAspect="1" noChangeShapeType="1"/>
              </p:cNvSpPr>
              <p:nvPr/>
            </p:nvSpPr>
            <p:spPr bwMode="auto">
              <a:xfrm>
                <a:off x="-888" y="3169"/>
                <a:ext cx="24" cy="1"/>
              </a:xfrm>
              <a:prstGeom prst="line">
                <a:avLst/>
              </a:prstGeom>
              <a:noFill/>
              <a:ln w="12700">
                <a:solidFill>
                  <a:schemeClr val="tx1"/>
                </a:solidFill>
                <a:round/>
                <a:headEnd/>
                <a:tailEnd/>
              </a:ln>
            </p:spPr>
            <p:txBody>
              <a:bodyPr/>
              <a:lstStyle/>
              <a:p>
                <a:endParaRPr lang="en-US"/>
              </a:p>
            </p:txBody>
          </p:sp>
          <p:sp>
            <p:nvSpPr>
              <p:cNvPr id="82" name="Line 41099"/>
              <p:cNvSpPr>
                <a:spLocks noChangeAspect="1" noChangeShapeType="1"/>
              </p:cNvSpPr>
              <p:nvPr/>
            </p:nvSpPr>
            <p:spPr bwMode="auto">
              <a:xfrm>
                <a:off x="-829" y="3118"/>
                <a:ext cx="1" cy="16"/>
              </a:xfrm>
              <a:prstGeom prst="line">
                <a:avLst/>
              </a:prstGeom>
              <a:noFill/>
              <a:ln w="12700">
                <a:solidFill>
                  <a:schemeClr val="tx1"/>
                </a:solidFill>
                <a:round/>
                <a:headEnd/>
                <a:tailEnd/>
              </a:ln>
            </p:spPr>
            <p:txBody>
              <a:bodyPr/>
              <a:lstStyle/>
              <a:p>
                <a:endParaRPr lang="en-US"/>
              </a:p>
            </p:txBody>
          </p:sp>
          <p:sp>
            <p:nvSpPr>
              <p:cNvPr id="83" name="Line 41100"/>
              <p:cNvSpPr>
                <a:spLocks noChangeAspect="1" noChangeShapeType="1"/>
              </p:cNvSpPr>
              <p:nvPr/>
            </p:nvSpPr>
            <p:spPr bwMode="auto">
              <a:xfrm>
                <a:off x="-840" y="3118"/>
                <a:ext cx="23" cy="1"/>
              </a:xfrm>
              <a:prstGeom prst="line">
                <a:avLst/>
              </a:prstGeom>
              <a:noFill/>
              <a:ln w="12700">
                <a:solidFill>
                  <a:schemeClr val="tx1"/>
                </a:solidFill>
                <a:round/>
                <a:headEnd/>
                <a:tailEnd/>
              </a:ln>
            </p:spPr>
            <p:txBody>
              <a:bodyPr/>
              <a:lstStyle/>
              <a:p>
                <a:endParaRPr lang="en-US"/>
              </a:p>
            </p:txBody>
          </p:sp>
          <p:sp>
            <p:nvSpPr>
              <p:cNvPr id="84" name="Line 41101"/>
              <p:cNvSpPr>
                <a:spLocks noChangeAspect="1" noChangeShapeType="1"/>
              </p:cNvSpPr>
              <p:nvPr/>
            </p:nvSpPr>
            <p:spPr bwMode="auto">
              <a:xfrm>
                <a:off x="-840" y="3134"/>
                <a:ext cx="23" cy="1"/>
              </a:xfrm>
              <a:prstGeom prst="line">
                <a:avLst/>
              </a:prstGeom>
              <a:noFill/>
              <a:ln w="12700">
                <a:solidFill>
                  <a:schemeClr val="tx1"/>
                </a:solidFill>
                <a:round/>
                <a:headEnd/>
                <a:tailEnd/>
              </a:ln>
            </p:spPr>
            <p:txBody>
              <a:bodyPr/>
              <a:lstStyle/>
              <a:p>
                <a:endParaRPr lang="en-US"/>
              </a:p>
            </p:txBody>
          </p:sp>
          <p:sp>
            <p:nvSpPr>
              <p:cNvPr id="85" name="Line 41102"/>
              <p:cNvSpPr>
                <a:spLocks noChangeAspect="1" noChangeShapeType="1"/>
              </p:cNvSpPr>
              <p:nvPr/>
            </p:nvSpPr>
            <p:spPr bwMode="auto">
              <a:xfrm>
                <a:off x="-782" y="3095"/>
                <a:ext cx="1" cy="15"/>
              </a:xfrm>
              <a:prstGeom prst="line">
                <a:avLst/>
              </a:prstGeom>
              <a:noFill/>
              <a:ln w="12700">
                <a:solidFill>
                  <a:schemeClr val="tx1"/>
                </a:solidFill>
                <a:round/>
                <a:headEnd/>
                <a:tailEnd/>
              </a:ln>
            </p:spPr>
            <p:txBody>
              <a:bodyPr/>
              <a:lstStyle/>
              <a:p>
                <a:endParaRPr lang="en-US"/>
              </a:p>
            </p:txBody>
          </p:sp>
          <p:sp>
            <p:nvSpPr>
              <p:cNvPr id="86" name="Line 41103"/>
              <p:cNvSpPr>
                <a:spLocks noChangeAspect="1" noChangeShapeType="1"/>
              </p:cNvSpPr>
              <p:nvPr/>
            </p:nvSpPr>
            <p:spPr bwMode="auto">
              <a:xfrm>
                <a:off x="-794" y="3095"/>
                <a:ext cx="24" cy="0"/>
              </a:xfrm>
              <a:prstGeom prst="line">
                <a:avLst/>
              </a:prstGeom>
              <a:noFill/>
              <a:ln w="12700">
                <a:solidFill>
                  <a:schemeClr val="tx1"/>
                </a:solidFill>
                <a:round/>
                <a:headEnd/>
                <a:tailEnd/>
              </a:ln>
            </p:spPr>
            <p:txBody>
              <a:bodyPr/>
              <a:lstStyle/>
              <a:p>
                <a:endParaRPr lang="en-US"/>
              </a:p>
            </p:txBody>
          </p:sp>
          <p:sp>
            <p:nvSpPr>
              <p:cNvPr id="87" name="Line 41104"/>
              <p:cNvSpPr>
                <a:spLocks noChangeAspect="1" noChangeShapeType="1"/>
              </p:cNvSpPr>
              <p:nvPr/>
            </p:nvSpPr>
            <p:spPr bwMode="auto">
              <a:xfrm>
                <a:off x="-794" y="3110"/>
                <a:ext cx="24" cy="1"/>
              </a:xfrm>
              <a:prstGeom prst="line">
                <a:avLst/>
              </a:prstGeom>
              <a:noFill/>
              <a:ln w="12700">
                <a:solidFill>
                  <a:schemeClr val="tx1"/>
                </a:solidFill>
                <a:round/>
                <a:headEnd/>
                <a:tailEnd/>
              </a:ln>
            </p:spPr>
            <p:txBody>
              <a:bodyPr/>
              <a:lstStyle/>
              <a:p>
                <a:endParaRPr lang="en-US"/>
              </a:p>
            </p:txBody>
          </p:sp>
          <p:sp>
            <p:nvSpPr>
              <p:cNvPr id="88" name="Line 41105"/>
              <p:cNvSpPr>
                <a:spLocks noChangeAspect="1" noChangeShapeType="1"/>
              </p:cNvSpPr>
              <p:nvPr/>
            </p:nvSpPr>
            <p:spPr bwMode="auto">
              <a:xfrm>
                <a:off x="-734" y="3067"/>
                <a:ext cx="0" cy="20"/>
              </a:xfrm>
              <a:prstGeom prst="line">
                <a:avLst/>
              </a:prstGeom>
              <a:noFill/>
              <a:ln w="12700">
                <a:solidFill>
                  <a:schemeClr val="tx1"/>
                </a:solidFill>
                <a:round/>
                <a:headEnd/>
                <a:tailEnd/>
              </a:ln>
            </p:spPr>
            <p:txBody>
              <a:bodyPr/>
              <a:lstStyle/>
              <a:p>
                <a:endParaRPr lang="en-US"/>
              </a:p>
            </p:txBody>
          </p:sp>
          <p:sp>
            <p:nvSpPr>
              <p:cNvPr id="89" name="Line 41106"/>
              <p:cNvSpPr>
                <a:spLocks noChangeAspect="1" noChangeShapeType="1"/>
              </p:cNvSpPr>
              <p:nvPr/>
            </p:nvSpPr>
            <p:spPr bwMode="auto">
              <a:xfrm>
                <a:off x="-746" y="3067"/>
                <a:ext cx="23" cy="1"/>
              </a:xfrm>
              <a:prstGeom prst="line">
                <a:avLst/>
              </a:prstGeom>
              <a:noFill/>
              <a:ln w="12700">
                <a:solidFill>
                  <a:schemeClr val="tx1"/>
                </a:solidFill>
                <a:round/>
                <a:headEnd/>
                <a:tailEnd/>
              </a:ln>
            </p:spPr>
            <p:txBody>
              <a:bodyPr/>
              <a:lstStyle/>
              <a:p>
                <a:endParaRPr lang="en-US"/>
              </a:p>
            </p:txBody>
          </p:sp>
          <p:sp>
            <p:nvSpPr>
              <p:cNvPr id="90" name="Line 41107"/>
              <p:cNvSpPr>
                <a:spLocks noChangeAspect="1" noChangeShapeType="1"/>
              </p:cNvSpPr>
              <p:nvPr/>
            </p:nvSpPr>
            <p:spPr bwMode="auto">
              <a:xfrm>
                <a:off x="-746" y="3087"/>
                <a:ext cx="23" cy="0"/>
              </a:xfrm>
              <a:prstGeom prst="line">
                <a:avLst/>
              </a:prstGeom>
              <a:noFill/>
              <a:ln w="12700">
                <a:solidFill>
                  <a:schemeClr val="tx1"/>
                </a:solidFill>
                <a:round/>
                <a:headEnd/>
                <a:tailEnd/>
              </a:ln>
            </p:spPr>
            <p:txBody>
              <a:bodyPr/>
              <a:lstStyle/>
              <a:p>
                <a:endParaRPr lang="en-US"/>
              </a:p>
            </p:txBody>
          </p:sp>
          <p:sp>
            <p:nvSpPr>
              <p:cNvPr id="91" name="Line 41108"/>
              <p:cNvSpPr>
                <a:spLocks noChangeAspect="1" noChangeShapeType="1"/>
              </p:cNvSpPr>
              <p:nvPr/>
            </p:nvSpPr>
            <p:spPr bwMode="auto">
              <a:xfrm>
                <a:off x="-684" y="3052"/>
                <a:ext cx="1" cy="15"/>
              </a:xfrm>
              <a:prstGeom prst="line">
                <a:avLst/>
              </a:prstGeom>
              <a:noFill/>
              <a:ln w="12700">
                <a:solidFill>
                  <a:schemeClr val="tx1"/>
                </a:solidFill>
                <a:round/>
                <a:headEnd/>
                <a:tailEnd/>
              </a:ln>
            </p:spPr>
            <p:txBody>
              <a:bodyPr/>
              <a:lstStyle/>
              <a:p>
                <a:endParaRPr lang="en-US"/>
              </a:p>
            </p:txBody>
          </p:sp>
          <p:sp>
            <p:nvSpPr>
              <p:cNvPr id="92" name="Line 41109"/>
              <p:cNvSpPr>
                <a:spLocks noChangeAspect="1" noChangeShapeType="1"/>
              </p:cNvSpPr>
              <p:nvPr/>
            </p:nvSpPr>
            <p:spPr bwMode="auto">
              <a:xfrm>
                <a:off x="-695" y="3052"/>
                <a:ext cx="23" cy="0"/>
              </a:xfrm>
              <a:prstGeom prst="line">
                <a:avLst/>
              </a:prstGeom>
              <a:noFill/>
              <a:ln w="12700">
                <a:solidFill>
                  <a:schemeClr val="tx1"/>
                </a:solidFill>
                <a:round/>
                <a:headEnd/>
                <a:tailEnd/>
              </a:ln>
            </p:spPr>
            <p:txBody>
              <a:bodyPr/>
              <a:lstStyle/>
              <a:p>
                <a:endParaRPr lang="en-US"/>
              </a:p>
            </p:txBody>
          </p:sp>
          <p:sp>
            <p:nvSpPr>
              <p:cNvPr id="93" name="Line 41110"/>
              <p:cNvSpPr>
                <a:spLocks noChangeAspect="1" noChangeShapeType="1"/>
              </p:cNvSpPr>
              <p:nvPr/>
            </p:nvSpPr>
            <p:spPr bwMode="auto">
              <a:xfrm>
                <a:off x="-695" y="3067"/>
                <a:ext cx="23" cy="1"/>
              </a:xfrm>
              <a:prstGeom prst="line">
                <a:avLst/>
              </a:prstGeom>
              <a:noFill/>
              <a:ln w="12700">
                <a:solidFill>
                  <a:schemeClr val="tx1"/>
                </a:solidFill>
                <a:round/>
                <a:headEnd/>
                <a:tailEnd/>
              </a:ln>
            </p:spPr>
            <p:txBody>
              <a:bodyPr/>
              <a:lstStyle/>
              <a:p>
                <a:endParaRPr lang="en-US"/>
              </a:p>
            </p:txBody>
          </p:sp>
          <p:sp>
            <p:nvSpPr>
              <p:cNvPr id="94" name="Line 41111"/>
              <p:cNvSpPr>
                <a:spLocks noChangeAspect="1" noChangeShapeType="1"/>
              </p:cNvSpPr>
              <p:nvPr/>
            </p:nvSpPr>
            <p:spPr bwMode="auto">
              <a:xfrm>
                <a:off x="-636" y="3036"/>
                <a:ext cx="0" cy="20"/>
              </a:xfrm>
              <a:prstGeom prst="line">
                <a:avLst/>
              </a:prstGeom>
              <a:noFill/>
              <a:ln w="12700">
                <a:solidFill>
                  <a:schemeClr val="tx1"/>
                </a:solidFill>
                <a:round/>
                <a:headEnd/>
                <a:tailEnd/>
              </a:ln>
            </p:spPr>
            <p:txBody>
              <a:bodyPr/>
              <a:lstStyle/>
              <a:p>
                <a:endParaRPr lang="en-US"/>
              </a:p>
            </p:txBody>
          </p:sp>
          <p:sp>
            <p:nvSpPr>
              <p:cNvPr id="95" name="Line 41112"/>
              <p:cNvSpPr>
                <a:spLocks noChangeAspect="1" noChangeShapeType="1"/>
              </p:cNvSpPr>
              <p:nvPr/>
            </p:nvSpPr>
            <p:spPr bwMode="auto">
              <a:xfrm>
                <a:off x="-648" y="3036"/>
                <a:ext cx="23" cy="1"/>
              </a:xfrm>
              <a:prstGeom prst="line">
                <a:avLst/>
              </a:prstGeom>
              <a:noFill/>
              <a:ln w="12700">
                <a:solidFill>
                  <a:schemeClr val="tx1"/>
                </a:solidFill>
                <a:round/>
                <a:headEnd/>
                <a:tailEnd/>
              </a:ln>
            </p:spPr>
            <p:txBody>
              <a:bodyPr/>
              <a:lstStyle/>
              <a:p>
                <a:endParaRPr lang="en-US"/>
              </a:p>
            </p:txBody>
          </p:sp>
          <p:sp>
            <p:nvSpPr>
              <p:cNvPr id="96" name="Line 41113"/>
              <p:cNvSpPr>
                <a:spLocks noChangeAspect="1" noChangeShapeType="1"/>
              </p:cNvSpPr>
              <p:nvPr/>
            </p:nvSpPr>
            <p:spPr bwMode="auto">
              <a:xfrm>
                <a:off x="-648" y="3056"/>
                <a:ext cx="23" cy="0"/>
              </a:xfrm>
              <a:prstGeom prst="line">
                <a:avLst/>
              </a:prstGeom>
              <a:noFill/>
              <a:ln w="12700">
                <a:solidFill>
                  <a:schemeClr val="tx1"/>
                </a:solidFill>
                <a:round/>
                <a:headEnd/>
                <a:tailEnd/>
              </a:ln>
            </p:spPr>
            <p:txBody>
              <a:bodyPr/>
              <a:lstStyle/>
              <a:p>
                <a:endParaRPr lang="en-US"/>
              </a:p>
            </p:txBody>
          </p:sp>
          <p:sp>
            <p:nvSpPr>
              <p:cNvPr id="97" name="Line 41114"/>
              <p:cNvSpPr>
                <a:spLocks noChangeAspect="1" noChangeShapeType="1"/>
              </p:cNvSpPr>
              <p:nvPr/>
            </p:nvSpPr>
            <p:spPr bwMode="auto">
              <a:xfrm>
                <a:off x="-590" y="3020"/>
                <a:ext cx="1" cy="20"/>
              </a:xfrm>
              <a:prstGeom prst="line">
                <a:avLst/>
              </a:prstGeom>
              <a:noFill/>
              <a:ln w="12700">
                <a:solidFill>
                  <a:schemeClr val="tx1"/>
                </a:solidFill>
                <a:round/>
                <a:headEnd/>
                <a:tailEnd/>
              </a:ln>
            </p:spPr>
            <p:txBody>
              <a:bodyPr/>
              <a:lstStyle/>
              <a:p>
                <a:endParaRPr lang="en-US"/>
              </a:p>
            </p:txBody>
          </p:sp>
          <p:sp>
            <p:nvSpPr>
              <p:cNvPr id="98" name="Line 41115"/>
              <p:cNvSpPr>
                <a:spLocks noChangeAspect="1" noChangeShapeType="1"/>
              </p:cNvSpPr>
              <p:nvPr/>
            </p:nvSpPr>
            <p:spPr bwMode="auto">
              <a:xfrm>
                <a:off x="-601" y="3020"/>
                <a:ext cx="23" cy="1"/>
              </a:xfrm>
              <a:prstGeom prst="line">
                <a:avLst/>
              </a:prstGeom>
              <a:noFill/>
              <a:ln w="12700">
                <a:solidFill>
                  <a:schemeClr val="tx1"/>
                </a:solidFill>
                <a:round/>
                <a:headEnd/>
                <a:tailEnd/>
              </a:ln>
            </p:spPr>
            <p:txBody>
              <a:bodyPr/>
              <a:lstStyle/>
              <a:p>
                <a:endParaRPr lang="en-US"/>
              </a:p>
            </p:txBody>
          </p:sp>
          <p:sp>
            <p:nvSpPr>
              <p:cNvPr id="99" name="Line 41116"/>
              <p:cNvSpPr>
                <a:spLocks noChangeAspect="1" noChangeShapeType="1"/>
              </p:cNvSpPr>
              <p:nvPr/>
            </p:nvSpPr>
            <p:spPr bwMode="auto">
              <a:xfrm>
                <a:off x="-601" y="3040"/>
                <a:ext cx="23" cy="1"/>
              </a:xfrm>
              <a:prstGeom prst="line">
                <a:avLst/>
              </a:prstGeom>
              <a:noFill/>
              <a:ln w="12700">
                <a:solidFill>
                  <a:schemeClr val="tx1"/>
                </a:solidFill>
                <a:round/>
                <a:headEnd/>
                <a:tailEnd/>
              </a:ln>
            </p:spPr>
            <p:txBody>
              <a:bodyPr/>
              <a:lstStyle/>
              <a:p>
                <a:endParaRPr lang="en-US"/>
              </a:p>
            </p:txBody>
          </p:sp>
          <p:sp>
            <p:nvSpPr>
              <p:cNvPr id="100" name="Line 41117"/>
              <p:cNvSpPr>
                <a:spLocks noChangeAspect="1" noChangeShapeType="1"/>
              </p:cNvSpPr>
              <p:nvPr/>
            </p:nvSpPr>
            <p:spPr bwMode="auto">
              <a:xfrm>
                <a:off x="-542" y="3009"/>
                <a:ext cx="0" cy="19"/>
              </a:xfrm>
              <a:prstGeom prst="line">
                <a:avLst/>
              </a:prstGeom>
              <a:noFill/>
              <a:ln w="12700">
                <a:solidFill>
                  <a:schemeClr val="tx1"/>
                </a:solidFill>
                <a:round/>
                <a:headEnd/>
                <a:tailEnd/>
              </a:ln>
            </p:spPr>
            <p:txBody>
              <a:bodyPr/>
              <a:lstStyle/>
              <a:p>
                <a:endParaRPr lang="en-US"/>
              </a:p>
            </p:txBody>
          </p:sp>
          <p:sp>
            <p:nvSpPr>
              <p:cNvPr id="101" name="Line 41118"/>
              <p:cNvSpPr>
                <a:spLocks noChangeAspect="1" noChangeShapeType="1"/>
              </p:cNvSpPr>
              <p:nvPr/>
            </p:nvSpPr>
            <p:spPr bwMode="auto">
              <a:xfrm>
                <a:off x="-554" y="3009"/>
                <a:ext cx="23" cy="1"/>
              </a:xfrm>
              <a:prstGeom prst="line">
                <a:avLst/>
              </a:prstGeom>
              <a:noFill/>
              <a:ln w="12700">
                <a:solidFill>
                  <a:schemeClr val="tx1"/>
                </a:solidFill>
                <a:round/>
                <a:headEnd/>
                <a:tailEnd/>
              </a:ln>
            </p:spPr>
            <p:txBody>
              <a:bodyPr/>
              <a:lstStyle/>
              <a:p>
                <a:endParaRPr lang="en-US"/>
              </a:p>
            </p:txBody>
          </p:sp>
          <p:sp>
            <p:nvSpPr>
              <p:cNvPr id="102" name="Line 41119"/>
              <p:cNvSpPr>
                <a:spLocks noChangeAspect="1" noChangeShapeType="1"/>
              </p:cNvSpPr>
              <p:nvPr/>
            </p:nvSpPr>
            <p:spPr bwMode="auto">
              <a:xfrm>
                <a:off x="-554" y="3028"/>
                <a:ext cx="23" cy="1"/>
              </a:xfrm>
              <a:prstGeom prst="line">
                <a:avLst/>
              </a:prstGeom>
              <a:noFill/>
              <a:ln w="12700">
                <a:solidFill>
                  <a:schemeClr val="tx1"/>
                </a:solidFill>
                <a:round/>
                <a:headEnd/>
                <a:tailEnd/>
              </a:ln>
            </p:spPr>
            <p:txBody>
              <a:bodyPr/>
              <a:lstStyle/>
              <a:p>
                <a:endParaRPr lang="en-US"/>
              </a:p>
            </p:txBody>
          </p:sp>
          <p:sp>
            <p:nvSpPr>
              <p:cNvPr id="103" name="Line 41120"/>
              <p:cNvSpPr>
                <a:spLocks noChangeAspect="1" noChangeShapeType="1"/>
              </p:cNvSpPr>
              <p:nvPr/>
            </p:nvSpPr>
            <p:spPr bwMode="auto">
              <a:xfrm>
                <a:off x="-492" y="3005"/>
                <a:ext cx="1" cy="23"/>
              </a:xfrm>
              <a:prstGeom prst="line">
                <a:avLst/>
              </a:prstGeom>
              <a:noFill/>
              <a:ln w="12700">
                <a:solidFill>
                  <a:schemeClr val="tx1"/>
                </a:solidFill>
                <a:round/>
                <a:headEnd/>
                <a:tailEnd/>
              </a:ln>
            </p:spPr>
            <p:txBody>
              <a:bodyPr/>
              <a:lstStyle/>
              <a:p>
                <a:endParaRPr lang="en-US"/>
              </a:p>
            </p:txBody>
          </p:sp>
          <p:sp>
            <p:nvSpPr>
              <p:cNvPr id="104" name="Line 41121"/>
              <p:cNvSpPr>
                <a:spLocks noChangeAspect="1" noChangeShapeType="1"/>
              </p:cNvSpPr>
              <p:nvPr/>
            </p:nvSpPr>
            <p:spPr bwMode="auto">
              <a:xfrm>
                <a:off x="-503" y="3005"/>
                <a:ext cx="19" cy="1"/>
              </a:xfrm>
              <a:prstGeom prst="line">
                <a:avLst/>
              </a:prstGeom>
              <a:noFill/>
              <a:ln w="12700">
                <a:solidFill>
                  <a:schemeClr val="tx1"/>
                </a:solidFill>
                <a:round/>
                <a:headEnd/>
                <a:tailEnd/>
              </a:ln>
            </p:spPr>
            <p:txBody>
              <a:bodyPr/>
              <a:lstStyle/>
              <a:p>
                <a:endParaRPr lang="en-US"/>
              </a:p>
            </p:txBody>
          </p:sp>
          <p:sp>
            <p:nvSpPr>
              <p:cNvPr id="105" name="Line 41122"/>
              <p:cNvSpPr>
                <a:spLocks noChangeAspect="1" noChangeShapeType="1"/>
              </p:cNvSpPr>
              <p:nvPr/>
            </p:nvSpPr>
            <p:spPr bwMode="auto">
              <a:xfrm>
                <a:off x="-503" y="3028"/>
                <a:ext cx="19" cy="1"/>
              </a:xfrm>
              <a:prstGeom prst="line">
                <a:avLst/>
              </a:prstGeom>
              <a:noFill/>
              <a:ln w="12700">
                <a:solidFill>
                  <a:schemeClr val="tx1"/>
                </a:solidFill>
                <a:round/>
                <a:headEnd/>
                <a:tailEnd/>
              </a:ln>
            </p:spPr>
            <p:txBody>
              <a:bodyPr/>
              <a:lstStyle/>
              <a:p>
                <a:endParaRPr lang="en-US"/>
              </a:p>
            </p:txBody>
          </p:sp>
          <p:sp>
            <p:nvSpPr>
              <p:cNvPr id="106" name="Line 41123"/>
              <p:cNvSpPr>
                <a:spLocks noChangeAspect="1" noChangeShapeType="1"/>
              </p:cNvSpPr>
              <p:nvPr/>
            </p:nvSpPr>
            <p:spPr bwMode="auto">
              <a:xfrm>
                <a:off x="-445" y="2997"/>
                <a:ext cx="1" cy="19"/>
              </a:xfrm>
              <a:prstGeom prst="line">
                <a:avLst/>
              </a:prstGeom>
              <a:noFill/>
              <a:ln w="12700">
                <a:solidFill>
                  <a:schemeClr val="tx1"/>
                </a:solidFill>
                <a:round/>
                <a:headEnd/>
                <a:tailEnd/>
              </a:ln>
            </p:spPr>
            <p:txBody>
              <a:bodyPr/>
              <a:lstStyle/>
              <a:p>
                <a:endParaRPr lang="en-US"/>
              </a:p>
            </p:txBody>
          </p:sp>
          <p:sp>
            <p:nvSpPr>
              <p:cNvPr id="107" name="Line 41124"/>
              <p:cNvSpPr>
                <a:spLocks noChangeAspect="1" noChangeShapeType="1"/>
              </p:cNvSpPr>
              <p:nvPr/>
            </p:nvSpPr>
            <p:spPr bwMode="auto">
              <a:xfrm>
                <a:off x="-456" y="2997"/>
                <a:ext cx="24" cy="0"/>
              </a:xfrm>
              <a:prstGeom prst="line">
                <a:avLst/>
              </a:prstGeom>
              <a:noFill/>
              <a:ln w="12700">
                <a:solidFill>
                  <a:schemeClr val="tx1"/>
                </a:solidFill>
                <a:round/>
                <a:headEnd/>
                <a:tailEnd/>
              </a:ln>
            </p:spPr>
            <p:txBody>
              <a:bodyPr/>
              <a:lstStyle/>
              <a:p>
                <a:endParaRPr lang="en-US"/>
              </a:p>
            </p:txBody>
          </p:sp>
          <p:sp>
            <p:nvSpPr>
              <p:cNvPr id="108" name="Line 41125"/>
              <p:cNvSpPr>
                <a:spLocks noChangeAspect="1" noChangeShapeType="1"/>
              </p:cNvSpPr>
              <p:nvPr/>
            </p:nvSpPr>
            <p:spPr bwMode="auto">
              <a:xfrm>
                <a:off x="-456" y="3016"/>
                <a:ext cx="24" cy="1"/>
              </a:xfrm>
              <a:prstGeom prst="line">
                <a:avLst/>
              </a:prstGeom>
              <a:noFill/>
              <a:ln w="12700">
                <a:solidFill>
                  <a:schemeClr val="tx1"/>
                </a:solidFill>
                <a:round/>
                <a:headEnd/>
                <a:tailEnd/>
              </a:ln>
            </p:spPr>
            <p:txBody>
              <a:bodyPr/>
              <a:lstStyle/>
              <a:p>
                <a:endParaRPr lang="en-US"/>
              </a:p>
            </p:txBody>
          </p:sp>
          <p:sp>
            <p:nvSpPr>
              <p:cNvPr id="109" name="Line 41126"/>
              <p:cNvSpPr>
                <a:spLocks noChangeAspect="1" noChangeShapeType="1"/>
              </p:cNvSpPr>
              <p:nvPr/>
            </p:nvSpPr>
            <p:spPr bwMode="auto">
              <a:xfrm>
                <a:off x="-397" y="2989"/>
                <a:ext cx="0" cy="23"/>
              </a:xfrm>
              <a:prstGeom prst="line">
                <a:avLst/>
              </a:prstGeom>
              <a:noFill/>
              <a:ln w="12700">
                <a:solidFill>
                  <a:schemeClr val="tx1"/>
                </a:solidFill>
                <a:round/>
                <a:headEnd/>
                <a:tailEnd/>
              </a:ln>
            </p:spPr>
            <p:txBody>
              <a:bodyPr/>
              <a:lstStyle/>
              <a:p>
                <a:endParaRPr lang="en-US"/>
              </a:p>
            </p:txBody>
          </p:sp>
          <p:sp>
            <p:nvSpPr>
              <p:cNvPr id="110" name="Line 41127"/>
              <p:cNvSpPr>
                <a:spLocks noChangeAspect="1" noChangeShapeType="1"/>
              </p:cNvSpPr>
              <p:nvPr/>
            </p:nvSpPr>
            <p:spPr bwMode="auto">
              <a:xfrm>
                <a:off x="-409" y="2989"/>
                <a:ext cx="23" cy="1"/>
              </a:xfrm>
              <a:prstGeom prst="line">
                <a:avLst/>
              </a:prstGeom>
              <a:noFill/>
              <a:ln w="12700">
                <a:solidFill>
                  <a:schemeClr val="tx1"/>
                </a:solidFill>
                <a:round/>
                <a:headEnd/>
                <a:tailEnd/>
              </a:ln>
            </p:spPr>
            <p:txBody>
              <a:bodyPr/>
              <a:lstStyle/>
              <a:p>
                <a:endParaRPr lang="en-US"/>
              </a:p>
            </p:txBody>
          </p:sp>
          <p:sp>
            <p:nvSpPr>
              <p:cNvPr id="111" name="Line 41128"/>
              <p:cNvSpPr>
                <a:spLocks noChangeAspect="1" noChangeShapeType="1"/>
              </p:cNvSpPr>
              <p:nvPr/>
            </p:nvSpPr>
            <p:spPr bwMode="auto">
              <a:xfrm>
                <a:off x="-409" y="3012"/>
                <a:ext cx="23" cy="1"/>
              </a:xfrm>
              <a:prstGeom prst="line">
                <a:avLst/>
              </a:prstGeom>
              <a:noFill/>
              <a:ln w="12700">
                <a:solidFill>
                  <a:schemeClr val="tx1"/>
                </a:solidFill>
                <a:round/>
                <a:headEnd/>
                <a:tailEnd/>
              </a:ln>
            </p:spPr>
            <p:txBody>
              <a:bodyPr/>
              <a:lstStyle/>
              <a:p>
                <a:endParaRPr lang="en-US"/>
              </a:p>
            </p:txBody>
          </p:sp>
          <p:sp>
            <p:nvSpPr>
              <p:cNvPr id="112" name="Line 41129"/>
              <p:cNvSpPr>
                <a:spLocks noChangeAspect="1" noChangeShapeType="1"/>
              </p:cNvSpPr>
              <p:nvPr/>
            </p:nvSpPr>
            <p:spPr bwMode="auto">
              <a:xfrm>
                <a:off x="-351" y="2985"/>
                <a:ext cx="1" cy="24"/>
              </a:xfrm>
              <a:prstGeom prst="line">
                <a:avLst/>
              </a:prstGeom>
              <a:noFill/>
              <a:ln w="12700">
                <a:solidFill>
                  <a:schemeClr val="tx1"/>
                </a:solidFill>
                <a:round/>
                <a:headEnd/>
                <a:tailEnd/>
              </a:ln>
            </p:spPr>
            <p:txBody>
              <a:bodyPr/>
              <a:lstStyle/>
              <a:p>
                <a:endParaRPr lang="en-US"/>
              </a:p>
            </p:txBody>
          </p:sp>
          <p:sp>
            <p:nvSpPr>
              <p:cNvPr id="113" name="Line 41130"/>
              <p:cNvSpPr>
                <a:spLocks noChangeAspect="1" noChangeShapeType="1"/>
              </p:cNvSpPr>
              <p:nvPr/>
            </p:nvSpPr>
            <p:spPr bwMode="auto">
              <a:xfrm>
                <a:off x="-362" y="2985"/>
                <a:ext cx="24" cy="1"/>
              </a:xfrm>
              <a:prstGeom prst="line">
                <a:avLst/>
              </a:prstGeom>
              <a:noFill/>
              <a:ln w="12700">
                <a:solidFill>
                  <a:schemeClr val="tx1"/>
                </a:solidFill>
                <a:round/>
                <a:headEnd/>
                <a:tailEnd/>
              </a:ln>
            </p:spPr>
            <p:txBody>
              <a:bodyPr/>
              <a:lstStyle/>
              <a:p>
                <a:endParaRPr lang="en-US"/>
              </a:p>
            </p:txBody>
          </p:sp>
          <p:sp>
            <p:nvSpPr>
              <p:cNvPr id="114" name="Line 41131"/>
              <p:cNvSpPr>
                <a:spLocks noChangeAspect="1" noChangeShapeType="1"/>
              </p:cNvSpPr>
              <p:nvPr/>
            </p:nvSpPr>
            <p:spPr bwMode="auto">
              <a:xfrm>
                <a:off x="-362" y="3009"/>
                <a:ext cx="24" cy="1"/>
              </a:xfrm>
              <a:prstGeom prst="line">
                <a:avLst/>
              </a:prstGeom>
              <a:noFill/>
              <a:ln w="12700">
                <a:solidFill>
                  <a:schemeClr val="tx1"/>
                </a:solidFill>
                <a:round/>
                <a:headEnd/>
                <a:tailEnd/>
              </a:ln>
            </p:spPr>
            <p:txBody>
              <a:bodyPr/>
              <a:lstStyle/>
              <a:p>
                <a:endParaRPr lang="en-US"/>
              </a:p>
            </p:txBody>
          </p:sp>
          <p:sp>
            <p:nvSpPr>
              <p:cNvPr id="115" name="Line 41132"/>
              <p:cNvSpPr>
                <a:spLocks noChangeAspect="1" noChangeShapeType="1"/>
              </p:cNvSpPr>
              <p:nvPr/>
            </p:nvSpPr>
            <p:spPr bwMode="auto">
              <a:xfrm>
                <a:off x="-303" y="2981"/>
                <a:ext cx="0" cy="24"/>
              </a:xfrm>
              <a:prstGeom prst="line">
                <a:avLst/>
              </a:prstGeom>
              <a:noFill/>
              <a:ln w="12700">
                <a:solidFill>
                  <a:schemeClr val="tx1"/>
                </a:solidFill>
                <a:round/>
                <a:headEnd/>
                <a:tailEnd/>
              </a:ln>
            </p:spPr>
            <p:txBody>
              <a:bodyPr/>
              <a:lstStyle/>
              <a:p>
                <a:endParaRPr lang="en-US"/>
              </a:p>
            </p:txBody>
          </p:sp>
          <p:sp>
            <p:nvSpPr>
              <p:cNvPr id="116" name="Line 41133"/>
              <p:cNvSpPr>
                <a:spLocks noChangeAspect="1" noChangeShapeType="1"/>
              </p:cNvSpPr>
              <p:nvPr/>
            </p:nvSpPr>
            <p:spPr bwMode="auto">
              <a:xfrm>
                <a:off x="-315" y="2981"/>
                <a:ext cx="24" cy="1"/>
              </a:xfrm>
              <a:prstGeom prst="line">
                <a:avLst/>
              </a:prstGeom>
              <a:noFill/>
              <a:ln w="12700">
                <a:solidFill>
                  <a:schemeClr val="tx1"/>
                </a:solidFill>
                <a:round/>
                <a:headEnd/>
                <a:tailEnd/>
              </a:ln>
            </p:spPr>
            <p:txBody>
              <a:bodyPr/>
              <a:lstStyle/>
              <a:p>
                <a:endParaRPr lang="en-US"/>
              </a:p>
            </p:txBody>
          </p:sp>
          <p:sp>
            <p:nvSpPr>
              <p:cNvPr id="117" name="Line 41134"/>
              <p:cNvSpPr>
                <a:spLocks noChangeAspect="1" noChangeShapeType="1"/>
              </p:cNvSpPr>
              <p:nvPr/>
            </p:nvSpPr>
            <p:spPr bwMode="auto">
              <a:xfrm>
                <a:off x="-315" y="3005"/>
                <a:ext cx="24" cy="1"/>
              </a:xfrm>
              <a:prstGeom prst="line">
                <a:avLst/>
              </a:prstGeom>
              <a:noFill/>
              <a:ln w="12700">
                <a:solidFill>
                  <a:schemeClr val="tx1"/>
                </a:solidFill>
                <a:round/>
                <a:headEnd/>
                <a:tailEnd/>
              </a:ln>
            </p:spPr>
            <p:txBody>
              <a:bodyPr/>
              <a:lstStyle/>
              <a:p>
                <a:endParaRPr lang="en-US"/>
              </a:p>
            </p:txBody>
          </p:sp>
          <p:sp>
            <p:nvSpPr>
              <p:cNvPr id="118" name="Line 41135"/>
              <p:cNvSpPr>
                <a:spLocks noChangeAspect="1" noChangeShapeType="1"/>
              </p:cNvSpPr>
              <p:nvPr/>
            </p:nvSpPr>
            <p:spPr bwMode="auto">
              <a:xfrm>
                <a:off x="-252" y="2977"/>
                <a:ext cx="1" cy="24"/>
              </a:xfrm>
              <a:prstGeom prst="line">
                <a:avLst/>
              </a:prstGeom>
              <a:noFill/>
              <a:ln w="12700">
                <a:solidFill>
                  <a:schemeClr val="tx1"/>
                </a:solidFill>
                <a:round/>
                <a:headEnd/>
                <a:tailEnd/>
              </a:ln>
            </p:spPr>
            <p:txBody>
              <a:bodyPr/>
              <a:lstStyle/>
              <a:p>
                <a:endParaRPr lang="en-US"/>
              </a:p>
            </p:txBody>
          </p:sp>
          <p:sp>
            <p:nvSpPr>
              <p:cNvPr id="119" name="Line 41136"/>
              <p:cNvSpPr>
                <a:spLocks noChangeAspect="1" noChangeShapeType="1"/>
              </p:cNvSpPr>
              <p:nvPr/>
            </p:nvSpPr>
            <p:spPr bwMode="auto">
              <a:xfrm>
                <a:off x="-264" y="2977"/>
                <a:ext cx="23" cy="1"/>
              </a:xfrm>
              <a:prstGeom prst="line">
                <a:avLst/>
              </a:prstGeom>
              <a:noFill/>
              <a:ln w="12700">
                <a:solidFill>
                  <a:schemeClr val="tx1"/>
                </a:solidFill>
                <a:round/>
                <a:headEnd/>
                <a:tailEnd/>
              </a:ln>
            </p:spPr>
            <p:txBody>
              <a:bodyPr/>
              <a:lstStyle/>
              <a:p>
                <a:endParaRPr lang="en-US"/>
              </a:p>
            </p:txBody>
          </p:sp>
          <p:sp>
            <p:nvSpPr>
              <p:cNvPr id="120" name="Line 41137"/>
              <p:cNvSpPr>
                <a:spLocks noChangeAspect="1" noChangeShapeType="1"/>
              </p:cNvSpPr>
              <p:nvPr/>
            </p:nvSpPr>
            <p:spPr bwMode="auto">
              <a:xfrm>
                <a:off x="-264" y="3001"/>
                <a:ext cx="23" cy="1"/>
              </a:xfrm>
              <a:prstGeom prst="line">
                <a:avLst/>
              </a:prstGeom>
              <a:noFill/>
              <a:ln w="12700">
                <a:solidFill>
                  <a:schemeClr val="tx1"/>
                </a:solidFill>
                <a:round/>
                <a:headEnd/>
                <a:tailEnd/>
              </a:ln>
            </p:spPr>
            <p:txBody>
              <a:bodyPr/>
              <a:lstStyle/>
              <a:p>
                <a:endParaRPr lang="en-US"/>
              </a:p>
            </p:txBody>
          </p:sp>
          <p:sp>
            <p:nvSpPr>
              <p:cNvPr id="121" name="Line 41138"/>
              <p:cNvSpPr>
                <a:spLocks noChangeAspect="1" noChangeShapeType="1"/>
              </p:cNvSpPr>
              <p:nvPr/>
            </p:nvSpPr>
            <p:spPr bwMode="auto">
              <a:xfrm>
                <a:off x="-205" y="2970"/>
                <a:ext cx="0" cy="23"/>
              </a:xfrm>
              <a:prstGeom prst="line">
                <a:avLst/>
              </a:prstGeom>
              <a:noFill/>
              <a:ln w="12700">
                <a:solidFill>
                  <a:schemeClr val="tx1"/>
                </a:solidFill>
                <a:round/>
                <a:headEnd/>
                <a:tailEnd/>
              </a:ln>
            </p:spPr>
            <p:txBody>
              <a:bodyPr/>
              <a:lstStyle/>
              <a:p>
                <a:endParaRPr lang="en-US"/>
              </a:p>
            </p:txBody>
          </p:sp>
          <p:sp>
            <p:nvSpPr>
              <p:cNvPr id="122" name="Line 41139"/>
              <p:cNvSpPr>
                <a:spLocks noChangeAspect="1" noChangeShapeType="1"/>
              </p:cNvSpPr>
              <p:nvPr/>
            </p:nvSpPr>
            <p:spPr bwMode="auto">
              <a:xfrm>
                <a:off x="-217" y="2970"/>
                <a:ext cx="24" cy="0"/>
              </a:xfrm>
              <a:prstGeom prst="line">
                <a:avLst/>
              </a:prstGeom>
              <a:noFill/>
              <a:ln w="12700">
                <a:solidFill>
                  <a:schemeClr val="tx1"/>
                </a:solidFill>
                <a:round/>
                <a:headEnd/>
                <a:tailEnd/>
              </a:ln>
            </p:spPr>
            <p:txBody>
              <a:bodyPr/>
              <a:lstStyle/>
              <a:p>
                <a:endParaRPr lang="en-US"/>
              </a:p>
            </p:txBody>
          </p:sp>
          <p:sp>
            <p:nvSpPr>
              <p:cNvPr id="123" name="Line 41140"/>
              <p:cNvSpPr>
                <a:spLocks noChangeAspect="1" noChangeShapeType="1"/>
              </p:cNvSpPr>
              <p:nvPr/>
            </p:nvSpPr>
            <p:spPr bwMode="auto">
              <a:xfrm>
                <a:off x="-217" y="2993"/>
                <a:ext cx="24" cy="0"/>
              </a:xfrm>
              <a:prstGeom prst="line">
                <a:avLst/>
              </a:prstGeom>
              <a:noFill/>
              <a:ln w="12700">
                <a:solidFill>
                  <a:schemeClr val="tx1"/>
                </a:solidFill>
                <a:round/>
                <a:headEnd/>
                <a:tailEnd/>
              </a:ln>
            </p:spPr>
            <p:txBody>
              <a:bodyPr/>
              <a:lstStyle/>
              <a:p>
                <a:endParaRPr lang="en-US"/>
              </a:p>
            </p:txBody>
          </p:sp>
          <p:sp>
            <p:nvSpPr>
              <p:cNvPr id="124" name="Line 41141"/>
              <p:cNvSpPr>
                <a:spLocks noChangeAspect="1" noChangeShapeType="1"/>
              </p:cNvSpPr>
              <p:nvPr/>
            </p:nvSpPr>
            <p:spPr bwMode="auto">
              <a:xfrm>
                <a:off x="-158" y="2958"/>
                <a:ext cx="1" cy="27"/>
              </a:xfrm>
              <a:prstGeom prst="line">
                <a:avLst/>
              </a:prstGeom>
              <a:noFill/>
              <a:ln w="12700">
                <a:solidFill>
                  <a:schemeClr val="tx1"/>
                </a:solidFill>
                <a:round/>
                <a:headEnd/>
                <a:tailEnd/>
              </a:ln>
            </p:spPr>
            <p:txBody>
              <a:bodyPr/>
              <a:lstStyle/>
              <a:p>
                <a:endParaRPr lang="en-US"/>
              </a:p>
            </p:txBody>
          </p:sp>
          <p:sp>
            <p:nvSpPr>
              <p:cNvPr id="125" name="Line 41142"/>
              <p:cNvSpPr>
                <a:spLocks noChangeAspect="1" noChangeShapeType="1"/>
              </p:cNvSpPr>
              <p:nvPr/>
            </p:nvSpPr>
            <p:spPr bwMode="auto">
              <a:xfrm>
                <a:off x="-170" y="2958"/>
                <a:ext cx="23" cy="0"/>
              </a:xfrm>
              <a:prstGeom prst="line">
                <a:avLst/>
              </a:prstGeom>
              <a:noFill/>
              <a:ln w="12700">
                <a:solidFill>
                  <a:schemeClr val="tx1"/>
                </a:solidFill>
                <a:round/>
                <a:headEnd/>
                <a:tailEnd/>
              </a:ln>
            </p:spPr>
            <p:txBody>
              <a:bodyPr/>
              <a:lstStyle/>
              <a:p>
                <a:endParaRPr lang="en-US"/>
              </a:p>
            </p:txBody>
          </p:sp>
          <p:sp>
            <p:nvSpPr>
              <p:cNvPr id="126" name="Line 41143"/>
              <p:cNvSpPr>
                <a:spLocks noChangeAspect="1" noChangeShapeType="1"/>
              </p:cNvSpPr>
              <p:nvPr/>
            </p:nvSpPr>
            <p:spPr bwMode="auto">
              <a:xfrm>
                <a:off x="-170" y="2985"/>
                <a:ext cx="23" cy="1"/>
              </a:xfrm>
              <a:prstGeom prst="line">
                <a:avLst/>
              </a:prstGeom>
              <a:noFill/>
              <a:ln w="12700">
                <a:solidFill>
                  <a:schemeClr val="tx1"/>
                </a:solidFill>
                <a:round/>
                <a:headEnd/>
                <a:tailEnd/>
              </a:ln>
            </p:spPr>
            <p:txBody>
              <a:bodyPr/>
              <a:lstStyle/>
              <a:p>
                <a:endParaRPr lang="en-US"/>
              </a:p>
            </p:txBody>
          </p:sp>
          <p:sp>
            <p:nvSpPr>
              <p:cNvPr id="127" name="Line 41144"/>
              <p:cNvSpPr>
                <a:spLocks noChangeAspect="1" noChangeShapeType="1"/>
              </p:cNvSpPr>
              <p:nvPr/>
            </p:nvSpPr>
            <p:spPr bwMode="auto">
              <a:xfrm>
                <a:off x="-111" y="2958"/>
                <a:ext cx="1" cy="31"/>
              </a:xfrm>
              <a:prstGeom prst="line">
                <a:avLst/>
              </a:prstGeom>
              <a:noFill/>
              <a:ln w="12700">
                <a:solidFill>
                  <a:schemeClr val="tx1"/>
                </a:solidFill>
                <a:round/>
                <a:headEnd/>
                <a:tailEnd/>
              </a:ln>
            </p:spPr>
            <p:txBody>
              <a:bodyPr/>
              <a:lstStyle/>
              <a:p>
                <a:endParaRPr lang="en-US"/>
              </a:p>
            </p:txBody>
          </p:sp>
          <p:sp>
            <p:nvSpPr>
              <p:cNvPr id="128" name="Line 41145"/>
              <p:cNvSpPr>
                <a:spLocks noChangeAspect="1" noChangeShapeType="1"/>
              </p:cNvSpPr>
              <p:nvPr/>
            </p:nvSpPr>
            <p:spPr bwMode="auto">
              <a:xfrm>
                <a:off x="-123" y="2958"/>
                <a:ext cx="24" cy="0"/>
              </a:xfrm>
              <a:prstGeom prst="line">
                <a:avLst/>
              </a:prstGeom>
              <a:noFill/>
              <a:ln w="12700">
                <a:solidFill>
                  <a:schemeClr val="tx1"/>
                </a:solidFill>
                <a:round/>
                <a:headEnd/>
                <a:tailEnd/>
              </a:ln>
            </p:spPr>
            <p:txBody>
              <a:bodyPr/>
              <a:lstStyle/>
              <a:p>
                <a:endParaRPr lang="en-US"/>
              </a:p>
            </p:txBody>
          </p:sp>
          <p:sp>
            <p:nvSpPr>
              <p:cNvPr id="129" name="Line 41146"/>
              <p:cNvSpPr>
                <a:spLocks noChangeAspect="1" noChangeShapeType="1"/>
              </p:cNvSpPr>
              <p:nvPr/>
            </p:nvSpPr>
            <p:spPr bwMode="auto">
              <a:xfrm>
                <a:off x="-123" y="2989"/>
                <a:ext cx="24" cy="1"/>
              </a:xfrm>
              <a:prstGeom prst="line">
                <a:avLst/>
              </a:prstGeom>
              <a:noFill/>
              <a:ln w="12700">
                <a:solidFill>
                  <a:schemeClr val="tx1"/>
                </a:solidFill>
                <a:round/>
                <a:headEnd/>
                <a:tailEnd/>
              </a:ln>
            </p:spPr>
            <p:txBody>
              <a:bodyPr/>
              <a:lstStyle/>
              <a:p>
                <a:endParaRPr lang="en-US"/>
              </a:p>
            </p:txBody>
          </p:sp>
          <p:sp>
            <p:nvSpPr>
              <p:cNvPr id="130" name="Line 41147"/>
              <p:cNvSpPr>
                <a:spLocks noChangeAspect="1" noChangeShapeType="1"/>
              </p:cNvSpPr>
              <p:nvPr/>
            </p:nvSpPr>
            <p:spPr bwMode="auto">
              <a:xfrm>
                <a:off x="-64" y="2954"/>
                <a:ext cx="0" cy="31"/>
              </a:xfrm>
              <a:prstGeom prst="line">
                <a:avLst/>
              </a:prstGeom>
              <a:noFill/>
              <a:ln w="12700">
                <a:solidFill>
                  <a:schemeClr val="tx1"/>
                </a:solidFill>
                <a:round/>
                <a:headEnd/>
                <a:tailEnd/>
              </a:ln>
            </p:spPr>
            <p:txBody>
              <a:bodyPr/>
              <a:lstStyle/>
              <a:p>
                <a:endParaRPr lang="en-US"/>
              </a:p>
            </p:txBody>
          </p:sp>
          <p:sp>
            <p:nvSpPr>
              <p:cNvPr id="131" name="Line 41148"/>
              <p:cNvSpPr>
                <a:spLocks noChangeAspect="1" noChangeShapeType="1"/>
              </p:cNvSpPr>
              <p:nvPr/>
            </p:nvSpPr>
            <p:spPr bwMode="auto">
              <a:xfrm>
                <a:off x="-76" y="2954"/>
                <a:ext cx="24" cy="1"/>
              </a:xfrm>
              <a:prstGeom prst="line">
                <a:avLst/>
              </a:prstGeom>
              <a:noFill/>
              <a:ln w="12700">
                <a:solidFill>
                  <a:schemeClr val="tx1"/>
                </a:solidFill>
                <a:round/>
                <a:headEnd/>
                <a:tailEnd/>
              </a:ln>
            </p:spPr>
            <p:txBody>
              <a:bodyPr/>
              <a:lstStyle/>
              <a:p>
                <a:endParaRPr lang="en-US"/>
              </a:p>
            </p:txBody>
          </p:sp>
          <p:sp>
            <p:nvSpPr>
              <p:cNvPr id="132" name="Line 41149"/>
              <p:cNvSpPr>
                <a:spLocks noChangeAspect="1" noChangeShapeType="1"/>
              </p:cNvSpPr>
              <p:nvPr/>
            </p:nvSpPr>
            <p:spPr bwMode="auto">
              <a:xfrm>
                <a:off x="-76" y="2985"/>
                <a:ext cx="24" cy="1"/>
              </a:xfrm>
              <a:prstGeom prst="line">
                <a:avLst/>
              </a:prstGeom>
              <a:noFill/>
              <a:ln w="12700">
                <a:solidFill>
                  <a:schemeClr val="tx1"/>
                </a:solidFill>
                <a:round/>
                <a:headEnd/>
                <a:tailEnd/>
              </a:ln>
            </p:spPr>
            <p:txBody>
              <a:bodyPr/>
              <a:lstStyle/>
              <a:p>
                <a:endParaRPr lang="en-US"/>
              </a:p>
            </p:txBody>
          </p:sp>
          <p:sp>
            <p:nvSpPr>
              <p:cNvPr id="133" name="Line 41150"/>
              <p:cNvSpPr>
                <a:spLocks noChangeAspect="1" noChangeShapeType="1"/>
              </p:cNvSpPr>
              <p:nvPr/>
            </p:nvSpPr>
            <p:spPr bwMode="auto">
              <a:xfrm>
                <a:off x="-13" y="2938"/>
                <a:ext cx="1" cy="39"/>
              </a:xfrm>
              <a:prstGeom prst="line">
                <a:avLst/>
              </a:prstGeom>
              <a:noFill/>
              <a:ln w="12700">
                <a:solidFill>
                  <a:schemeClr val="tx1"/>
                </a:solidFill>
                <a:round/>
                <a:headEnd/>
                <a:tailEnd/>
              </a:ln>
            </p:spPr>
            <p:txBody>
              <a:bodyPr/>
              <a:lstStyle/>
              <a:p>
                <a:endParaRPr lang="en-US"/>
              </a:p>
            </p:txBody>
          </p:sp>
          <p:sp>
            <p:nvSpPr>
              <p:cNvPr id="134" name="Line 41151"/>
              <p:cNvSpPr>
                <a:spLocks noChangeAspect="1" noChangeShapeType="1"/>
              </p:cNvSpPr>
              <p:nvPr/>
            </p:nvSpPr>
            <p:spPr bwMode="auto">
              <a:xfrm>
                <a:off x="-25" y="2938"/>
                <a:ext cx="24" cy="1"/>
              </a:xfrm>
              <a:prstGeom prst="line">
                <a:avLst/>
              </a:prstGeom>
              <a:noFill/>
              <a:ln w="12700">
                <a:solidFill>
                  <a:schemeClr val="tx1"/>
                </a:solidFill>
                <a:round/>
                <a:headEnd/>
                <a:tailEnd/>
              </a:ln>
            </p:spPr>
            <p:txBody>
              <a:bodyPr/>
              <a:lstStyle/>
              <a:p>
                <a:endParaRPr lang="en-US"/>
              </a:p>
            </p:txBody>
          </p:sp>
          <p:sp>
            <p:nvSpPr>
              <p:cNvPr id="135" name="Line 41152"/>
              <p:cNvSpPr>
                <a:spLocks noChangeAspect="1" noChangeShapeType="1"/>
              </p:cNvSpPr>
              <p:nvPr/>
            </p:nvSpPr>
            <p:spPr bwMode="auto">
              <a:xfrm>
                <a:off x="-25" y="2977"/>
                <a:ext cx="24" cy="1"/>
              </a:xfrm>
              <a:prstGeom prst="line">
                <a:avLst/>
              </a:prstGeom>
              <a:noFill/>
              <a:ln w="12700">
                <a:solidFill>
                  <a:schemeClr val="tx1"/>
                </a:solidFill>
                <a:round/>
                <a:headEnd/>
                <a:tailEnd/>
              </a:ln>
            </p:spPr>
            <p:txBody>
              <a:bodyPr/>
              <a:lstStyle/>
              <a:p>
                <a:endParaRPr lang="en-US"/>
              </a:p>
            </p:txBody>
          </p:sp>
          <p:sp>
            <p:nvSpPr>
              <p:cNvPr id="136" name="Line 41153"/>
              <p:cNvSpPr>
                <a:spLocks noChangeAspect="1" noChangeShapeType="1"/>
              </p:cNvSpPr>
              <p:nvPr/>
            </p:nvSpPr>
            <p:spPr bwMode="auto">
              <a:xfrm>
                <a:off x="34" y="2938"/>
                <a:ext cx="0" cy="39"/>
              </a:xfrm>
              <a:prstGeom prst="line">
                <a:avLst/>
              </a:prstGeom>
              <a:noFill/>
              <a:ln w="12700">
                <a:solidFill>
                  <a:schemeClr val="tx1"/>
                </a:solidFill>
                <a:round/>
                <a:headEnd/>
                <a:tailEnd/>
              </a:ln>
            </p:spPr>
            <p:txBody>
              <a:bodyPr/>
              <a:lstStyle/>
              <a:p>
                <a:endParaRPr lang="en-US"/>
              </a:p>
            </p:txBody>
          </p:sp>
          <p:sp>
            <p:nvSpPr>
              <p:cNvPr id="137" name="Line 41154"/>
              <p:cNvSpPr>
                <a:spLocks noChangeAspect="1" noChangeShapeType="1"/>
              </p:cNvSpPr>
              <p:nvPr/>
            </p:nvSpPr>
            <p:spPr bwMode="auto">
              <a:xfrm>
                <a:off x="22" y="2938"/>
                <a:ext cx="24" cy="1"/>
              </a:xfrm>
              <a:prstGeom prst="line">
                <a:avLst/>
              </a:prstGeom>
              <a:noFill/>
              <a:ln w="12700">
                <a:solidFill>
                  <a:schemeClr val="tx1"/>
                </a:solidFill>
                <a:round/>
                <a:headEnd/>
                <a:tailEnd/>
              </a:ln>
            </p:spPr>
            <p:txBody>
              <a:bodyPr/>
              <a:lstStyle/>
              <a:p>
                <a:endParaRPr lang="en-US"/>
              </a:p>
            </p:txBody>
          </p:sp>
          <p:sp>
            <p:nvSpPr>
              <p:cNvPr id="138" name="Line 41155"/>
              <p:cNvSpPr>
                <a:spLocks noChangeAspect="1" noChangeShapeType="1"/>
              </p:cNvSpPr>
              <p:nvPr/>
            </p:nvSpPr>
            <p:spPr bwMode="auto">
              <a:xfrm>
                <a:off x="22" y="2977"/>
                <a:ext cx="24" cy="1"/>
              </a:xfrm>
              <a:prstGeom prst="line">
                <a:avLst/>
              </a:prstGeom>
              <a:noFill/>
              <a:ln w="12700">
                <a:solidFill>
                  <a:schemeClr val="tx1"/>
                </a:solidFill>
                <a:round/>
                <a:headEnd/>
                <a:tailEnd/>
              </a:ln>
            </p:spPr>
            <p:txBody>
              <a:bodyPr/>
              <a:lstStyle/>
              <a:p>
                <a:endParaRPr lang="en-US"/>
              </a:p>
            </p:txBody>
          </p:sp>
          <p:sp>
            <p:nvSpPr>
              <p:cNvPr id="139" name="Line 41156"/>
              <p:cNvSpPr>
                <a:spLocks noChangeAspect="1" noChangeShapeType="1"/>
              </p:cNvSpPr>
              <p:nvPr/>
            </p:nvSpPr>
            <p:spPr bwMode="auto">
              <a:xfrm>
                <a:off x="81" y="2935"/>
                <a:ext cx="1" cy="42"/>
              </a:xfrm>
              <a:prstGeom prst="line">
                <a:avLst/>
              </a:prstGeom>
              <a:noFill/>
              <a:ln w="12700">
                <a:solidFill>
                  <a:schemeClr val="tx1"/>
                </a:solidFill>
                <a:round/>
                <a:headEnd/>
                <a:tailEnd/>
              </a:ln>
            </p:spPr>
            <p:txBody>
              <a:bodyPr/>
              <a:lstStyle/>
              <a:p>
                <a:endParaRPr lang="en-US"/>
              </a:p>
            </p:txBody>
          </p:sp>
          <p:sp>
            <p:nvSpPr>
              <p:cNvPr id="140" name="Line 41157"/>
              <p:cNvSpPr>
                <a:spLocks noChangeAspect="1" noChangeShapeType="1"/>
              </p:cNvSpPr>
              <p:nvPr/>
            </p:nvSpPr>
            <p:spPr bwMode="auto">
              <a:xfrm>
                <a:off x="70" y="2935"/>
                <a:ext cx="22" cy="0"/>
              </a:xfrm>
              <a:prstGeom prst="line">
                <a:avLst/>
              </a:prstGeom>
              <a:noFill/>
              <a:ln w="12700">
                <a:solidFill>
                  <a:schemeClr val="tx1"/>
                </a:solidFill>
                <a:round/>
                <a:headEnd/>
                <a:tailEnd/>
              </a:ln>
            </p:spPr>
            <p:txBody>
              <a:bodyPr/>
              <a:lstStyle/>
              <a:p>
                <a:endParaRPr lang="en-US"/>
              </a:p>
            </p:txBody>
          </p:sp>
          <p:sp>
            <p:nvSpPr>
              <p:cNvPr id="141" name="Line 41158"/>
              <p:cNvSpPr>
                <a:spLocks noChangeAspect="1" noChangeShapeType="1"/>
              </p:cNvSpPr>
              <p:nvPr/>
            </p:nvSpPr>
            <p:spPr bwMode="auto">
              <a:xfrm>
                <a:off x="70" y="2977"/>
                <a:ext cx="22" cy="1"/>
              </a:xfrm>
              <a:prstGeom prst="line">
                <a:avLst/>
              </a:prstGeom>
              <a:noFill/>
              <a:ln w="12700">
                <a:solidFill>
                  <a:schemeClr val="tx1"/>
                </a:solidFill>
                <a:round/>
                <a:headEnd/>
                <a:tailEnd/>
              </a:ln>
            </p:spPr>
            <p:txBody>
              <a:bodyPr/>
              <a:lstStyle/>
              <a:p>
                <a:endParaRPr lang="en-US"/>
              </a:p>
            </p:txBody>
          </p:sp>
          <p:sp>
            <p:nvSpPr>
              <p:cNvPr id="142" name="Freeform 41159"/>
              <p:cNvSpPr>
                <a:spLocks noChangeAspect="1"/>
              </p:cNvSpPr>
              <p:nvPr/>
            </p:nvSpPr>
            <p:spPr bwMode="auto">
              <a:xfrm>
                <a:off x="-1068" y="2958"/>
                <a:ext cx="1149" cy="598"/>
              </a:xfrm>
              <a:custGeom>
                <a:avLst/>
                <a:gdLst>
                  <a:gd name="T0" fmla="*/ 0 w 1701"/>
                  <a:gd name="T1" fmla="*/ 184 h 886"/>
                  <a:gd name="T2" fmla="*/ 15 w 1701"/>
                  <a:gd name="T3" fmla="*/ 124 h 886"/>
                  <a:gd name="T4" fmla="*/ 29 w 1701"/>
                  <a:gd name="T5" fmla="*/ 95 h 886"/>
                  <a:gd name="T6" fmla="*/ 45 w 1701"/>
                  <a:gd name="T7" fmla="*/ 77 h 886"/>
                  <a:gd name="T8" fmla="*/ 59 w 1701"/>
                  <a:gd name="T9" fmla="*/ 62 h 886"/>
                  <a:gd name="T10" fmla="*/ 74 w 1701"/>
                  <a:gd name="T11" fmla="*/ 51 h 886"/>
                  <a:gd name="T12" fmla="*/ 88 w 1701"/>
                  <a:gd name="T13" fmla="*/ 44 h 886"/>
                  <a:gd name="T14" fmla="*/ 103 w 1701"/>
                  <a:gd name="T15" fmla="*/ 37 h 886"/>
                  <a:gd name="T16" fmla="*/ 118 w 1701"/>
                  <a:gd name="T17" fmla="*/ 32 h 886"/>
                  <a:gd name="T18" fmla="*/ 133 w 1701"/>
                  <a:gd name="T19" fmla="*/ 26 h 886"/>
                  <a:gd name="T20" fmla="*/ 147 w 1701"/>
                  <a:gd name="T21" fmla="*/ 23 h 886"/>
                  <a:gd name="T22" fmla="*/ 162 w 1701"/>
                  <a:gd name="T23" fmla="*/ 20 h 886"/>
                  <a:gd name="T24" fmla="*/ 178 w 1701"/>
                  <a:gd name="T25" fmla="*/ 18 h 886"/>
                  <a:gd name="T26" fmla="*/ 192 w 1701"/>
                  <a:gd name="T27" fmla="*/ 15 h 886"/>
                  <a:gd name="T28" fmla="*/ 207 w 1701"/>
                  <a:gd name="T29" fmla="*/ 13 h 886"/>
                  <a:gd name="T30" fmla="*/ 221 w 1701"/>
                  <a:gd name="T31" fmla="*/ 12 h 886"/>
                  <a:gd name="T32" fmla="*/ 236 w 1701"/>
                  <a:gd name="T33" fmla="*/ 11 h 886"/>
                  <a:gd name="T34" fmla="*/ 251 w 1701"/>
                  <a:gd name="T35" fmla="*/ 10 h 886"/>
                  <a:gd name="T36" fmla="*/ 266 w 1701"/>
                  <a:gd name="T37" fmla="*/ 7 h 886"/>
                  <a:gd name="T38" fmla="*/ 280 w 1701"/>
                  <a:gd name="T39" fmla="*/ 5 h 886"/>
                  <a:gd name="T40" fmla="*/ 295 w 1701"/>
                  <a:gd name="T41" fmla="*/ 5 h 886"/>
                  <a:gd name="T42" fmla="*/ 309 w 1701"/>
                  <a:gd name="T43" fmla="*/ 3 h 886"/>
                  <a:gd name="T44" fmla="*/ 326 w 1701"/>
                  <a:gd name="T45" fmla="*/ 0 h 886"/>
                  <a:gd name="T46" fmla="*/ 340 w 1701"/>
                  <a:gd name="T47" fmla="*/ 0 h 886"/>
                  <a:gd name="T48" fmla="*/ 354 w 1701"/>
                  <a:gd name="T49" fmla="*/ 0 h 8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1"/>
                  <a:gd name="T76" fmla="*/ 0 h 886"/>
                  <a:gd name="T77" fmla="*/ 1701 w 1701"/>
                  <a:gd name="T78" fmla="*/ 886 h 8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1" h="886">
                    <a:moveTo>
                      <a:pt x="0" y="886"/>
                    </a:moveTo>
                    <a:lnTo>
                      <a:pt x="70" y="596"/>
                    </a:lnTo>
                    <a:lnTo>
                      <a:pt x="139" y="458"/>
                    </a:lnTo>
                    <a:lnTo>
                      <a:pt x="215" y="371"/>
                    </a:lnTo>
                    <a:lnTo>
                      <a:pt x="285" y="301"/>
                    </a:lnTo>
                    <a:lnTo>
                      <a:pt x="354" y="249"/>
                    </a:lnTo>
                    <a:lnTo>
                      <a:pt x="424" y="214"/>
                    </a:lnTo>
                    <a:lnTo>
                      <a:pt x="494" y="180"/>
                    </a:lnTo>
                    <a:lnTo>
                      <a:pt x="569" y="151"/>
                    </a:lnTo>
                    <a:lnTo>
                      <a:pt x="639" y="128"/>
                    </a:lnTo>
                    <a:lnTo>
                      <a:pt x="708" y="110"/>
                    </a:lnTo>
                    <a:lnTo>
                      <a:pt x="778" y="93"/>
                    </a:lnTo>
                    <a:lnTo>
                      <a:pt x="853" y="87"/>
                    </a:lnTo>
                    <a:lnTo>
                      <a:pt x="923" y="70"/>
                    </a:lnTo>
                    <a:lnTo>
                      <a:pt x="993" y="64"/>
                    </a:lnTo>
                    <a:lnTo>
                      <a:pt x="1062" y="58"/>
                    </a:lnTo>
                    <a:lnTo>
                      <a:pt x="1132" y="52"/>
                    </a:lnTo>
                    <a:lnTo>
                      <a:pt x="1208" y="47"/>
                    </a:lnTo>
                    <a:lnTo>
                      <a:pt x="1277" y="35"/>
                    </a:lnTo>
                    <a:lnTo>
                      <a:pt x="1347" y="23"/>
                    </a:lnTo>
                    <a:lnTo>
                      <a:pt x="1417" y="23"/>
                    </a:lnTo>
                    <a:lnTo>
                      <a:pt x="1486" y="18"/>
                    </a:lnTo>
                    <a:lnTo>
                      <a:pt x="1562" y="0"/>
                    </a:lnTo>
                    <a:lnTo>
                      <a:pt x="1631" y="0"/>
                    </a:lnTo>
                    <a:lnTo>
                      <a:pt x="1701" y="0"/>
                    </a:lnTo>
                  </a:path>
                </a:pathLst>
              </a:custGeom>
              <a:noFill/>
              <a:ln w="12700">
                <a:solidFill>
                  <a:schemeClr val="tx1"/>
                </a:solidFill>
                <a:round/>
                <a:headEnd/>
                <a:tailEnd/>
              </a:ln>
            </p:spPr>
            <p:txBody>
              <a:bodyPr/>
              <a:lstStyle/>
              <a:p>
                <a:endParaRPr lang="en-US"/>
              </a:p>
            </p:txBody>
          </p:sp>
          <p:sp>
            <p:nvSpPr>
              <p:cNvPr id="143" name="Line 41160"/>
              <p:cNvSpPr>
                <a:spLocks noChangeAspect="1" noChangeShapeType="1"/>
              </p:cNvSpPr>
              <p:nvPr/>
            </p:nvSpPr>
            <p:spPr bwMode="auto">
              <a:xfrm>
                <a:off x="-1068" y="3869"/>
                <a:ext cx="1" cy="4"/>
              </a:xfrm>
              <a:prstGeom prst="line">
                <a:avLst/>
              </a:prstGeom>
              <a:noFill/>
              <a:ln w="12700">
                <a:solidFill>
                  <a:schemeClr val="tx1"/>
                </a:solidFill>
                <a:round/>
                <a:headEnd/>
                <a:tailEnd/>
              </a:ln>
            </p:spPr>
            <p:txBody>
              <a:bodyPr/>
              <a:lstStyle/>
              <a:p>
                <a:endParaRPr lang="en-US"/>
              </a:p>
            </p:txBody>
          </p:sp>
          <p:sp>
            <p:nvSpPr>
              <p:cNvPr id="144" name="Line 41161"/>
              <p:cNvSpPr>
                <a:spLocks noChangeAspect="1" noChangeShapeType="1"/>
              </p:cNvSpPr>
              <p:nvPr/>
            </p:nvSpPr>
            <p:spPr bwMode="auto">
              <a:xfrm>
                <a:off x="-1079" y="3869"/>
                <a:ext cx="23" cy="1"/>
              </a:xfrm>
              <a:prstGeom prst="line">
                <a:avLst/>
              </a:prstGeom>
              <a:noFill/>
              <a:ln w="12700">
                <a:solidFill>
                  <a:schemeClr val="tx1"/>
                </a:solidFill>
                <a:round/>
                <a:headEnd/>
                <a:tailEnd/>
              </a:ln>
            </p:spPr>
            <p:txBody>
              <a:bodyPr/>
              <a:lstStyle/>
              <a:p>
                <a:endParaRPr lang="en-US"/>
              </a:p>
            </p:txBody>
          </p:sp>
          <p:sp>
            <p:nvSpPr>
              <p:cNvPr id="145" name="Line 41162"/>
              <p:cNvSpPr>
                <a:spLocks noChangeAspect="1" noChangeShapeType="1"/>
              </p:cNvSpPr>
              <p:nvPr/>
            </p:nvSpPr>
            <p:spPr bwMode="auto">
              <a:xfrm>
                <a:off x="-1079" y="3873"/>
                <a:ext cx="23" cy="1"/>
              </a:xfrm>
              <a:prstGeom prst="line">
                <a:avLst/>
              </a:prstGeom>
              <a:noFill/>
              <a:ln w="12700">
                <a:solidFill>
                  <a:schemeClr val="tx1"/>
                </a:solidFill>
                <a:round/>
                <a:headEnd/>
                <a:tailEnd/>
              </a:ln>
            </p:spPr>
            <p:txBody>
              <a:bodyPr/>
              <a:lstStyle/>
              <a:p>
                <a:endParaRPr lang="en-US"/>
              </a:p>
            </p:txBody>
          </p:sp>
          <p:sp>
            <p:nvSpPr>
              <p:cNvPr id="146" name="Line 41163"/>
              <p:cNvSpPr>
                <a:spLocks noChangeAspect="1" noChangeShapeType="1"/>
              </p:cNvSpPr>
              <p:nvPr/>
            </p:nvSpPr>
            <p:spPr bwMode="auto">
              <a:xfrm>
                <a:off x="-1021" y="3791"/>
                <a:ext cx="1" cy="4"/>
              </a:xfrm>
              <a:prstGeom prst="line">
                <a:avLst/>
              </a:prstGeom>
              <a:noFill/>
              <a:ln w="12700">
                <a:solidFill>
                  <a:schemeClr val="tx1"/>
                </a:solidFill>
                <a:round/>
                <a:headEnd/>
                <a:tailEnd/>
              </a:ln>
            </p:spPr>
            <p:txBody>
              <a:bodyPr/>
              <a:lstStyle/>
              <a:p>
                <a:endParaRPr lang="en-US"/>
              </a:p>
            </p:txBody>
          </p:sp>
          <p:sp>
            <p:nvSpPr>
              <p:cNvPr id="147" name="Line 41164"/>
              <p:cNvSpPr>
                <a:spLocks noChangeAspect="1" noChangeShapeType="1"/>
              </p:cNvSpPr>
              <p:nvPr/>
            </p:nvSpPr>
            <p:spPr bwMode="auto">
              <a:xfrm>
                <a:off x="-1033" y="3791"/>
                <a:ext cx="24" cy="0"/>
              </a:xfrm>
              <a:prstGeom prst="line">
                <a:avLst/>
              </a:prstGeom>
              <a:noFill/>
              <a:ln w="12700">
                <a:solidFill>
                  <a:schemeClr val="tx1"/>
                </a:solidFill>
                <a:round/>
                <a:headEnd/>
                <a:tailEnd/>
              </a:ln>
            </p:spPr>
            <p:txBody>
              <a:bodyPr/>
              <a:lstStyle/>
              <a:p>
                <a:endParaRPr lang="en-US"/>
              </a:p>
            </p:txBody>
          </p:sp>
          <p:sp>
            <p:nvSpPr>
              <p:cNvPr id="148" name="Line 41165"/>
              <p:cNvSpPr>
                <a:spLocks noChangeAspect="1" noChangeShapeType="1"/>
              </p:cNvSpPr>
              <p:nvPr/>
            </p:nvSpPr>
            <p:spPr bwMode="auto">
              <a:xfrm>
                <a:off x="-1033" y="3795"/>
                <a:ext cx="24" cy="0"/>
              </a:xfrm>
              <a:prstGeom prst="line">
                <a:avLst/>
              </a:prstGeom>
              <a:noFill/>
              <a:ln w="12700">
                <a:solidFill>
                  <a:schemeClr val="tx1"/>
                </a:solidFill>
                <a:round/>
                <a:headEnd/>
                <a:tailEnd/>
              </a:ln>
            </p:spPr>
            <p:txBody>
              <a:bodyPr/>
              <a:lstStyle/>
              <a:p>
                <a:endParaRPr lang="en-US"/>
              </a:p>
            </p:txBody>
          </p:sp>
          <p:sp>
            <p:nvSpPr>
              <p:cNvPr id="149" name="Oval 41166"/>
              <p:cNvSpPr>
                <a:spLocks noChangeAspect="1" noChangeArrowheads="1"/>
              </p:cNvSpPr>
              <p:nvPr/>
            </p:nvSpPr>
            <p:spPr bwMode="auto">
              <a:xfrm>
                <a:off x="-977" y="3728"/>
                <a:ext cx="11" cy="12"/>
              </a:xfrm>
              <a:prstGeom prst="ellipse">
                <a:avLst/>
              </a:prstGeom>
              <a:solidFill>
                <a:srgbClr val="0000FF"/>
              </a:solidFill>
              <a:ln w="12700">
                <a:solidFill>
                  <a:schemeClr val="tx1"/>
                </a:solidFill>
                <a:round/>
                <a:headEnd/>
                <a:tailEnd/>
              </a:ln>
            </p:spPr>
            <p:txBody>
              <a:bodyPr/>
              <a:lstStyle/>
              <a:p>
                <a:endParaRPr lang="en-US"/>
              </a:p>
            </p:txBody>
          </p:sp>
          <p:sp>
            <p:nvSpPr>
              <p:cNvPr id="150" name="Line 41167"/>
              <p:cNvSpPr>
                <a:spLocks noChangeAspect="1" noChangeShapeType="1"/>
              </p:cNvSpPr>
              <p:nvPr/>
            </p:nvSpPr>
            <p:spPr bwMode="auto">
              <a:xfrm>
                <a:off x="-986" y="3732"/>
                <a:ext cx="24" cy="0"/>
              </a:xfrm>
              <a:prstGeom prst="line">
                <a:avLst/>
              </a:prstGeom>
              <a:noFill/>
              <a:ln w="12700">
                <a:solidFill>
                  <a:schemeClr val="tx1"/>
                </a:solidFill>
                <a:round/>
                <a:headEnd/>
                <a:tailEnd/>
              </a:ln>
            </p:spPr>
            <p:txBody>
              <a:bodyPr/>
              <a:lstStyle/>
              <a:p>
                <a:endParaRPr lang="en-US"/>
              </a:p>
            </p:txBody>
          </p:sp>
          <p:sp>
            <p:nvSpPr>
              <p:cNvPr id="151" name="Line 41168"/>
              <p:cNvSpPr>
                <a:spLocks noChangeAspect="1" noChangeShapeType="1"/>
              </p:cNvSpPr>
              <p:nvPr/>
            </p:nvSpPr>
            <p:spPr bwMode="auto">
              <a:xfrm>
                <a:off x="-986" y="3732"/>
                <a:ext cx="24" cy="0"/>
              </a:xfrm>
              <a:prstGeom prst="line">
                <a:avLst/>
              </a:prstGeom>
              <a:noFill/>
              <a:ln w="12700">
                <a:solidFill>
                  <a:schemeClr val="tx1"/>
                </a:solidFill>
                <a:round/>
                <a:headEnd/>
                <a:tailEnd/>
              </a:ln>
            </p:spPr>
            <p:txBody>
              <a:bodyPr/>
              <a:lstStyle/>
              <a:p>
                <a:endParaRPr lang="en-US"/>
              </a:p>
            </p:txBody>
          </p:sp>
          <p:sp>
            <p:nvSpPr>
              <p:cNvPr id="152" name="Line 41169"/>
              <p:cNvSpPr>
                <a:spLocks noChangeAspect="1" noChangeShapeType="1"/>
              </p:cNvSpPr>
              <p:nvPr/>
            </p:nvSpPr>
            <p:spPr bwMode="auto">
              <a:xfrm>
                <a:off x="-923" y="3681"/>
                <a:ext cx="1" cy="4"/>
              </a:xfrm>
              <a:prstGeom prst="line">
                <a:avLst/>
              </a:prstGeom>
              <a:noFill/>
              <a:ln w="12700">
                <a:solidFill>
                  <a:schemeClr val="tx1"/>
                </a:solidFill>
                <a:round/>
                <a:headEnd/>
                <a:tailEnd/>
              </a:ln>
            </p:spPr>
            <p:txBody>
              <a:bodyPr/>
              <a:lstStyle/>
              <a:p>
                <a:endParaRPr lang="en-US"/>
              </a:p>
            </p:txBody>
          </p:sp>
          <p:sp>
            <p:nvSpPr>
              <p:cNvPr id="153" name="Line 41170"/>
              <p:cNvSpPr>
                <a:spLocks noChangeAspect="1" noChangeShapeType="1"/>
              </p:cNvSpPr>
              <p:nvPr/>
            </p:nvSpPr>
            <p:spPr bwMode="auto">
              <a:xfrm>
                <a:off x="-934" y="3681"/>
                <a:ext cx="23" cy="1"/>
              </a:xfrm>
              <a:prstGeom prst="line">
                <a:avLst/>
              </a:prstGeom>
              <a:noFill/>
              <a:ln w="12700">
                <a:solidFill>
                  <a:schemeClr val="tx1"/>
                </a:solidFill>
                <a:round/>
                <a:headEnd/>
                <a:tailEnd/>
              </a:ln>
            </p:spPr>
            <p:txBody>
              <a:bodyPr/>
              <a:lstStyle/>
              <a:p>
                <a:endParaRPr lang="en-US"/>
              </a:p>
            </p:txBody>
          </p:sp>
          <p:sp>
            <p:nvSpPr>
              <p:cNvPr id="154" name="Line 41171"/>
              <p:cNvSpPr>
                <a:spLocks noChangeAspect="1" noChangeShapeType="1"/>
              </p:cNvSpPr>
              <p:nvPr/>
            </p:nvSpPr>
            <p:spPr bwMode="auto">
              <a:xfrm>
                <a:off x="-934" y="3685"/>
                <a:ext cx="23" cy="1"/>
              </a:xfrm>
              <a:prstGeom prst="line">
                <a:avLst/>
              </a:prstGeom>
              <a:noFill/>
              <a:ln w="12700">
                <a:solidFill>
                  <a:schemeClr val="tx1"/>
                </a:solidFill>
                <a:round/>
                <a:headEnd/>
                <a:tailEnd/>
              </a:ln>
            </p:spPr>
            <p:txBody>
              <a:bodyPr/>
              <a:lstStyle/>
              <a:p>
                <a:endParaRPr lang="en-US"/>
              </a:p>
            </p:txBody>
          </p:sp>
          <p:sp>
            <p:nvSpPr>
              <p:cNvPr id="155" name="Line 41172"/>
              <p:cNvSpPr>
                <a:spLocks noChangeAspect="1" noChangeShapeType="1"/>
              </p:cNvSpPr>
              <p:nvPr/>
            </p:nvSpPr>
            <p:spPr bwMode="auto">
              <a:xfrm>
                <a:off x="-875" y="3646"/>
                <a:ext cx="0" cy="4"/>
              </a:xfrm>
              <a:prstGeom prst="line">
                <a:avLst/>
              </a:prstGeom>
              <a:noFill/>
              <a:ln w="12700">
                <a:solidFill>
                  <a:schemeClr val="tx1"/>
                </a:solidFill>
                <a:round/>
                <a:headEnd/>
                <a:tailEnd/>
              </a:ln>
            </p:spPr>
            <p:txBody>
              <a:bodyPr/>
              <a:lstStyle/>
              <a:p>
                <a:endParaRPr lang="en-US"/>
              </a:p>
            </p:txBody>
          </p:sp>
          <p:sp>
            <p:nvSpPr>
              <p:cNvPr id="156" name="Line 41173"/>
              <p:cNvSpPr>
                <a:spLocks noChangeAspect="1" noChangeShapeType="1"/>
              </p:cNvSpPr>
              <p:nvPr/>
            </p:nvSpPr>
            <p:spPr bwMode="auto">
              <a:xfrm>
                <a:off x="-888" y="3646"/>
                <a:ext cx="24" cy="1"/>
              </a:xfrm>
              <a:prstGeom prst="line">
                <a:avLst/>
              </a:prstGeom>
              <a:noFill/>
              <a:ln w="12700">
                <a:solidFill>
                  <a:schemeClr val="tx1"/>
                </a:solidFill>
                <a:round/>
                <a:headEnd/>
                <a:tailEnd/>
              </a:ln>
            </p:spPr>
            <p:txBody>
              <a:bodyPr/>
              <a:lstStyle/>
              <a:p>
                <a:endParaRPr lang="en-US"/>
              </a:p>
            </p:txBody>
          </p:sp>
          <p:sp>
            <p:nvSpPr>
              <p:cNvPr id="157" name="Line 41174"/>
              <p:cNvSpPr>
                <a:spLocks noChangeAspect="1" noChangeShapeType="1"/>
              </p:cNvSpPr>
              <p:nvPr/>
            </p:nvSpPr>
            <p:spPr bwMode="auto">
              <a:xfrm>
                <a:off x="-888" y="3650"/>
                <a:ext cx="24" cy="1"/>
              </a:xfrm>
              <a:prstGeom prst="line">
                <a:avLst/>
              </a:prstGeom>
              <a:noFill/>
              <a:ln w="12700">
                <a:solidFill>
                  <a:schemeClr val="tx1"/>
                </a:solidFill>
                <a:round/>
                <a:headEnd/>
                <a:tailEnd/>
              </a:ln>
            </p:spPr>
            <p:txBody>
              <a:bodyPr/>
              <a:lstStyle/>
              <a:p>
                <a:endParaRPr lang="en-US"/>
              </a:p>
            </p:txBody>
          </p:sp>
          <p:sp>
            <p:nvSpPr>
              <p:cNvPr id="158" name="Line 41175"/>
              <p:cNvSpPr>
                <a:spLocks noChangeAspect="1" noChangeShapeType="1"/>
              </p:cNvSpPr>
              <p:nvPr/>
            </p:nvSpPr>
            <p:spPr bwMode="auto">
              <a:xfrm>
                <a:off x="-829" y="3615"/>
                <a:ext cx="1" cy="3"/>
              </a:xfrm>
              <a:prstGeom prst="line">
                <a:avLst/>
              </a:prstGeom>
              <a:noFill/>
              <a:ln w="12700">
                <a:solidFill>
                  <a:schemeClr val="tx1"/>
                </a:solidFill>
                <a:round/>
                <a:headEnd/>
                <a:tailEnd/>
              </a:ln>
            </p:spPr>
            <p:txBody>
              <a:bodyPr/>
              <a:lstStyle/>
              <a:p>
                <a:endParaRPr lang="en-US"/>
              </a:p>
            </p:txBody>
          </p:sp>
          <p:sp>
            <p:nvSpPr>
              <p:cNvPr id="159" name="Line 41176"/>
              <p:cNvSpPr>
                <a:spLocks noChangeAspect="1" noChangeShapeType="1"/>
              </p:cNvSpPr>
              <p:nvPr/>
            </p:nvSpPr>
            <p:spPr bwMode="auto">
              <a:xfrm>
                <a:off x="-840" y="3615"/>
                <a:ext cx="23" cy="1"/>
              </a:xfrm>
              <a:prstGeom prst="line">
                <a:avLst/>
              </a:prstGeom>
              <a:noFill/>
              <a:ln w="12700">
                <a:solidFill>
                  <a:schemeClr val="tx1"/>
                </a:solidFill>
                <a:round/>
                <a:headEnd/>
                <a:tailEnd/>
              </a:ln>
            </p:spPr>
            <p:txBody>
              <a:bodyPr/>
              <a:lstStyle/>
              <a:p>
                <a:endParaRPr lang="en-US"/>
              </a:p>
            </p:txBody>
          </p:sp>
          <p:sp>
            <p:nvSpPr>
              <p:cNvPr id="160" name="Line 41177"/>
              <p:cNvSpPr>
                <a:spLocks noChangeAspect="1" noChangeShapeType="1"/>
              </p:cNvSpPr>
              <p:nvPr/>
            </p:nvSpPr>
            <p:spPr bwMode="auto">
              <a:xfrm>
                <a:off x="-840" y="3618"/>
                <a:ext cx="23" cy="1"/>
              </a:xfrm>
              <a:prstGeom prst="line">
                <a:avLst/>
              </a:prstGeom>
              <a:noFill/>
              <a:ln w="12700">
                <a:solidFill>
                  <a:schemeClr val="tx1"/>
                </a:solidFill>
                <a:round/>
                <a:headEnd/>
                <a:tailEnd/>
              </a:ln>
            </p:spPr>
            <p:txBody>
              <a:bodyPr/>
              <a:lstStyle/>
              <a:p>
                <a:endParaRPr lang="en-US"/>
              </a:p>
            </p:txBody>
          </p:sp>
          <p:sp>
            <p:nvSpPr>
              <p:cNvPr id="161" name="Line 41178"/>
              <p:cNvSpPr>
                <a:spLocks noChangeAspect="1" noChangeShapeType="1"/>
              </p:cNvSpPr>
              <p:nvPr/>
            </p:nvSpPr>
            <p:spPr bwMode="auto">
              <a:xfrm>
                <a:off x="-782" y="3587"/>
                <a:ext cx="1" cy="4"/>
              </a:xfrm>
              <a:prstGeom prst="line">
                <a:avLst/>
              </a:prstGeom>
              <a:noFill/>
              <a:ln w="12700">
                <a:solidFill>
                  <a:schemeClr val="tx1"/>
                </a:solidFill>
                <a:round/>
                <a:headEnd/>
                <a:tailEnd/>
              </a:ln>
            </p:spPr>
            <p:txBody>
              <a:bodyPr/>
              <a:lstStyle/>
              <a:p>
                <a:endParaRPr lang="en-US"/>
              </a:p>
            </p:txBody>
          </p:sp>
          <p:sp>
            <p:nvSpPr>
              <p:cNvPr id="162" name="Line 41179"/>
              <p:cNvSpPr>
                <a:spLocks noChangeAspect="1" noChangeShapeType="1"/>
              </p:cNvSpPr>
              <p:nvPr/>
            </p:nvSpPr>
            <p:spPr bwMode="auto">
              <a:xfrm>
                <a:off x="-794" y="3587"/>
                <a:ext cx="24" cy="1"/>
              </a:xfrm>
              <a:prstGeom prst="line">
                <a:avLst/>
              </a:prstGeom>
              <a:noFill/>
              <a:ln w="12700">
                <a:solidFill>
                  <a:schemeClr val="tx1"/>
                </a:solidFill>
                <a:round/>
                <a:headEnd/>
                <a:tailEnd/>
              </a:ln>
            </p:spPr>
            <p:txBody>
              <a:bodyPr/>
              <a:lstStyle/>
              <a:p>
                <a:endParaRPr lang="en-US"/>
              </a:p>
            </p:txBody>
          </p:sp>
          <p:sp>
            <p:nvSpPr>
              <p:cNvPr id="163" name="Line 41180"/>
              <p:cNvSpPr>
                <a:spLocks noChangeAspect="1" noChangeShapeType="1"/>
              </p:cNvSpPr>
              <p:nvPr/>
            </p:nvSpPr>
            <p:spPr bwMode="auto">
              <a:xfrm>
                <a:off x="-794" y="3591"/>
                <a:ext cx="24" cy="1"/>
              </a:xfrm>
              <a:prstGeom prst="line">
                <a:avLst/>
              </a:prstGeom>
              <a:noFill/>
              <a:ln w="12700">
                <a:solidFill>
                  <a:schemeClr val="tx1"/>
                </a:solidFill>
                <a:round/>
                <a:headEnd/>
                <a:tailEnd/>
              </a:ln>
            </p:spPr>
            <p:txBody>
              <a:bodyPr/>
              <a:lstStyle/>
              <a:p>
                <a:endParaRPr lang="en-US"/>
              </a:p>
            </p:txBody>
          </p:sp>
          <p:sp>
            <p:nvSpPr>
              <p:cNvPr id="164" name="Line 41181"/>
              <p:cNvSpPr>
                <a:spLocks noChangeAspect="1" noChangeShapeType="1"/>
              </p:cNvSpPr>
              <p:nvPr/>
            </p:nvSpPr>
            <p:spPr bwMode="auto">
              <a:xfrm>
                <a:off x="-734" y="3564"/>
                <a:ext cx="0" cy="8"/>
              </a:xfrm>
              <a:prstGeom prst="line">
                <a:avLst/>
              </a:prstGeom>
              <a:noFill/>
              <a:ln w="12700">
                <a:solidFill>
                  <a:schemeClr val="tx1"/>
                </a:solidFill>
                <a:round/>
                <a:headEnd/>
                <a:tailEnd/>
              </a:ln>
            </p:spPr>
            <p:txBody>
              <a:bodyPr/>
              <a:lstStyle/>
              <a:p>
                <a:endParaRPr lang="en-US"/>
              </a:p>
            </p:txBody>
          </p:sp>
          <p:sp>
            <p:nvSpPr>
              <p:cNvPr id="165" name="Line 41182"/>
              <p:cNvSpPr>
                <a:spLocks noChangeAspect="1" noChangeShapeType="1"/>
              </p:cNvSpPr>
              <p:nvPr/>
            </p:nvSpPr>
            <p:spPr bwMode="auto">
              <a:xfrm>
                <a:off x="-746" y="3564"/>
                <a:ext cx="23" cy="0"/>
              </a:xfrm>
              <a:prstGeom prst="line">
                <a:avLst/>
              </a:prstGeom>
              <a:noFill/>
              <a:ln w="12700">
                <a:solidFill>
                  <a:schemeClr val="tx1"/>
                </a:solidFill>
                <a:round/>
                <a:headEnd/>
                <a:tailEnd/>
              </a:ln>
            </p:spPr>
            <p:txBody>
              <a:bodyPr/>
              <a:lstStyle/>
              <a:p>
                <a:endParaRPr lang="en-US"/>
              </a:p>
            </p:txBody>
          </p:sp>
          <p:sp>
            <p:nvSpPr>
              <p:cNvPr id="166" name="Line 41183"/>
              <p:cNvSpPr>
                <a:spLocks noChangeAspect="1" noChangeShapeType="1"/>
              </p:cNvSpPr>
              <p:nvPr/>
            </p:nvSpPr>
            <p:spPr bwMode="auto">
              <a:xfrm>
                <a:off x="-746" y="3572"/>
                <a:ext cx="23" cy="0"/>
              </a:xfrm>
              <a:prstGeom prst="line">
                <a:avLst/>
              </a:prstGeom>
              <a:noFill/>
              <a:ln w="12700">
                <a:solidFill>
                  <a:schemeClr val="tx1"/>
                </a:solidFill>
                <a:round/>
                <a:headEnd/>
                <a:tailEnd/>
              </a:ln>
            </p:spPr>
            <p:txBody>
              <a:bodyPr/>
              <a:lstStyle/>
              <a:p>
                <a:endParaRPr lang="en-US"/>
              </a:p>
            </p:txBody>
          </p:sp>
          <p:sp>
            <p:nvSpPr>
              <p:cNvPr id="167" name="Line 41184"/>
              <p:cNvSpPr>
                <a:spLocks noChangeAspect="1" noChangeShapeType="1"/>
              </p:cNvSpPr>
              <p:nvPr/>
            </p:nvSpPr>
            <p:spPr bwMode="auto">
              <a:xfrm>
                <a:off x="-684" y="3545"/>
                <a:ext cx="1" cy="7"/>
              </a:xfrm>
              <a:prstGeom prst="line">
                <a:avLst/>
              </a:prstGeom>
              <a:noFill/>
              <a:ln w="12700">
                <a:solidFill>
                  <a:schemeClr val="tx1"/>
                </a:solidFill>
                <a:round/>
                <a:headEnd/>
                <a:tailEnd/>
              </a:ln>
            </p:spPr>
            <p:txBody>
              <a:bodyPr/>
              <a:lstStyle/>
              <a:p>
                <a:endParaRPr lang="en-US"/>
              </a:p>
            </p:txBody>
          </p:sp>
          <p:sp>
            <p:nvSpPr>
              <p:cNvPr id="168" name="Line 41185"/>
              <p:cNvSpPr>
                <a:spLocks noChangeAspect="1" noChangeShapeType="1"/>
              </p:cNvSpPr>
              <p:nvPr/>
            </p:nvSpPr>
            <p:spPr bwMode="auto">
              <a:xfrm>
                <a:off x="-695" y="3545"/>
                <a:ext cx="23" cy="0"/>
              </a:xfrm>
              <a:prstGeom prst="line">
                <a:avLst/>
              </a:prstGeom>
              <a:noFill/>
              <a:ln w="12700">
                <a:solidFill>
                  <a:schemeClr val="tx1"/>
                </a:solidFill>
                <a:round/>
                <a:headEnd/>
                <a:tailEnd/>
              </a:ln>
            </p:spPr>
            <p:txBody>
              <a:bodyPr/>
              <a:lstStyle/>
              <a:p>
                <a:endParaRPr lang="en-US"/>
              </a:p>
            </p:txBody>
          </p:sp>
          <p:sp>
            <p:nvSpPr>
              <p:cNvPr id="169" name="Line 41186"/>
              <p:cNvSpPr>
                <a:spLocks noChangeAspect="1" noChangeShapeType="1"/>
              </p:cNvSpPr>
              <p:nvPr/>
            </p:nvSpPr>
            <p:spPr bwMode="auto">
              <a:xfrm>
                <a:off x="-695" y="3552"/>
                <a:ext cx="23" cy="1"/>
              </a:xfrm>
              <a:prstGeom prst="line">
                <a:avLst/>
              </a:prstGeom>
              <a:noFill/>
              <a:ln w="12700">
                <a:solidFill>
                  <a:schemeClr val="tx1"/>
                </a:solidFill>
                <a:round/>
                <a:headEnd/>
                <a:tailEnd/>
              </a:ln>
            </p:spPr>
            <p:txBody>
              <a:bodyPr/>
              <a:lstStyle/>
              <a:p>
                <a:endParaRPr lang="en-US"/>
              </a:p>
            </p:txBody>
          </p:sp>
          <p:sp>
            <p:nvSpPr>
              <p:cNvPr id="170" name="Line 41187"/>
              <p:cNvSpPr>
                <a:spLocks noChangeAspect="1" noChangeShapeType="1"/>
              </p:cNvSpPr>
              <p:nvPr/>
            </p:nvSpPr>
            <p:spPr bwMode="auto">
              <a:xfrm>
                <a:off x="-636" y="3528"/>
                <a:ext cx="0" cy="9"/>
              </a:xfrm>
              <a:prstGeom prst="line">
                <a:avLst/>
              </a:prstGeom>
              <a:noFill/>
              <a:ln w="12700">
                <a:solidFill>
                  <a:schemeClr val="tx1"/>
                </a:solidFill>
                <a:round/>
                <a:headEnd/>
                <a:tailEnd/>
              </a:ln>
            </p:spPr>
            <p:txBody>
              <a:bodyPr/>
              <a:lstStyle/>
              <a:p>
                <a:endParaRPr lang="en-US"/>
              </a:p>
            </p:txBody>
          </p:sp>
          <p:sp>
            <p:nvSpPr>
              <p:cNvPr id="171" name="Line 41188"/>
              <p:cNvSpPr>
                <a:spLocks noChangeAspect="1" noChangeShapeType="1"/>
              </p:cNvSpPr>
              <p:nvPr/>
            </p:nvSpPr>
            <p:spPr bwMode="auto">
              <a:xfrm>
                <a:off x="-648" y="3528"/>
                <a:ext cx="23" cy="1"/>
              </a:xfrm>
              <a:prstGeom prst="line">
                <a:avLst/>
              </a:prstGeom>
              <a:noFill/>
              <a:ln w="12700">
                <a:solidFill>
                  <a:schemeClr val="tx1"/>
                </a:solidFill>
                <a:round/>
                <a:headEnd/>
                <a:tailEnd/>
              </a:ln>
            </p:spPr>
            <p:txBody>
              <a:bodyPr/>
              <a:lstStyle/>
              <a:p>
                <a:endParaRPr lang="en-US"/>
              </a:p>
            </p:txBody>
          </p:sp>
          <p:sp>
            <p:nvSpPr>
              <p:cNvPr id="172" name="Line 41189"/>
              <p:cNvSpPr>
                <a:spLocks noChangeAspect="1" noChangeShapeType="1"/>
              </p:cNvSpPr>
              <p:nvPr/>
            </p:nvSpPr>
            <p:spPr bwMode="auto">
              <a:xfrm>
                <a:off x="-648" y="3537"/>
                <a:ext cx="23" cy="0"/>
              </a:xfrm>
              <a:prstGeom prst="line">
                <a:avLst/>
              </a:prstGeom>
              <a:noFill/>
              <a:ln w="12700">
                <a:solidFill>
                  <a:schemeClr val="tx1"/>
                </a:solidFill>
                <a:round/>
                <a:headEnd/>
                <a:tailEnd/>
              </a:ln>
            </p:spPr>
            <p:txBody>
              <a:bodyPr/>
              <a:lstStyle/>
              <a:p>
                <a:endParaRPr lang="en-US"/>
              </a:p>
            </p:txBody>
          </p:sp>
          <p:sp>
            <p:nvSpPr>
              <p:cNvPr id="173" name="Line 41190"/>
              <p:cNvSpPr>
                <a:spLocks noChangeAspect="1" noChangeShapeType="1"/>
              </p:cNvSpPr>
              <p:nvPr/>
            </p:nvSpPr>
            <p:spPr bwMode="auto">
              <a:xfrm>
                <a:off x="-590" y="3513"/>
                <a:ext cx="1" cy="8"/>
              </a:xfrm>
              <a:prstGeom prst="line">
                <a:avLst/>
              </a:prstGeom>
              <a:noFill/>
              <a:ln w="12700">
                <a:solidFill>
                  <a:schemeClr val="tx1"/>
                </a:solidFill>
                <a:round/>
                <a:headEnd/>
                <a:tailEnd/>
              </a:ln>
            </p:spPr>
            <p:txBody>
              <a:bodyPr/>
              <a:lstStyle/>
              <a:p>
                <a:endParaRPr lang="en-US"/>
              </a:p>
            </p:txBody>
          </p:sp>
          <p:sp>
            <p:nvSpPr>
              <p:cNvPr id="174" name="Line 41191"/>
              <p:cNvSpPr>
                <a:spLocks noChangeAspect="1" noChangeShapeType="1"/>
              </p:cNvSpPr>
              <p:nvPr/>
            </p:nvSpPr>
            <p:spPr bwMode="auto">
              <a:xfrm>
                <a:off x="-601" y="3513"/>
                <a:ext cx="23" cy="1"/>
              </a:xfrm>
              <a:prstGeom prst="line">
                <a:avLst/>
              </a:prstGeom>
              <a:noFill/>
              <a:ln w="12700">
                <a:solidFill>
                  <a:schemeClr val="tx1"/>
                </a:solidFill>
                <a:round/>
                <a:headEnd/>
                <a:tailEnd/>
              </a:ln>
            </p:spPr>
            <p:txBody>
              <a:bodyPr/>
              <a:lstStyle/>
              <a:p>
                <a:endParaRPr lang="en-US"/>
              </a:p>
            </p:txBody>
          </p:sp>
          <p:sp>
            <p:nvSpPr>
              <p:cNvPr id="175" name="Line 41192"/>
              <p:cNvSpPr>
                <a:spLocks noChangeAspect="1" noChangeShapeType="1"/>
              </p:cNvSpPr>
              <p:nvPr/>
            </p:nvSpPr>
            <p:spPr bwMode="auto">
              <a:xfrm>
                <a:off x="-601" y="3521"/>
                <a:ext cx="23" cy="1"/>
              </a:xfrm>
              <a:prstGeom prst="line">
                <a:avLst/>
              </a:prstGeom>
              <a:noFill/>
              <a:ln w="12700">
                <a:solidFill>
                  <a:schemeClr val="tx1"/>
                </a:solidFill>
                <a:round/>
                <a:headEnd/>
                <a:tailEnd/>
              </a:ln>
            </p:spPr>
            <p:txBody>
              <a:bodyPr/>
              <a:lstStyle/>
              <a:p>
                <a:endParaRPr lang="en-US"/>
              </a:p>
            </p:txBody>
          </p:sp>
          <p:sp>
            <p:nvSpPr>
              <p:cNvPr id="176" name="Line 41193"/>
              <p:cNvSpPr>
                <a:spLocks noChangeAspect="1" noChangeShapeType="1"/>
              </p:cNvSpPr>
              <p:nvPr/>
            </p:nvSpPr>
            <p:spPr bwMode="auto">
              <a:xfrm>
                <a:off x="-542" y="3501"/>
                <a:ext cx="0" cy="8"/>
              </a:xfrm>
              <a:prstGeom prst="line">
                <a:avLst/>
              </a:prstGeom>
              <a:noFill/>
              <a:ln w="12700">
                <a:solidFill>
                  <a:schemeClr val="tx1"/>
                </a:solidFill>
                <a:round/>
                <a:headEnd/>
                <a:tailEnd/>
              </a:ln>
            </p:spPr>
            <p:txBody>
              <a:bodyPr/>
              <a:lstStyle/>
              <a:p>
                <a:endParaRPr lang="en-US"/>
              </a:p>
            </p:txBody>
          </p:sp>
          <p:sp>
            <p:nvSpPr>
              <p:cNvPr id="177" name="Line 41194"/>
              <p:cNvSpPr>
                <a:spLocks noChangeAspect="1" noChangeShapeType="1"/>
              </p:cNvSpPr>
              <p:nvPr/>
            </p:nvSpPr>
            <p:spPr bwMode="auto">
              <a:xfrm>
                <a:off x="-554" y="3501"/>
                <a:ext cx="23" cy="1"/>
              </a:xfrm>
              <a:prstGeom prst="line">
                <a:avLst/>
              </a:prstGeom>
              <a:noFill/>
              <a:ln w="12700">
                <a:solidFill>
                  <a:schemeClr val="tx1"/>
                </a:solidFill>
                <a:round/>
                <a:headEnd/>
                <a:tailEnd/>
              </a:ln>
            </p:spPr>
            <p:txBody>
              <a:bodyPr/>
              <a:lstStyle/>
              <a:p>
                <a:endParaRPr lang="en-US"/>
              </a:p>
            </p:txBody>
          </p:sp>
          <p:sp>
            <p:nvSpPr>
              <p:cNvPr id="178" name="Line 41195"/>
              <p:cNvSpPr>
                <a:spLocks noChangeAspect="1" noChangeShapeType="1"/>
              </p:cNvSpPr>
              <p:nvPr/>
            </p:nvSpPr>
            <p:spPr bwMode="auto">
              <a:xfrm>
                <a:off x="-554" y="3509"/>
                <a:ext cx="23" cy="1"/>
              </a:xfrm>
              <a:prstGeom prst="line">
                <a:avLst/>
              </a:prstGeom>
              <a:noFill/>
              <a:ln w="12700">
                <a:solidFill>
                  <a:schemeClr val="tx1"/>
                </a:solidFill>
                <a:round/>
                <a:headEnd/>
                <a:tailEnd/>
              </a:ln>
            </p:spPr>
            <p:txBody>
              <a:bodyPr/>
              <a:lstStyle/>
              <a:p>
                <a:endParaRPr lang="en-US"/>
              </a:p>
            </p:txBody>
          </p:sp>
          <p:sp>
            <p:nvSpPr>
              <p:cNvPr id="179" name="Line 41196"/>
              <p:cNvSpPr>
                <a:spLocks noChangeAspect="1" noChangeShapeType="1"/>
              </p:cNvSpPr>
              <p:nvPr/>
            </p:nvSpPr>
            <p:spPr bwMode="auto">
              <a:xfrm>
                <a:off x="-492" y="3489"/>
                <a:ext cx="1" cy="8"/>
              </a:xfrm>
              <a:prstGeom prst="line">
                <a:avLst/>
              </a:prstGeom>
              <a:noFill/>
              <a:ln w="12700">
                <a:solidFill>
                  <a:schemeClr val="tx1"/>
                </a:solidFill>
                <a:round/>
                <a:headEnd/>
                <a:tailEnd/>
              </a:ln>
            </p:spPr>
            <p:txBody>
              <a:bodyPr/>
              <a:lstStyle/>
              <a:p>
                <a:endParaRPr lang="en-US"/>
              </a:p>
            </p:txBody>
          </p:sp>
          <p:sp>
            <p:nvSpPr>
              <p:cNvPr id="180" name="Line 41197"/>
              <p:cNvSpPr>
                <a:spLocks noChangeAspect="1" noChangeShapeType="1"/>
              </p:cNvSpPr>
              <p:nvPr/>
            </p:nvSpPr>
            <p:spPr bwMode="auto">
              <a:xfrm>
                <a:off x="-503" y="3489"/>
                <a:ext cx="19" cy="1"/>
              </a:xfrm>
              <a:prstGeom prst="line">
                <a:avLst/>
              </a:prstGeom>
              <a:noFill/>
              <a:ln w="12700">
                <a:solidFill>
                  <a:schemeClr val="tx1"/>
                </a:solidFill>
                <a:round/>
                <a:headEnd/>
                <a:tailEnd/>
              </a:ln>
            </p:spPr>
            <p:txBody>
              <a:bodyPr/>
              <a:lstStyle/>
              <a:p>
                <a:endParaRPr lang="en-US"/>
              </a:p>
            </p:txBody>
          </p:sp>
          <p:sp>
            <p:nvSpPr>
              <p:cNvPr id="181" name="Line 41198"/>
              <p:cNvSpPr>
                <a:spLocks noChangeAspect="1" noChangeShapeType="1"/>
              </p:cNvSpPr>
              <p:nvPr/>
            </p:nvSpPr>
            <p:spPr bwMode="auto">
              <a:xfrm>
                <a:off x="-503" y="3497"/>
                <a:ext cx="19" cy="1"/>
              </a:xfrm>
              <a:prstGeom prst="line">
                <a:avLst/>
              </a:prstGeom>
              <a:noFill/>
              <a:ln w="12700">
                <a:solidFill>
                  <a:schemeClr val="tx1"/>
                </a:solidFill>
                <a:round/>
                <a:headEnd/>
                <a:tailEnd/>
              </a:ln>
            </p:spPr>
            <p:txBody>
              <a:bodyPr/>
              <a:lstStyle/>
              <a:p>
                <a:endParaRPr lang="en-US"/>
              </a:p>
            </p:txBody>
          </p:sp>
          <p:sp>
            <p:nvSpPr>
              <p:cNvPr id="182" name="Line 41199"/>
              <p:cNvSpPr>
                <a:spLocks noChangeAspect="1" noChangeShapeType="1"/>
              </p:cNvSpPr>
              <p:nvPr/>
            </p:nvSpPr>
            <p:spPr bwMode="auto">
              <a:xfrm>
                <a:off x="-445" y="3478"/>
                <a:ext cx="1" cy="11"/>
              </a:xfrm>
              <a:prstGeom prst="line">
                <a:avLst/>
              </a:prstGeom>
              <a:noFill/>
              <a:ln w="12700">
                <a:solidFill>
                  <a:schemeClr val="tx1"/>
                </a:solidFill>
                <a:round/>
                <a:headEnd/>
                <a:tailEnd/>
              </a:ln>
            </p:spPr>
            <p:txBody>
              <a:bodyPr/>
              <a:lstStyle/>
              <a:p>
                <a:endParaRPr lang="en-US"/>
              </a:p>
            </p:txBody>
          </p:sp>
          <p:sp>
            <p:nvSpPr>
              <p:cNvPr id="183" name="Line 41200"/>
              <p:cNvSpPr>
                <a:spLocks noChangeAspect="1" noChangeShapeType="1"/>
              </p:cNvSpPr>
              <p:nvPr/>
            </p:nvSpPr>
            <p:spPr bwMode="auto">
              <a:xfrm>
                <a:off x="-456" y="3478"/>
                <a:ext cx="24" cy="0"/>
              </a:xfrm>
              <a:prstGeom prst="line">
                <a:avLst/>
              </a:prstGeom>
              <a:noFill/>
              <a:ln w="12700">
                <a:solidFill>
                  <a:schemeClr val="tx1"/>
                </a:solidFill>
                <a:round/>
                <a:headEnd/>
                <a:tailEnd/>
              </a:ln>
            </p:spPr>
            <p:txBody>
              <a:bodyPr/>
              <a:lstStyle/>
              <a:p>
                <a:endParaRPr lang="en-US"/>
              </a:p>
            </p:txBody>
          </p:sp>
          <p:sp>
            <p:nvSpPr>
              <p:cNvPr id="184" name="Line 41201"/>
              <p:cNvSpPr>
                <a:spLocks noChangeAspect="1" noChangeShapeType="1"/>
              </p:cNvSpPr>
              <p:nvPr/>
            </p:nvSpPr>
            <p:spPr bwMode="auto">
              <a:xfrm>
                <a:off x="-456" y="3489"/>
                <a:ext cx="24" cy="1"/>
              </a:xfrm>
              <a:prstGeom prst="line">
                <a:avLst/>
              </a:prstGeom>
              <a:noFill/>
              <a:ln w="12700">
                <a:solidFill>
                  <a:schemeClr val="tx1"/>
                </a:solidFill>
                <a:round/>
                <a:headEnd/>
                <a:tailEnd/>
              </a:ln>
            </p:spPr>
            <p:txBody>
              <a:bodyPr/>
              <a:lstStyle/>
              <a:p>
                <a:endParaRPr lang="en-US"/>
              </a:p>
            </p:txBody>
          </p:sp>
          <p:sp>
            <p:nvSpPr>
              <p:cNvPr id="185" name="Line 41202"/>
              <p:cNvSpPr>
                <a:spLocks noChangeAspect="1" noChangeShapeType="1"/>
              </p:cNvSpPr>
              <p:nvPr/>
            </p:nvSpPr>
            <p:spPr bwMode="auto">
              <a:xfrm>
                <a:off x="-397" y="3470"/>
                <a:ext cx="0" cy="8"/>
              </a:xfrm>
              <a:prstGeom prst="line">
                <a:avLst/>
              </a:prstGeom>
              <a:noFill/>
              <a:ln w="12700">
                <a:solidFill>
                  <a:schemeClr val="tx1"/>
                </a:solidFill>
                <a:round/>
                <a:headEnd/>
                <a:tailEnd/>
              </a:ln>
            </p:spPr>
            <p:txBody>
              <a:bodyPr/>
              <a:lstStyle/>
              <a:p>
                <a:endParaRPr lang="en-US"/>
              </a:p>
            </p:txBody>
          </p:sp>
          <p:sp>
            <p:nvSpPr>
              <p:cNvPr id="186" name="Line 41203"/>
              <p:cNvSpPr>
                <a:spLocks noChangeAspect="1" noChangeShapeType="1"/>
              </p:cNvSpPr>
              <p:nvPr/>
            </p:nvSpPr>
            <p:spPr bwMode="auto">
              <a:xfrm>
                <a:off x="-409" y="3470"/>
                <a:ext cx="23" cy="1"/>
              </a:xfrm>
              <a:prstGeom prst="line">
                <a:avLst/>
              </a:prstGeom>
              <a:noFill/>
              <a:ln w="12700">
                <a:solidFill>
                  <a:schemeClr val="tx1"/>
                </a:solidFill>
                <a:round/>
                <a:headEnd/>
                <a:tailEnd/>
              </a:ln>
            </p:spPr>
            <p:txBody>
              <a:bodyPr/>
              <a:lstStyle/>
              <a:p>
                <a:endParaRPr lang="en-US"/>
              </a:p>
            </p:txBody>
          </p:sp>
          <p:sp>
            <p:nvSpPr>
              <p:cNvPr id="187" name="Line 41204"/>
              <p:cNvSpPr>
                <a:spLocks noChangeAspect="1" noChangeShapeType="1"/>
              </p:cNvSpPr>
              <p:nvPr/>
            </p:nvSpPr>
            <p:spPr bwMode="auto">
              <a:xfrm>
                <a:off x="-409" y="3478"/>
                <a:ext cx="23" cy="0"/>
              </a:xfrm>
              <a:prstGeom prst="line">
                <a:avLst/>
              </a:prstGeom>
              <a:noFill/>
              <a:ln w="12700">
                <a:solidFill>
                  <a:schemeClr val="tx1"/>
                </a:solidFill>
                <a:round/>
                <a:headEnd/>
                <a:tailEnd/>
              </a:ln>
            </p:spPr>
            <p:txBody>
              <a:bodyPr/>
              <a:lstStyle/>
              <a:p>
                <a:endParaRPr lang="en-US"/>
              </a:p>
            </p:txBody>
          </p:sp>
          <p:sp>
            <p:nvSpPr>
              <p:cNvPr id="188" name="Line 41205"/>
              <p:cNvSpPr>
                <a:spLocks noChangeAspect="1" noChangeShapeType="1"/>
              </p:cNvSpPr>
              <p:nvPr/>
            </p:nvSpPr>
            <p:spPr bwMode="auto">
              <a:xfrm>
                <a:off x="-351" y="3458"/>
                <a:ext cx="1" cy="12"/>
              </a:xfrm>
              <a:prstGeom prst="line">
                <a:avLst/>
              </a:prstGeom>
              <a:noFill/>
              <a:ln w="12700">
                <a:solidFill>
                  <a:schemeClr val="tx1"/>
                </a:solidFill>
                <a:round/>
                <a:headEnd/>
                <a:tailEnd/>
              </a:ln>
            </p:spPr>
            <p:txBody>
              <a:bodyPr/>
              <a:lstStyle/>
              <a:p>
                <a:endParaRPr lang="en-US"/>
              </a:p>
            </p:txBody>
          </p:sp>
          <p:sp>
            <p:nvSpPr>
              <p:cNvPr id="189" name="Line 41206"/>
              <p:cNvSpPr>
                <a:spLocks noChangeAspect="1" noChangeShapeType="1"/>
              </p:cNvSpPr>
              <p:nvPr/>
            </p:nvSpPr>
            <p:spPr bwMode="auto">
              <a:xfrm>
                <a:off x="-362" y="3458"/>
                <a:ext cx="24" cy="1"/>
              </a:xfrm>
              <a:prstGeom prst="line">
                <a:avLst/>
              </a:prstGeom>
              <a:noFill/>
              <a:ln w="12700">
                <a:solidFill>
                  <a:schemeClr val="tx1"/>
                </a:solidFill>
                <a:round/>
                <a:headEnd/>
                <a:tailEnd/>
              </a:ln>
            </p:spPr>
            <p:txBody>
              <a:bodyPr/>
              <a:lstStyle/>
              <a:p>
                <a:endParaRPr lang="en-US"/>
              </a:p>
            </p:txBody>
          </p:sp>
          <p:sp>
            <p:nvSpPr>
              <p:cNvPr id="190" name="Line 41207"/>
              <p:cNvSpPr>
                <a:spLocks noChangeAspect="1" noChangeShapeType="1"/>
              </p:cNvSpPr>
              <p:nvPr/>
            </p:nvSpPr>
            <p:spPr bwMode="auto">
              <a:xfrm>
                <a:off x="-362" y="3470"/>
                <a:ext cx="24" cy="1"/>
              </a:xfrm>
              <a:prstGeom prst="line">
                <a:avLst/>
              </a:prstGeom>
              <a:noFill/>
              <a:ln w="12700">
                <a:solidFill>
                  <a:schemeClr val="tx1"/>
                </a:solidFill>
                <a:round/>
                <a:headEnd/>
                <a:tailEnd/>
              </a:ln>
            </p:spPr>
            <p:txBody>
              <a:bodyPr/>
              <a:lstStyle/>
              <a:p>
                <a:endParaRPr lang="en-US"/>
              </a:p>
            </p:txBody>
          </p:sp>
          <p:sp>
            <p:nvSpPr>
              <p:cNvPr id="191" name="Line 41208"/>
              <p:cNvSpPr>
                <a:spLocks noChangeAspect="1" noChangeShapeType="1"/>
              </p:cNvSpPr>
              <p:nvPr/>
            </p:nvSpPr>
            <p:spPr bwMode="auto">
              <a:xfrm>
                <a:off x="-303" y="3447"/>
                <a:ext cx="0" cy="11"/>
              </a:xfrm>
              <a:prstGeom prst="line">
                <a:avLst/>
              </a:prstGeom>
              <a:noFill/>
              <a:ln w="12700">
                <a:solidFill>
                  <a:schemeClr val="tx1"/>
                </a:solidFill>
                <a:round/>
                <a:headEnd/>
                <a:tailEnd/>
              </a:ln>
            </p:spPr>
            <p:txBody>
              <a:bodyPr/>
              <a:lstStyle/>
              <a:p>
                <a:endParaRPr lang="en-US"/>
              </a:p>
            </p:txBody>
          </p:sp>
          <p:sp>
            <p:nvSpPr>
              <p:cNvPr id="192" name="Line 41209"/>
              <p:cNvSpPr>
                <a:spLocks noChangeAspect="1" noChangeShapeType="1"/>
              </p:cNvSpPr>
              <p:nvPr/>
            </p:nvSpPr>
            <p:spPr bwMode="auto">
              <a:xfrm>
                <a:off x="-315" y="3447"/>
                <a:ext cx="24" cy="0"/>
              </a:xfrm>
              <a:prstGeom prst="line">
                <a:avLst/>
              </a:prstGeom>
              <a:noFill/>
              <a:ln w="12700">
                <a:solidFill>
                  <a:schemeClr val="tx1"/>
                </a:solidFill>
                <a:round/>
                <a:headEnd/>
                <a:tailEnd/>
              </a:ln>
            </p:spPr>
            <p:txBody>
              <a:bodyPr/>
              <a:lstStyle/>
              <a:p>
                <a:endParaRPr lang="en-US"/>
              </a:p>
            </p:txBody>
          </p:sp>
          <p:sp>
            <p:nvSpPr>
              <p:cNvPr id="193" name="Line 41210"/>
              <p:cNvSpPr>
                <a:spLocks noChangeAspect="1" noChangeShapeType="1"/>
              </p:cNvSpPr>
              <p:nvPr/>
            </p:nvSpPr>
            <p:spPr bwMode="auto">
              <a:xfrm>
                <a:off x="-315" y="3458"/>
                <a:ext cx="24" cy="1"/>
              </a:xfrm>
              <a:prstGeom prst="line">
                <a:avLst/>
              </a:prstGeom>
              <a:noFill/>
              <a:ln w="12700">
                <a:solidFill>
                  <a:schemeClr val="tx1"/>
                </a:solidFill>
                <a:round/>
                <a:headEnd/>
                <a:tailEnd/>
              </a:ln>
            </p:spPr>
            <p:txBody>
              <a:bodyPr/>
              <a:lstStyle/>
              <a:p>
                <a:endParaRPr lang="en-US"/>
              </a:p>
            </p:txBody>
          </p:sp>
          <p:sp>
            <p:nvSpPr>
              <p:cNvPr id="194" name="Line 41211"/>
              <p:cNvSpPr>
                <a:spLocks noChangeAspect="1" noChangeShapeType="1"/>
              </p:cNvSpPr>
              <p:nvPr/>
            </p:nvSpPr>
            <p:spPr bwMode="auto">
              <a:xfrm>
                <a:off x="-252" y="3439"/>
                <a:ext cx="1" cy="12"/>
              </a:xfrm>
              <a:prstGeom prst="line">
                <a:avLst/>
              </a:prstGeom>
              <a:noFill/>
              <a:ln w="12700">
                <a:solidFill>
                  <a:schemeClr val="tx1"/>
                </a:solidFill>
                <a:round/>
                <a:headEnd/>
                <a:tailEnd/>
              </a:ln>
            </p:spPr>
            <p:txBody>
              <a:bodyPr/>
              <a:lstStyle/>
              <a:p>
                <a:endParaRPr lang="en-US"/>
              </a:p>
            </p:txBody>
          </p:sp>
          <p:sp>
            <p:nvSpPr>
              <p:cNvPr id="195" name="Line 41212"/>
              <p:cNvSpPr>
                <a:spLocks noChangeAspect="1" noChangeShapeType="1"/>
              </p:cNvSpPr>
              <p:nvPr/>
            </p:nvSpPr>
            <p:spPr bwMode="auto">
              <a:xfrm>
                <a:off x="-264" y="3439"/>
                <a:ext cx="23" cy="0"/>
              </a:xfrm>
              <a:prstGeom prst="line">
                <a:avLst/>
              </a:prstGeom>
              <a:noFill/>
              <a:ln w="12700">
                <a:solidFill>
                  <a:schemeClr val="tx1"/>
                </a:solidFill>
                <a:round/>
                <a:headEnd/>
                <a:tailEnd/>
              </a:ln>
            </p:spPr>
            <p:txBody>
              <a:bodyPr/>
              <a:lstStyle/>
              <a:p>
                <a:endParaRPr lang="en-US"/>
              </a:p>
            </p:txBody>
          </p:sp>
          <p:sp>
            <p:nvSpPr>
              <p:cNvPr id="196" name="Line 41213"/>
              <p:cNvSpPr>
                <a:spLocks noChangeAspect="1" noChangeShapeType="1"/>
              </p:cNvSpPr>
              <p:nvPr/>
            </p:nvSpPr>
            <p:spPr bwMode="auto">
              <a:xfrm>
                <a:off x="-264" y="3451"/>
                <a:ext cx="23" cy="0"/>
              </a:xfrm>
              <a:prstGeom prst="line">
                <a:avLst/>
              </a:prstGeom>
              <a:noFill/>
              <a:ln w="12700">
                <a:solidFill>
                  <a:schemeClr val="tx1"/>
                </a:solidFill>
                <a:round/>
                <a:headEnd/>
                <a:tailEnd/>
              </a:ln>
            </p:spPr>
            <p:txBody>
              <a:bodyPr/>
              <a:lstStyle/>
              <a:p>
                <a:endParaRPr lang="en-US"/>
              </a:p>
            </p:txBody>
          </p:sp>
          <p:sp>
            <p:nvSpPr>
              <p:cNvPr id="197" name="Line 41215"/>
              <p:cNvSpPr>
                <a:spLocks noChangeAspect="1" noChangeShapeType="1"/>
              </p:cNvSpPr>
              <p:nvPr/>
            </p:nvSpPr>
            <p:spPr bwMode="auto">
              <a:xfrm>
                <a:off x="-205" y="3427"/>
                <a:ext cx="0" cy="16"/>
              </a:xfrm>
              <a:prstGeom prst="line">
                <a:avLst/>
              </a:prstGeom>
              <a:noFill/>
              <a:ln w="12700">
                <a:solidFill>
                  <a:schemeClr val="tx1"/>
                </a:solidFill>
                <a:round/>
                <a:headEnd/>
                <a:tailEnd/>
              </a:ln>
            </p:spPr>
            <p:txBody>
              <a:bodyPr/>
              <a:lstStyle/>
              <a:p>
                <a:endParaRPr lang="en-US"/>
              </a:p>
            </p:txBody>
          </p:sp>
          <p:sp>
            <p:nvSpPr>
              <p:cNvPr id="198" name="Line 41216"/>
              <p:cNvSpPr>
                <a:spLocks noChangeAspect="1" noChangeShapeType="1"/>
              </p:cNvSpPr>
              <p:nvPr/>
            </p:nvSpPr>
            <p:spPr bwMode="auto">
              <a:xfrm>
                <a:off x="-217" y="3427"/>
                <a:ext cx="24" cy="1"/>
              </a:xfrm>
              <a:prstGeom prst="line">
                <a:avLst/>
              </a:prstGeom>
              <a:noFill/>
              <a:ln w="12700">
                <a:solidFill>
                  <a:schemeClr val="tx1"/>
                </a:solidFill>
                <a:round/>
                <a:headEnd/>
                <a:tailEnd/>
              </a:ln>
            </p:spPr>
            <p:txBody>
              <a:bodyPr/>
              <a:lstStyle/>
              <a:p>
                <a:endParaRPr lang="en-US"/>
              </a:p>
            </p:txBody>
          </p:sp>
          <p:sp>
            <p:nvSpPr>
              <p:cNvPr id="199" name="Line 41217"/>
              <p:cNvSpPr>
                <a:spLocks noChangeAspect="1" noChangeShapeType="1"/>
              </p:cNvSpPr>
              <p:nvPr/>
            </p:nvSpPr>
            <p:spPr bwMode="auto">
              <a:xfrm>
                <a:off x="-217" y="3443"/>
                <a:ext cx="24" cy="0"/>
              </a:xfrm>
              <a:prstGeom prst="line">
                <a:avLst/>
              </a:prstGeom>
              <a:noFill/>
              <a:ln w="12700">
                <a:solidFill>
                  <a:schemeClr val="tx1"/>
                </a:solidFill>
                <a:round/>
                <a:headEnd/>
                <a:tailEnd/>
              </a:ln>
            </p:spPr>
            <p:txBody>
              <a:bodyPr/>
              <a:lstStyle/>
              <a:p>
                <a:endParaRPr lang="en-US"/>
              </a:p>
            </p:txBody>
          </p:sp>
          <p:sp>
            <p:nvSpPr>
              <p:cNvPr id="200" name="Line 41218"/>
              <p:cNvSpPr>
                <a:spLocks noChangeAspect="1" noChangeShapeType="1"/>
              </p:cNvSpPr>
              <p:nvPr/>
            </p:nvSpPr>
            <p:spPr bwMode="auto">
              <a:xfrm>
                <a:off x="-158" y="3416"/>
                <a:ext cx="1" cy="15"/>
              </a:xfrm>
              <a:prstGeom prst="line">
                <a:avLst/>
              </a:prstGeom>
              <a:noFill/>
              <a:ln w="12700">
                <a:solidFill>
                  <a:schemeClr val="tx1"/>
                </a:solidFill>
                <a:round/>
                <a:headEnd/>
                <a:tailEnd/>
              </a:ln>
            </p:spPr>
            <p:txBody>
              <a:bodyPr/>
              <a:lstStyle/>
              <a:p>
                <a:endParaRPr lang="en-US"/>
              </a:p>
            </p:txBody>
          </p:sp>
          <p:sp>
            <p:nvSpPr>
              <p:cNvPr id="201" name="Line 41219"/>
              <p:cNvSpPr>
                <a:spLocks noChangeAspect="1" noChangeShapeType="1"/>
              </p:cNvSpPr>
              <p:nvPr/>
            </p:nvSpPr>
            <p:spPr bwMode="auto">
              <a:xfrm>
                <a:off x="-170" y="3416"/>
                <a:ext cx="23" cy="0"/>
              </a:xfrm>
              <a:prstGeom prst="line">
                <a:avLst/>
              </a:prstGeom>
              <a:noFill/>
              <a:ln w="12700">
                <a:solidFill>
                  <a:schemeClr val="tx1"/>
                </a:solidFill>
                <a:round/>
                <a:headEnd/>
                <a:tailEnd/>
              </a:ln>
            </p:spPr>
            <p:txBody>
              <a:bodyPr/>
              <a:lstStyle/>
              <a:p>
                <a:endParaRPr lang="en-US"/>
              </a:p>
            </p:txBody>
          </p:sp>
          <p:sp>
            <p:nvSpPr>
              <p:cNvPr id="202" name="Line 41220"/>
              <p:cNvSpPr>
                <a:spLocks noChangeAspect="1" noChangeShapeType="1"/>
              </p:cNvSpPr>
              <p:nvPr/>
            </p:nvSpPr>
            <p:spPr bwMode="auto">
              <a:xfrm>
                <a:off x="-170" y="3431"/>
                <a:ext cx="23" cy="1"/>
              </a:xfrm>
              <a:prstGeom prst="line">
                <a:avLst/>
              </a:prstGeom>
              <a:noFill/>
              <a:ln w="12700">
                <a:solidFill>
                  <a:schemeClr val="tx1"/>
                </a:solidFill>
                <a:round/>
                <a:headEnd/>
                <a:tailEnd/>
              </a:ln>
            </p:spPr>
            <p:txBody>
              <a:bodyPr/>
              <a:lstStyle/>
              <a:p>
                <a:endParaRPr lang="en-US"/>
              </a:p>
            </p:txBody>
          </p:sp>
          <p:sp>
            <p:nvSpPr>
              <p:cNvPr id="203" name="Line 41221"/>
              <p:cNvSpPr>
                <a:spLocks noChangeAspect="1" noChangeShapeType="1"/>
              </p:cNvSpPr>
              <p:nvPr/>
            </p:nvSpPr>
            <p:spPr bwMode="auto">
              <a:xfrm>
                <a:off x="-111" y="3408"/>
                <a:ext cx="1" cy="11"/>
              </a:xfrm>
              <a:prstGeom prst="line">
                <a:avLst/>
              </a:prstGeom>
              <a:noFill/>
              <a:ln w="12700">
                <a:solidFill>
                  <a:schemeClr val="tx1"/>
                </a:solidFill>
                <a:round/>
                <a:headEnd/>
                <a:tailEnd/>
              </a:ln>
            </p:spPr>
            <p:txBody>
              <a:bodyPr/>
              <a:lstStyle/>
              <a:p>
                <a:endParaRPr lang="en-US"/>
              </a:p>
            </p:txBody>
          </p:sp>
          <p:sp>
            <p:nvSpPr>
              <p:cNvPr id="204" name="Line 41222"/>
              <p:cNvSpPr>
                <a:spLocks noChangeAspect="1" noChangeShapeType="1"/>
              </p:cNvSpPr>
              <p:nvPr/>
            </p:nvSpPr>
            <p:spPr bwMode="auto">
              <a:xfrm>
                <a:off x="-123" y="3408"/>
                <a:ext cx="24" cy="0"/>
              </a:xfrm>
              <a:prstGeom prst="line">
                <a:avLst/>
              </a:prstGeom>
              <a:noFill/>
              <a:ln w="12700">
                <a:solidFill>
                  <a:schemeClr val="tx1"/>
                </a:solidFill>
                <a:round/>
                <a:headEnd/>
                <a:tailEnd/>
              </a:ln>
            </p:spPr>
            <p:txBody>
              <a:bodyPr/>
              <a:lstStyle/>
              <a:p>
                <a:endParaRPr lang="en-US"/>
              </a:p>
            </p:txBody>
          </p:sp>
          <p:sp>
            <p:nvSpPr>
              <p:cNvPr id="205" name="Line 41223"/>
              <p:cNvSpPr>
                <a:spLocks noChangeAspect="1" noChangeShapeType="1"/>
              </p:cNvSpPr>
              <p:nvPr/>
            </p:nvSpPr>
            <p:spPr bwMode="auto">
              <a:xfrm>
                <a:off x="-123" y="3419"/>
                <a:ext cx="24" cy="1"/>
              </a:xfrm>
              <a:prstGeom prst="line">
                <a:avLst/>
              </a:prstGeom>
              <a:noFill/>
              <a:ln w="12700">
                <a:solidFill>
                  <a:schemeClr val="tx1"/>
                </a:solidFill>
                <a:round/>
                <a:headEnd/>
                <a:tailEnd/>
              </a:ln>
            </p:spPr>
            <p:txBody>
              <a:bodyPr/>
              <a:lstStyle/>
              <a:p>
                <a:endParaRPr lang="en-US"/>
              </a:p>
            </p:txBody>
          </p:sp>
          <p:sp>
            <p:nvSpPr>
              <p:cNvPr id="206" name="Line 41224"/>
              <p:cNvSpPr>
                <a:spLocks noChangeAspect="1" noChangeShapeType="1"/>
              </p:cNvSpPr>
              <p:nvPr/>
            </p:nvSpPr>
            <p:spPr bwMode="auto">
              <a:xfrm>
                <a:off x="-64" y="3396"/>
                <a:ext cx="0" cy="20"/>
              </a:xfrm>
              <a:prstGeom prst="line">
                <a:avLst/>
              </a:prstGeom>
              <a:noFill/>
              <a:ln w="12700">
                <a:solidFill>
                  <a:schemeClr val="tx1"/>
                </a:solidFill>
                <a:round/>
                <a:headEnd/>
                <a:tailEnd/>
              </a:ln>
            </p:spPr>
            <p:txBody>
              <a:bodyPr/>
              <a:lstStyle/>
              <a:p>
                <a:endParaRPr lang="en-US"/>
              </a:p>
            </p:txBody>
          </p:sp>
          <p:sp>
            <p:nvSpPr>
              <p:cNvPr id="207" name="Line 41225"/>
              <p:cNvSpPr>
                <a:spLocks noChangeAspect="1" noChangeShapeType="1"/>
              </p:cNvSpPr>
              <p:nvPr/>
            </p:nvSpPr>
            <p:spPr bwMode="auto">
              <a:xfrm>
                <a:off x="-76" y="3396"/>
                <a:ext cx="24" cy="1"/>
              </a:xfrm>
              <a:prstGeom prst="line">
                <a:avLst/>
              </a:prstGeom>
              <a:noFill/>
              <a:ln w="12700">
                <a:solidFill>
                  <a:schemeClr val="tx1"/>
                </a:solidFill>
                <a:round/>
                <a:headEnd/>
                <a:tailEnd/>
              </a:ln>
            </p:spPr>
            <p:txBody>
              <a:bodyPr/>
              <a:lstStyle/>
              <a:p>
                <a:endParaRPr lang="en-US"/>
              </a:p>
            </p:txBody>
          </p:sp>
          <p:sp>
            <p:nvSpPr>
              <p:cNvPr id="208" name="Line 41226"/>
              <p:cNvSpPr>
                <a:spLocks noChangeAspect="1" noChangeShapeType="1"/>
              </p:cNvSpPr>
              <p:nvPr/>
            </p:nvSpPr>
            <p:spPr bwMode="auto">
              <a:xfrm>
                <a:off x="-76" y="3416"/>
                <a:ext cx="24" cy="0"/>
              </a:xfrm>
              <a:prstGeom prst="line">
                <a:avLst/>
              </a:prstGeom>
              <a:noFill/>
              <a:ln w="12700">
                <a:solidFill>
                  <a:schemeClr val="tx1"/>
                </a:solidFill>
                <a:round/>
                <a:headEnd/>
                <a:tailEnd/>
              </a:ln>
            </p:spPr>
            <p:txBody>
              <a:bodyPr/>
              <a:lstStyle/>
              <a:p>
                <a:endParaRPr lang="en-US"/>
              </a:p>
            </p:txBody>
          </p:sp>
          <p:sp>
            <p:nvSpPr>
              <p:cNvPr id="209" name="Line 41227"/>
              <p:cNvSpPr>
                <a:spLocks noChangeAspect="1" noChangeShapeType="1"/>
              </p:cNvSpPr>
              <p:nvPr/>
            </p:nvSpPr>
            <p:spPr bwMode="auto">
              <a:xfrm>
                <a:off x="-13" y="3388"/>
                <a:ext cx="1" cy="20"/>
              </a:xfrm>
              <a:prstGeom prst="line">
                <a:avLst/>
              </a:prstGeom>
              <a:noFill/>
              <a:ln w="12700">
                <a:solidFill>
                  <a:schemeClr val="tx1"/>
                </a:solidFill>
                <a:round/>
                <a:headEnd/>
                <a:tailEnd/>
              </a:ln>
            </p:spPr>
            <p:txBody>
              <a:bodyPr/>
              <a:lstStyle/>
              <a:p>
                <a:endParaRPr lang="en-US"/>
              </a:p>
            </p:txBody>
          </p:sp>
          <p:sp>
            <p:nvSpPr>
              <p:cNvPr id="210" name="Line 41228"/>
              <p:cNvSpPr>
                <a:spLocks noChangeAspect="1" noChangeShapeType="1"/>
              </p:cNvSpPr>
              <p:nvPr/>
            </p:nvSpPr>
            <p:spPr bwMode="auto">
              <a:xfrm>
                <a:off x="-25" y="3388"/>
                <a:ext cx="24" cy="1"/>
              </a:xfrm>
              <a:prstGeom prst="line">
                <a:avLst/>
              </a:prstGeom>
              <a:noFill/>
              <a:ln w="12700">
                <a:solidFill>
                  <a:schemeClr val="tx1"/>
                </a:solidFill>
                <a:round/>
                <a:headEnd/>
                <a:tailEnd/>
              </a:ln>
            </p:spPr>
            <p:txBody>
              <a:bodyPr/>
              <a:lstStyle/>
              <a:p>
                <a:endParaRPr lang="en-US"/>
              </a:p>
            </p:txBody>
          </p:sp>
          <p:sp>
            <p:nvSpPr>
              <p:cNvPr id="211" name="Line 41229"/>
              <p:cNvSpPr>
                <a:spLocks noChangeAspect="1" noChangeShapeType="1"/>
              </p:cNvSpPr>
              <p:nvPr/>
            </p:nvSpPr>
            <p:spPr bwMode="auto">
              <a:xfrm>
                <a:off x="-25" y="3408"/>
                <a:ext cx="24" cy="0"/>
              </a:xfrm>
              <a:prstGeom prst="line">
                <a:avLst/>
              </a:prstGeom>
              <a:noFill/>
              <a:ln w="12700">
                <a:solidFill>
                  <a:schemeClr val="tx1"/>
                </a:solidFill>
                <a:round/>
                <a:headEnd/>
                <a:tailEnd/>
              </a:ln>
            </p:spPr>
            <p:txBody>
              <a:bodyPr/>
              <a:lstStyle/>
              <a:p>
                <a:endParaRPr lang="en-US"/>
              </a:p>
            </p:txBody>
          </p:sp>
          <p:sp>
            <p:nvSpPr>
              <p:cNvPr id="212" name="Line 41230"/>
              <p:cNvSpPr>
                <a:spLocks noChangeAspect="1" noChangeShapeType="1"/>
              </p:cNvSpPr>
              <p:nvPr/>
            </p:nvSpPr>
            <p:spPr bwMode="auto">
              <a:xfrm>
                <a:off x="34" y="3372"/>
                <a:ext cx="0" cy="24"/>
              </a:xfrm>
              <a:prstGeom prst="line">
                <a:avLst/>
              </a:prstGeom>
              <a:noFill/>
              <a:ln w="12700">
                <a:solidFill>
                  <a:schemeClr val="tx1"/>
                </a:solidFill>
                <a:round/>
                <a:headEnd/>
                <a:tailEnd/>
              </a:ln>
            </p:spPr>
            <p:txBody>
              <a:bodyPr/>
              <a:lstStyle/>
              <a:p>
                <a:endParaRPr lang="en-US"/>
              </a:p>
            </p:txBody>
          </p:sp>
          <p:sp>
            <p:nvSpPr>
              <p:cNvPr id="213" name="Line 41231"/>
              <p:cNvSpPr>
                <a:spLocks noChangeAspect="1" noChangeShapeType="1"/>
              </p:cNvSpPr>
              <p:nvPr/>
            </p:nvSpPr>
            <p:spPr bwMode="auto">
              <a:xfrm>
                <a:off x="22" y="3372"/>
                <a:ext cx="24" cy="1"/>
              </a:xfrm>
              <a:prstGeom prst="line">
                <a:avLst/>
              </a:prstGeom>
              <a:noFill/>
              <a:ln w="12700">
                <a:solidFill>
                  <a:schemeClr val="tx1"/>
                </a:solidFill>
                <a:round/>
                <a:headEnd/>
                <a:tailEnd/>
              </a:ln>
            </p:spPr>
            <p:txBody>
              <a:bodyPr/>
              <a:lstStyle/>
              <a:p>
                <a:endParaRPr lang="en-US"/>
              </a:p>
            </p:txBody>
          </p:sp>
          <p:sp>
            <p:nvSpPr>
              <p:cNvPr id="214" name="Line 41232"/>
              <p:cNvSpPr>
                <a:spLocks noChangeAspect="1" noChangeShapeType="1"/>
              </p:cNvSpPr>
              <p:nvPr/>
            </p:nvSpPr>
            <p:spPr bwMode="auto">
              <a:xfrm>
                <a:off x="22" y="3396"/>
                <a:ext cx="24" cy="1"/>
              </a:xfrm>
              <a:prstGeom prst="line">
                <a:avLst/>
              </a:prstGeom>
              <a:noFill/>
              <a:ln w="12700">
                <a:solidFill>
                  <a:schemeClr val="tx1"/>
                </a:solidFill>
                <a:round/>
                <a:headEnd/>
                <a:tailEnd/>
              </a:ln>
            </p:spPr>
            <p:txBody>
              <a:bodyPr/>
              <a:lstStyle/>
              <a:p>
                <a:endParaRPr lang="en-US"/>
              </a:p>
            </p:txBody>
          </p:sp>
          <p:sp>
            <p:nvSpPr>
              <p:cNvPr id="215" name="Line 41233"/>
              <p:cNvSpPr>
                <a:spLocks noChangeAspect="1" noChangeShapeType="1"/>
              </p:cNvSpPr>
              <p:nvPr/>
            </p:nvSpPr>
            <p:spPr bwMode="auto">
              <a:xfrm>
                <a:off x="81" y="3364"/>
                <a:ext cx="1" cy="24"/>
              </a:xfrm>
              <a:prstGeom prst="line">
                <a:avLst/>
              </a:prstGeom>
              <a:noFill/>
              <a:ln w="12700">
                <a:solidFill>
                  <a:schemeClr val="tx1"/>
                </a:solidFill>
                <a:round/>
                <a:headEnd/>
                <a:tailEnd/>
              </a:ln>
            </p:spPr>
            <p:txBody>
              <a:bodyPr/>
              <a:lstStyle/>
              <a:p>
                <a:endParaRPr lang="en-US"/>
              </a:p>
            </p:txBody>
          </p:sp>
          <p:sp>
            <p:nvSpPr>
              <p:cNvPr id="216" name="Line 41234"/>
              <p:cNvSpPr>
                <a:spLocks noChangeAspect="1" noChangeShapeType="1"/>
              </p:cNvSpPr>
              <p:nvPr/>
            </p:nvSpPr>
            <p:spPr bwMode="auto">
              <a:xfrm>
                <a:off x="70" y="3364"/>
                <a:ext cx="22" cy="1"/>
              </a:xfrm>
              <a:prstGeom prst="line">
                <a:avLst/>
              </a:prstGeom>
              <a:noFill/>
              <a:ln w="12700">
                <a:solidFill>
                  <a:schemeClr val="tx1"/>
                </a:solidFill>
                <a:round/>
                <a:headEnd/>
                <a:tailEnd/>
              </a:ln>
            </p:spPr>
            <p:txBody>
              <a:bodyPr/>
              <a:lstStyle/>
              <a:p>
                <a:endParaRPr lang="en-US"/>
              </a:p>
            </p:txBody>
          </p:sp>
          <p:sp>
            <p:nvSpPr>
              <p:cNvPr id="217" name="Line 41235"/>
              <p:cNvSpPr>
                <a:spLocks noChangeAspect="1" noChangeShapeType="1"/>
              </p:cNvSpPr>
              <p:nvPr/>
            </p:nvSpPr>
            <p:spPr bwMode="auto">
              <a:xfrm>
                <a:off x="70" y="3388"/>
                <a:ext cx="22" cy="1"/>
              </a:xfrm>
              <a:prstGeom prst="line">
                <a:avLst/>
              </a:prstGeom>
              <a:noFill/>
              <a:ln w="12700">
                <a:solidFill>
                  <a:schemeClr val="tx1"/>
                </a:solidFill>
                <a:round/>
                <a:headEnd/>
                <a:tailEnd/>
              </a:ln>
            </p:spPr>
            <p:txBody>
              <a:bodyPr/>
              <a:lstStyle/>
              <a:p>
                <a:endParaRPr lang="en-US"/>
              </a:p>
            </p:txBody>
          </p:sp>
          <p:sp>
            <p:nvSpPr>
              <p:cNvPr id="218" name="Freeform 41236"/>
              <p:cNvSpPr>
                <a:spLocks noChangeAspect="1"/>
              </p:cNvSpPr>
              <p:nvPr/>
            </p:nvSpPr>
            <p:spPr bwMode="auto">
              <a:xfrm>
                <a:off x="-1068" y="3376"/>
                <a:ext cx="1149" cy="497"/>
              </a:xfrm>
              <a:custGeom>
                <a:avLst/>
                <a:gdLst>
                  <a:gd name="T0" fmla="*/ 0 w 1701"/>
                  <a:gd name="T1" fmla="*/ 153 h 735"/>
                  <a:gd name="T2" fmla="*/ 15 w 1701"/>
                  <a:gd name="T3" fmla="*/ 128 h 735"/>
                  <a:gd name="T4" fmla="*/ 29 w 1701"/>
                  <a:gd name="T5" fmla="*/ 110 h 735"/>
                  <a:gd name="T6" fmla="*/ 45 w 1701"/>
                  <a:gd name="T7" fmla="*/ 95 h 735"/>
                  <a:gd name="T8" fmla="*/ 59 w 1701"/>
                  <a:gd name="T9" fmla="*/ 84 h 735"/>
                  <a:gd name="T10" fmla="*/ 74 w 1701"/>
                  <a:gd name="T11" fmla="*/ 74 h 735"/>
                  <a:gd name="T12" fmla="*/ 88 w 1701"/>
                  <a:gd name="T13" fmla="*/ 66 h 735"/>
                  <a:gd name="T14" fmla="*/ 103 w 1701"/>
                  <a:gd name="T15" fmla="*/ 59 h 735"/>
                  <a:gd name="T16" fmla="*/ 118 w 1701"/>
                  <a:gd name="T17" fmla="*/ 53 h 735"/>
                  <a:gd name="T18" fmla="*/ 133 w 1701"/>
                  <a:gd name="T19" fmla="*/ 48 h 735"/>
                  <a:gd name="T20" fmla="*/ 147 w 1701"/>
                  <a:gd name="T21" fmla="*/ 43 h 735"/>
                  <a:gd name="T22" fmla="*/ 162 w 1701"/>
                  <a:gd name="T23" fmla="*/ 40 h 735"/>
                  <a:gd name="T24" fmla="*/ 178 w 1701"/>
                  <a:gd name="T25" fmla="*/ 36 h 735"/>
                  <a:gd name="T26" fmla="*/ 192 w 1701"/>
                  <a:gd name="T27" fmla="*/ 32 h 735"/>
                  <a:gd name="T28" fmla="*/ 207 w 1701"/>
                  <a:gd name="T29" fmla="*/ 30 h 735"/>
                  <a:gd name="T30" fmla="*/ 221 w 1701"/>
                  <a:gd name="T31" fmla="*/ 26 h 735"/>
                  <a:gd name="T32" fmla="*/ 236 w 1701"/>
                  <a:gd name="T33" fmla="*/ 24 h 735"/>
                  <a:gd name="T34" fmla="*/ 251 w 1701"/>
                  <a:gd name="T35" fmla="*/ 20 h 735"/>
                  <a:gd name="T36" fmla="*/ 266 w 1701"/>
                  <a:gd name="T37" fmla="*/ 18 h 735"/>
                  <a:gd name="T38" fmla="*/ 280 w 1701"/>
                  <a:gd name="T39" fmla="*/ 15 h 735"/>
                  <a:gd name="T40" fmla="*/ 295 w 1701"/>
                  <a:gd name="T41" fmla="*/ 12 h 735"/>
                  <a:gd name="T42" fmla="*/ 309 w 1701"/>
                  <a:gd name="T43" fmla="*/ 8 h 735"/>
                  <a:gd name="T44" fmla="*/ 326 w 1701"/>
                  <a:gd name="T45" fmla="*/ 6 h 735"/>
                  <a:gd name="T46" fmla="*/ 340 w 1701"/>
                  <a:gd name="T47" fmla="*/ 2 h 735"/>
                  <a:gd name="T48" fmla="*/ 354 w 1701"/>
                  <a:gd name="T49" fmla="*/ 0 h 7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1"/>
                  <a:gd name="T76" fmla="*/ 0 h 735"/>
                  <a:gd name="T77" fmla="*/ 1701 w 1701"/>
                  <a:gd name="T78" fmla="*/ 735 h 7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1" h="735">
                    <a:moveTo>
                      <a:pt x="0" y="735"/>
                    </a:moveTo>
                    <a:lnTo>
                      <a:pt x="70" y="613"/>
                    </a:lnTo>
                    <a:lnTo>
                      <a:pt x="139" y="526"/>
                    </a:lnTo>
                    <a:lnTo>
                      <a:pt x="215" y="457"/>
                    </a:lnTo>
                    <a:lnTo>
                      <a:pt x="285" y="399"/>
                    </a:lnTo>
                    <a:lnTo>
                      <a:pt x="354" y="353"/>
                    </a:lnTo>
                    <a:lnTo>
                      <a:pt x="424" y="318"/>
                    </a:lnTo>
                    <a:lnTo>
                      <a:pt x="494" y="283"/>
                    </a:lnTo>
                    <a:lnTo>
                      <a:pt x="569" y="254"/>
                    </a:lnTo>
                    <a:lnTo>
                      <a:pt x="639" y="231"/>
                    </a:lnTo>
                    <a:lnTo>
                      <a:pt x="708" y="208"/>
                    </a:lnTo>
                    <a:lnTo>
                      <a:pt x="778" y="191"/>
                    </a:lnTo>
                    <a:lnTo>
                      <a:pt x="853" y="173"/>
                    </a:lnTo>
                    <a:lnTo>
                      <a:pt x="923" y="156"/>
                    </a:lnTo>
                    <a:lnTo>
                      <a:pt x="993" y="144"/>
                    </a:lnTo>
                    <a:lnTo>
                      <a:pt x="1062" y="127"/>
                    </a:lnTo>
                    <a:lnTo>
                      <a:pt x="1132" y="115"/>
                    </a:lnTo>
                    <a:lnTo>
                      <a:pt x="1208" y="98"/>
                    </a:lnTo>
                    <a:lnTo>
                      <a:pt x="1277" y="86"/>
                    </a:lnTo>
                    <a:lnTo>
                      <a:pt x="1347" y="69"/>
                    </a:lnTo>
                    <a:lnTo>
                      <a:pt x="1417" y="58"/>
                    </a:lnTo>
                    <a:lnTo>
                      <a:pt x="1486" y="40"/>
                    </a:lnTo>
                    <a:lnTo>
                      <a:pt x="1562" y="29"/>
                    </a:lnTo>
                    <a:lnTo>
                      <a:pt x="1631" y="11"/>
                    </a:lnTo>
                    <a:lnTo>
                      <a:pt x="1701" y="0"/>
                    </a:lnTo>
                  </a:path>
                </a:pathLst>
              </a:custGeom>
              <a:noFill/>
              <a:ln w="12700">
                <a:solidFill>
                  <a:schemeClr val="tx1"/>
                </a:solidFill>
                <a:round/>
                <a:headEnd/>
                <a:tailEnd/>
              </a:ln>
            </p:spPr>
            <p:txBody>
              <a:bodyPr/>
              <a:lstStyle/>
              <a:p>
                <a:endParaRPr lang="en-US"/>
              </a:p>
            </p:txBody>
          </p:sp>
        </p:grpSp>
        <p:sp>
          <p:nvSpPr>
            <p:cNvPr id="14" name="Text Box 41543"/>
            <p:cNvSpPr txBox="1">
              <a:spLocks noChangeArrowheads="1"/>
            </p:cNvSpPr>
            <p:nvPr/>
          </p:nvSpPr>
          <p:spPr bwMode="auto">
            <a:xfrm>
              <a:off x="799" y="4127"/>
              <a:ext cx="1115" cy="231"/>
            </a:xfrm>
            <a:prstGeom prst="rect">
              <a:avLst/>
            </a:prstGeom>
            <a:noFill/>
            <a:ln w="9525">
              <a:noFill/>
              <a:miter lim="800000"/>
              <a:headEnd/>
              <a:tailEnd/>
            </a:ln>
          </p:spPr>
          <p:txBody>
            <a:bodyPr wrap="none">
              <a:spAutoFit/>
            </a:bodyPr>
            <a:lstStyle/>
            <a:p>
              <a:r>
                <a:rPr lang="en-US">
                  <a:solidFill>
                    <a:srgbClr val="0066FF"/>
                  </a:solidFill>
                  <a:latin typeface="Agency FB" pitchFamily="34" charset="0"/>
                </a:rPr>
                <a:t>segment length, [</a:t>
              </a:r>
              <a:r>
                <a:rPr lang="en-US">
                  <a:solidFill>
                    <a:srgbClr val="0066FF"/>
                  </a:solidFill>
                  <a:latin typeface="Arial"/>
                  <a:cs typeface="Times New Roman" pitchFamily="18" charset="0"/>
                </a:rPr>
                <a:t>µ</a:t>
              </a:r>
              <a:r>
                <a:rPr lang="en-US">
                  <a:solidFill>
                    <a:srgbClr val="0066FF"/>
                  </a:solidFill>
                  <a:latin typeface="Agency FB" pitchFamily="34" charset="0"/>
                  <a:cs typeface="Times New Roman" pitchFamily="18" charset="0"/>
                </a:rPr>
                <a:t>m</a:t>
              </a:r>
              <a:r>
                <a:rPr lang="en-US">
                  <a:solidFill>
                    <a:srgbClr val="0066FF"/>
                  </a:solidFill>
                  <a:latin typeface="Agency FB" pitchFamily="34" charset="0"/>
                </a:rPr>
                <a:t>]</a:t>
              </a:r>
            </a:p>
          </p:txBody>
        </p:sp>
        <p:sp>
          <p:nvSpPr>
            <p:cNvPr id="15" name="Text Box 41544"/>
            <p:cNvSpPr txBox="1">
              <a:spLocks noChangeArrowheads="1"/>
            </p:cNvSpPr>
            <p:nvPr/>
          </p:nvSpPr>
          <p:spPr bwMode="auto">
            <a:xfrm rot="-5400000">
              <a:off x="149" y="3258"/>
              <a:ext cx="567" cy="231"/>
            </a:xfrm>
            <a:prstGeom prst="rect">
              <a:avLst/>
            </a:prstGeom>
            <a:noFill/>
            <a:ln w="9525">
              <a:noFill/>
              <a:miter lim="800000"/>
              <a:headEnd/>
              <a:tailEnd/>
            </a:ln>
          </p:spPr>
          <p:txBody>
            <a:bodyPr wrap="none">
              <a:spAutoFit/>
            </a:bodyPr>
            <a:lstStyle/>
            <a:p>
              <a:r>
                <a:rPr lang="en-US">
                  <a:solidFill>
                    <a:srgbClr val="0066FF"/>
                  </a:solidFill>
                  <a:latin typeface="Agency FB" pitchFamily="34" charset="0"/>
                </a:rPr>
                <a:t>tortuosity</a:t>
              </a:r>
            </a:p>
          </p:txBody>
        </p:sp>
        <p:sp>
          <p:nvSpPr>
            <p:cNvPr id="16" name="Text Box 41552"/>
            <p:cNvSpPr txBox="1">
              <a:spLocks noChangeArrowheads="1"/>
            </p:cNvSpPr>
            <p:nvPr/>
          </p:nvSpPr>
          <p:spPr bwMode="auto">
            <a:xfrm>
              <a:off x="1411" y="3143"/>
              <a:ext cx="372" cy="250"/>
            </a:xfrm>
            <a:prstGeom prst="rect">
              <a:avLst/>
            </a:prstGeom>
            <a:noFill/>
            <a:ln w="9525">
              <a:noFill/>
              <a:miter lim="800000"/>
              <a:headEnd/>
              <a:tailEnd/>
            </a:ln>
          </p:spPr>
          <p:txBody>
            <a:bodyPr wrap="none">
              <a:spAutoFit/>
            </a:bodyPr>
            <a:lstStyle/>
            <a:p>
              <a:pPr algn="ctr"/>
              <a:r>
                <a:rPr lang="en-US" sz="1000">
                  <a:latin typeface="Helvetica" pitchFamily="34" charset="0"/>
                </a:rPr>
                <a:t>optimal</a:t>
              </a:r>
            </a:p>
            <a:p>
              <a:pPr algn="ctr"/>
              <a:r>
                <a:rPr lang="en-US" sz="1000">
                  <a:latin typeface="Helvetica" pitchFamily="34" charset="0"/>
                </a:rPr>
                <a:t>trace</a:t>
              </a:r>
            </a:p>
          </p:txBody>
        </p:sp>
        <p:sp>
          <p:nvSpPr>
            <p:cNvPr id="17" name="Text Box 41553"/>
            <p:cNvSpPr txBox="1">
              <a:spLocks noChangeArrowheads="1"/>
            </p:cNvSpPr>
            <p:nvPr/>
          </p:nvSpPr>
          <p:spPr bwMode="auto">
            <a:xfrm>
              <a:off x="1267" y="2700"/>
              <a:ext cx="376" cy="250"/>
            </a:xfrm>
            <a:prstGeom prst="rect">
              <a:avLst/>
            </a:prstGeom>
            <a:noFill/>
            <a:ln w="9525">
              <a:noFill/>
              <a:miter lim="800000"/>
              <a:headEnd/>
              <a:tailEnd/>
            </a:ln>
          </p:spPr>
          <p:txBody>
            <a:bodyPr wrap="none">
              <a:spAutoFit/>
            </a:bodyPr>
            <a:lstStyle/>
            <a:p>
              <a:pPr algn="ctr"/>
              <a:r>
                <a:rPr lang="en-US" sz="1000">
                  <a:latin typeface="Helvetica" pitchFamily="34" charset="0"/>
                </a:rPr>
                <a:t>manual</a:t>
              </a:r>
            </a:p>
            <a:p>
              <a:pPr algn="ctr"/>
              <a:r>
                <a:rPr lang="en-US" sz="1000">
                  <a:latin typeface="Helvetica" pitchFamily="34" charset="0"/>
                </a:rPr>
                <a:t>trace</a:t>
              </a:r>
            </a:p>
          </p:txBody>
        </p:sp>
      </p:grpSp>
      <p:sp>
        <p:nvSpPr>
          <p:cNvPr id="240" name="Line 186093"/>
          <p:cNvSpPr>
            <a:spLocks noChangeAspect="1" noChangeShapeType="1"/>
          </p:cNvSpPr>
          <p:nvPr/>
        </p:nvSpPr>
        <p:spPr bwMode="auto">
          <a:xfrm>
            <a:off x="8542338" y="6129338"/>
            <a:ext cx="271463" cy="1588"/>
          </a:xfrm>
          <a:prstGeom prst="line">
            <a:avLst/>
          </a:prstGeom>
          <a:noFill/>
          <a:ln w="19050">
            <a:solidFill>
              <a:schemeClr val="bg1"/>
            </a:solidFill>
            <a:round/>
            <a:headEnd/>
            <a:tailEnd/>
          </a:ln>
        </p:spPr>
        <p:txBody>
          <a:bodyPr/>
          <a:lstStyle/>
          <a:p>
            <a:endParaRPr lang="en-US"/>
          </a:p>
        </p:txBody>
      </p:sp>
      <p:grpSp>
        <p:nvGrpSpPr>
          <p:cNvPr id="237" name="Group 4329"/>
          <p:cNvGrpSpPr/>
          <p:nvPr/>
        </p:nvGrpSpPr>
        <p:grpSpPr>
          <a:xfrm>
            <a:off x="4800600" y="2057400"/>
            <a:ext cx="4100513" cy="4568825"/>
            <a:chOff x="2590800" y="1752600"/>
            <a:chExt cx="4100513" cy="4568825"/>
          </a:xfrm>
        </p:grpSpPr>
        <p:grpSp>
          <p:nvGrpSpPr>
            <p:cNvPr id="238" name="Group 190473"/>
            <p:cNvGrpSpPr>
              <a:grpSpLocks noChangeAspect="1"/>
            </p:cNvGrpSpPr>
            <p:nvPr/>
          </p:nvGrpSpPr>
          <p:grpSpPr bwMode="auto">
            <a:xfrm>
              <a:off x="2590800" y="1752600"/>
              <a:ext cx="4100513" cy="4568825"/>
              <a:chOff x="-971" y="504"/>
              <a:chExt cx="1722" cy="1919"/>
            </a:xfrm>
          </p:grpSpPr>
          <p:pic>
            <p:nvPicPr>
              <p:cNvPr id="746" name="Picture 186187"/>
              <p:cNvPicPr>
                <a:picLocks noChangeAspect="1" noChangeArrowheads="1"/>
              </p:cNvPicPr>
              <p:nvPr/>
            </p:nvPicPr>
            <p:blipFill>
              <a:blip r:embed="rId2" cstate="print"/>
              <a:srcRect/>
              <a:stretch>
                <a:fillRect/>
              </a:stretch>
            </p:blipFill>
            <p:spPr bwMode="auto">
              <a:xfrm>
                <a:off x="-971" y="504"/>
                <a:ext cx="1722" cy="1919"/>
              </a:xfrm>
              <a:prstGeom prst="rect">
                <a:avLst/>
              </a:prstGeom>
              <a:noFill/>
              <a:ln w="9525">
                <a:noFill/>
                <a:miter lim="800000"/>
                <a:headEnd/>
                <a:tailEnd/>
              </a:ln>
            </p:spPr>
          </p:pic>
          <p:grpSp>
            <p:nvGrpSpPr>
              <p:cNvPr id="239" name="Group 190472"/>
              <p:cNvGrpSpPr>
                <a:grpSpLocks noChangeAspect="1"/>
              </p:cNvGrpSpPr>
              <p:nvPr/>
            </p:nvGrpSpPr>
            <p:grpSpPr bwMode="auto">
              <a:xfrm>
                <a:off x="-946" y="523"/>
                <a:ext cx="1671" cy="1874"/>
                <a:chOff x="-948" y="521"/>
                <a:chExt cx="1671" cy="1874"/>
              </a:xfrm>
            </p:grpSpPr>
            <p:sp>
              <p:nvSpPr>
                <p:cNvPr id="748" name="Line 186188"/>
                <p:cNvSpPr>
                  <a:spLocks noChangeAspect="1" noChangeShapeType="1"/>
                </p:cNvSpPr>
                <p:nvPr/>
              </p:nvSpPr>
              <p:spPr bwMode="auto">
                <a:xfrm flipH="1" flipV="1">
                  <a:off x="717" y="1997"/>
                  <a:ext cx="6" cy="5"/>
                </a:xfrm>
                <a:prstGeom prst="line">
                  <a:avLst/>
                </a:prstGeom>
                <a:noFill/>
                <a:ln w="12700">
                  <a:solidFill>
                    <a:srgbClr val="FF0000"/>
                  </a:solidFill>
                  <a:round/>
                  <a:headEnd/>
                  <a:tailEnd/>
                </a:ln>
              </p:spPr>
              <p:txBody>
                <a:bodyPr/>
                <a:lstStyle/>
                <a:p>
                  <a:endParaRPr lang="en-US"/>
                </a:p>
              </p:txBody>
            </p:sp>
            <p:sp>
              <p:nvSpPr>
                <p:cNvPr id="749" name="Line 186189"/>
                <p:cNvSpPr>
                  <a:spLocks noChangeAspect="1" noChangeShapeType="1"/>
                </p:cNvSpPr>
                <p:nvPr/>
              </p:nvSpPr>
              <p:spPr bwMode="auto">
                <a:xfrm flipH="1">
                  <a:off x="711" y="1997"/>
                  <a:ext cx="6" cy="1"/>
                </a:xfrm>
                <a:prstGeom prst="line">
                  <a:avLst/>
                </a:prstGeom>
                <a:noFill/>
                <a:ln w="12700">
                  <a:solidFill>
                    <a:srgbClr val="FF0000"/>
                  </a:solidFill>
                  <a:round/>
                  <a:headEnd/>
                  <a:tailEnd/>
                </a:ln>
              </p:spPr>
              <p:txBody>
                <a:bodyPr/>
                <a:lstStyle/>
                <a:p>
                  <a:endParaRPr lang="en-US"/>
                </a:p>
              </p:txBody>
            </p:sp>
            <p:sp>
              <p:nvSpPr>
                <p:cNvPr id="750" name="Line 186190"/>
                <p:cNvSpPr>
                  <a:spLocks noChangeAspect="1" noChangeShapeType="1"/>
                </p:cNvSpPr>
                <p:nvPr/>
              </p:nvSpPr>
              <p:spPr bwMode="auto">
                <a:xfrm flipH="1">
                  <a:off x="705" y="1997"/>
                  <a:ext cx="6" cy="1"/>
                </a:xfrm>
                <a:prstGeom prst="line">
                  <a:avLst/>
                </a:prstGeom>
                <a:noFill/>
                <a:ln w="12700">
                  <a:solidFill>
                    <a:srgbClr val="FF0000"/>
                  </a:solidFill>
                  <a:round/>
                  <a:headEnd/>
                  <a:tailEnd/>
                </a:ln>
              </p:spPr>
              <p:txBody>
                <a:bodyPr/>
                <a:lstStyle/>
                <a:p>
                  <a:endParaRPr lang="en-US"/>
                </a:p>
              </p:txBody>
            </p:sp>
            <p:sp>
              <p:nvSpPr>
                <p:cNvPr id="751" name="Line 186191"/>
                <p:cNvSpPr>
                  <a:spLocks noChangeAspect="1" noChangeShapeType="1"/>
                </p:cNvSpPr>
                <p:nvPr/>
              </p:nvSpPr>
              <p:spPr bwMode="auto">
                <a:xfrm flipH="1" flipV="1">
                  <a:off x="700" y="1991"/>
                  <a:ext cx="5" cy="6"/>
                </a:xfrm>
                <a:prstGeom prst="line">
                  <a:avLst/>
                </a:prstGeom>
                <a:noFill/>
                <a:ln w="12700">
                  <a:solidFill>
                    <a:srgbClr val="FF0000"/>
                  </a:solidFill>
                  <a:round/>
                  <a:headEnd/>
                  <a:tailEnd/>
                </a:ln>
              </p:spPr>
              <p:txBody>
                <a:bodyPr/>
                <a:lstStyle/>
                <a:p>
                  <a:endParaRPr lang="en-US"/>
                </a:p>
              </p:txBody>
            </p:sp>
            <p:sp>
              <p:nvSpPr>
                <p:cNvPr id="752" name="Line 186192"/>
                <p:cNvSpPr>
                  <a:spLocks noChangeAspect="1" noChangeShapeType="1"/>
                </p:cNvSpPr>
                <p:nvPr/>
              </p:nvSpPr>
              <p:spPr bwMode="auto">
                <a:xfrm flipH="1">
                  <a:off x="695" y="1991"/>
                  <a:ext cx="5" cy="1"/>
                </a:xfrm>
                <a:prstGeom prst="line">
                  <a:avLst/>
                </a:prstGeom>
                <a:noFill/>
                <a:ln w="12700">
                  <a:solidFill>
                    <a:srgbClr val="FF0000"/>
                  </a:solidFill>
                  <a:round/>
                  <a:headEnd/>
                  <a:tailEnd/>
                </a:ln>
              </p:spPr>
              <p:txBody>
                <a:bodyPr/>
                <a:lstStyle/>
                <a:p>
                  <a:endParaRPr lang="en-US"/>
                </a:p>
              </p:txBody>
            </p:sp>
            <p:sp>
              <p:nvSpPr>
                <p:cNvPr id="753" name="Line 186193"/>
                <p:cNvSpPr>
                  <a:spLocks noChangeAspect="1" noChangeShapeType="1"/>
                </p:cNvSpPr>
                <p:nvPr/>
              </p:nvSpPr>
              <p:spPr bwMode="auto">
                <a:xfrm flipH="1" flipV="1">
                  <a:off x="689" y="1985"/>
                  <a:ext cx="6" cy="6"/>
                </a:xfrm>
                <a:prstGeom prst="line">
                  <a:avLst/>
                </a:prstGeom>
                <a:noFill/>
                <a:ln w="12700">
                  <a:solidFill>
                    <a:srgbClr val="FF0000"/>
                  </a:solidFill>
                  <a:round/>
                  <a:headEnd/>
                  <a:tailEnd/>
                </a:ln>
              </p:spPr>
              <p:txBody>
                <a:bodyPr/>
                <a:lstStyle/>
                <a:p>
                  <a:endParaRPr lang="en-US"/>
                </a:p>
              </p:txBody>
            </p:sp>
            <p:sp>
              <p:nvSpPr>
                <p:cNvPr id="754" name="Line 186194"/>
                <p:cNvSpPr>
                  <a:spLocks noChangeAspect="1" noChangeShapeType="1"/>
                </p:cNvSpPr>
                <p:nvPr/>
              </p:nvSpPr>
              <p:spPr bwMode="auto">
                <a:xfrm flipH="1">
                  <a:off x="683" y="1985"/>
                  <a:ext cx="6" cy="1"/>
                </a:xfrm>
                <a:prstGeom prst="line">
                  <a:avLst/>
                </a:prstGeom>
                <a:noFill/>
                <a:ln w="12700">
                  <a:solidFill>
                    <a:srgbClr val="FF0000"/>
                  </a:solidFill>
                  <a:round/>
                  <a:headEnd/>
                  <a:tailEnd/>
                </a:ln>
              </p:spPr>
              <p:txBody>
                <a:bodyPr/>
                <a:lstStyle/>
                <a:p>
                  <a:endParaRPr lang="en-US"/>
                </a:p>
              </p:txBody>
            </p:sp>
            <p:sp>
              <p:nvSpPr>
                <p:cNvPr id="755" name="Line 186195"/>
                <p:cNvSpPr>
                  <a:spLocks noChangeAspect="1" noChangeShapeType="1"/>
                </p:cNvSpPr>
                <p:nvPr/>
              </p:nvSpPr>
              <p:spPr bwMode="auto">
                <a:xfrm flipH="1" flipV="1">
                  <a:off x="677" y="1979"/>
                  <a:ext cx="6" cy="6"/>
                </a:xfrm>
                <a:prstGeom prst="line">
                  <a:avLst/>
                </a:prstGeom>
                <a:noFill/>
                <a:ln w="12700">
                  <a:solidFill>
                    <a:srgbClr val="FF0000"/>
                  </a:solidFill>
                  <a:round/>
                  <a:headEnd/>
                  <a:tailEnd/>
                </a:ln>
              </p:spPr>
              <p:txBody>
                <a:bodyPr/>
                <a:lstStyle/>
                <a:p>
                  <a:endParaRPr lang="en-US"/>
                </a:p>
              </p:txBody>
            </p:sp>
            <p:sp>
              <p:nvSpPr>
                <p:cNvPr id="756" name="Line 186196"/>
                <p:cNvSpPr>
                  <a:spLocks noChangeAspect="1" noChangeShapeType="1"/>
                </p:cNvSpPr>
                <p:nvPr/>
              </p:nvSpPr>
              <p:spPr bwMode="auto">
                <a:xfrm flipH="1" flipV="1">
                  <a:off x="672" y="1974"/>
                  <a:ext cx="5" cy="5"/>
                </a:xfrm>
                <a:prstGeom prst="line">
                  <a:avLst/>
                </a:prstGeom>
                <a:noFill/>
                <a:ln w="12700">
                  <a:solidFill>
                    <a:srgbClr val="FF0000"/>
                  </a:solidFill>
                  <a:round/>
                  <a:headEnd/>
                  <a:tailEnd/>
                </a:ln>
              </p:spPr>
              <p:txBody>
                <a:bodyPr/>
                <a:lstStyle/>
                <a:p>
                  <a:endParaRPr lang="en-US"/>
                </a:p>
              </p:txBody>
            </p:sp>
            <p:sp>
              <p:nvSpPr>
                <p:cNvPr id="757" name="Line 186197"/>
                <p:cNvSpPr>
                  <a:spLocks noChangeAspect="1" noChangeShapeType="1"/>
                </p:cNvSpPr>
                <p:nvPr/>
              </p:nvSpPr>
              <p:spPr bwMode="auto">
                <a:xfrm flipH="1">
                  <a:off x="667" y="1744"/>
                  <a:ext cx="10" cy="5"/>
                </a:xfrm>
                <a:prstGeom prst="line">
                  <a:avLst/>
                </a:prstGeom>
                <a:noFill/>
                <a:ln w="12700">
                  <a:solidFill>
                    <a:srgbClr val="FF0000"/>
                  </a:solidFill>
                  <a:round/>
                  <a:headEnd/>
                  <a:tailEnd/>
                </a:ln>
              </p:spPr>
              <p:txBody>
                <a:bodyPr/>
                <a:lstStyle/>
                <a:p>
                  <a:endParaRPr lang="en-US"/>
                </a:p>
              </p:txBody>
            </p:sp>
            <p:sp>
              <p:nvSpPr>
                <p:cNvPr id="758" name="Line 186198"/>
                <p:cNvSpPr>
                  <a:spLocks noChangeAspect="1" noChangeShapeType="1"/>
                </p:cNvSpPr>
                <p:nvPr/>
              </p:nvSpPr>
              <p:spPr bwMode="auto">
                <a:xfrm flipH="1">
                  <a:off x="667" y="1974"/>
                  <a:ext cx="5" cy="1"/>
                </a:xfrm>
                <a:prstGeom prst="line">
                  <a:avLst/>
                </a:prstGeom>
                <a:noFill/>
                <a:ln w="12700">
                  <a:solidFill>
                    <a:srgbClr val="FF0000"/>
                  </a:solidFill>
                  <a:round/>
                  <a:headEnd/>
                  <a:tailEnd/>
                </a:ln>
              </p:spPr>
              <p:txBody>
                <a:bodyPr/>
                <a:lstStyle/>
                <a:p>
                  <a:endParaRPr lang="en-US"/>
                </a:p>
              </p:txBody>
            </p:sp>
            <p:sp>
              <p:nvSpPr>
                <p:cNvPr id="759" name="Line 186199"/>
                <p:cNvSpPr>
                  <a:spLocks noChangeAspect="1" noChangeShapeType="1"/>
                </p:cNvSpPr>
                <p:nvPr/>
              </p:nvSpPr>
              <p:spPr bwMode="auto">
                <a:xfrm flipH="1">
                  <a:off x="661" y="1749"/>
                  <a:ext cx="6" cy="1"/>
                </a:xfrm>
                <a:prstGeom prst="line">
                  <a:avLst/>
                </a:prstGeom>
                <a:noFill/>
                <a:ln w="12700">
                  <a:solidFill>
                    <a:srgbClr val="FF0000"/>
                  </a:solidFill>
                  <a:round/>
                  <a:headEnd/>
                  <a:tailEnd/>
                </a:ln>
              </p:spPr>
              <p:txBody>
                <a:bodyPr/>
                <a:lstStyle/>
                <a:p>
                  <a:endParaRPr lang="en-US"/>
                </a:p>
              </p:txBody>
            </p:sp>
            <p:sp>
              <p:nvSpPr>
                <p:cNvPr id="760" name="Line 186200"/>
                <p:cNvSpPr>
                  <a:spLocks noChangeAspect="1" noChangeShapeType="1"/>
                </p:cNvSpPr>
                <p:nvPr/>
              </p:nvSpPr>
              <p:spPr bwMode="auto">
                <a:xfrm flipV="1">
                  <a:off x="667" y="1968"/>
                  <a:ext cx="1" cy="6"/>
                </a:xfrm>
                <a:prstGeom prst="line">
                  <a:avLst/>
                </a:prstGeom>
                <a:noFill/>
                <a:ln w="12700">
                  <a:solidFill>
                    <a:srgbClr val="FF0000"/>
                  </a:solidFill>
                  <a:round/>
                  <a:headEnd/>
                  <a:tailEnd/>
                </a:ln>
              </p:spPr>
              <p:txBody>
                <a:bodyPr/>
                <a:lstStyle/>
                <a:p>
                  <a:endParaRPr lang="en-US"/>
                </a:p>
              </p:txBody>
            </p:sp>
            <p:sp>
              <p:nvSpPr>
                <p:cNvPr id="761" name="Line 186201"/>
                <p:cNvSpPr>
                  <a:spLocks noChangeAspect="1" noChangeShapeType="1"/>
                </p:cNvSpPr>
                <p:nvPr/>
              </p:nvSpPr>
              <p:spPr bwMode="auto">
                <a:xfrm flipH="1">
                  <a:off x="661" y="1968"/>
                  <a:ext cx="6" cy="1"/>
                </a:xfrm>
                <a:prstGeom prst="line">
                  <a:avLst/>
                </a:prstGeom>
                <a:noFill/>
                <a:ln w="12700">
                  <a:solidFill>
                    <a:srgbClr val="FF0000"/>
                  </a:solidFill>
                  <a:round/>
                  <a:headEnd/>
                  <a:tailEnd/>
                </a:ln>
              </p:spPr>
              <p:txBody>
                <a:bodyPr/>
                <a:lstStyle/>
                <a:p>
                  <a:endParaRPr lang="en-US"/>
                </a:p>
              </p:txBody>
            </p:sp>
            <p:sp>
              <p:nvSpPr>
                <p:cNvPr id="762" name="Line 186202"/>
                <p:cNvSpPr>
                  <a:spLocks noChangeAspect="1" noChangeShapeType="1"/>
                </p:cNvSpPr>
                <p:nvPr/>
              </p:nvSpPr>
              <p:spPr bwMode="auto">
                <a:xfrm flipH="1" flipV="1">
                  <a:off x="655" y="1963"/>
                  <a:ext cx="6" cy="5"/>
                </a:xfrm>
                <a:prstGeom prst="line">
                  <a:avLst/>
                </a:prstGeom>
                <a:noFill/>
                <a:ln w="12700">
                  <a:solidFill>
                    <a:srgbClr val="FF0000"/>
                  </a:solidFill>
                  <a:round/>
                  <a:headEnd/>
                  <a:tailEnd/>
                </a:ln>
              </p:spPr>
              <p:txBody>
                <a:bodyPr/>
                <a:lstStyle/>
                <a:p>
                  <a:endParaRPr lang="en-US"/>
                </a:p>
              </p:txBody>
            </p:sp>
            <p:sp>
              <p:nvSpPr>
                <p:cNvPr id="763" name="Line 186203"/>
                <p:cNvSpPr>
                  <a:spLocks noChangeAspect="1" noChangeShapeType="1"/>
                </p:cNvSpPr>
                <p:nvPr/>
              </p:nvSpPr>
              <p:spPr bwMode="auto">
                <a:xfrm flipH="1">
                  <a:off x="655" y="1749"/>
                  <a:ext cx="6" cy="1"/>
                </a:xfrm>
                <a:prstGeom prst="line">
                  <a:avLst/>
                </a:prstGeom>
                <a:noFill/>
                <a:ln w="12700">
                  <a:solidFill>
                    <a:srgbClr val="FF0000"/>
                  </a:solidFill>
                  <a:round/>
                  <a:headEnd/>
                  <a:tailEnd/>
                </a:ln>
              </p:spPr>
              <p:txBody>
                <a:bodyPr/>
                <a:lstStyle/>
                <a:p>
                  <a:endParaRPr lang="en-US"/>
                </a:p>
              </p:txBody>
            </p:sp>
            <p:sp>
              <p:nvSpPr>
                <p:cNvPr id="764" name="Line 186204"/>
                <p:cNvSpPr>
                  <a:spLocks noChangeAspect="1" noChangeShapeType="1"/>
                </p:cNvSpPr>
                <p:nvPr/>
              </p:nvSpPr>
              <p:spPr bwMode="auto">
                <a:xfrm flipH="1">
                  <a:off x="649" y="1963"/>
                  <a:ext cx="6" cy="1"/>
                </a:xfrm>
                <a:prstGeom prst="line">
                  <a:avLst/>
                </a:prstGeom>
                <a:noFill/>
                <a:ln w="12700">
                  <a:solidFill>
                    <a:srgbClr val="FF0000"/>
                  </a:solidFill>
                  <a:round/>
                  <a:headEnd/>
                  <a:tailEnd/>
                </a:ln>
              </p:spPr>
              <p:txBody>
                <a:bodyPr/>
                <a:lstStyle/>
                <a:p>
                  <a:endParaRPr lang="en-US"/>
                </a:p>
              </p:txBody>
            </p:sp>
            <p:sp>
              <p:nvSpPr>
                <p:cNvPr id="765" name="Line 186205"/>
                <p:cNvSpPr>
                  <a:spLocks noChangeAspect="1" noChangeShapeType="1"/>
                </p:cNvSpPr>
                <p:nvPr/>
              </p:nvSpPr>
              <p:spPr bwMode="auto">
                <a:xfrm flipH="1">
                  <a:off x="649" y="1749"/>
                  <a:ext cx="6" cy="1"/>
                </a:xfrm>
                <a:prstGeom prst="line">
                  <a:avLst/>
                </a:prstGeom>
                <a:noFill/>
                <a:ln w="12700">
                  <a:solidFill>
                    <a:srgbClr val="FF0000"/>
                  </a:solidFill>
                  <a:round/>
                  <a:headEnd/>
                  <a:tailEnd/>
                </a:ln>
              </p:spPr>
              <p:txBody>
                <a:bodyPr/>
                <a:lstStyle/>
                <a:p>
                  <a:endParaRPr lang="en-US"/>
                </a:p>
              </p:txBody>
            </p:sp>
            <p:sp>
              <p:nvSpPr>
                <p:cNvPr id="766" name="Line 186206"/>
                <p:cNvSpPr>
                  <a:spLocks noChangeAspect="1" noChangeShapeType="1"/>
                </p:cNvSpPr>
                <p:nvPr/>
              </p:nvSpPr>
              <p:spPr bwMode="auto">
                <a:xfrm flipV="1">
                  <a:off x="649" y="1957"/>
                  <a:ext cx="1" cy="6"/>
                </a:xfrm>
                <a:prstGeom prst="line">
                  <a:avLst/>
                </a:prstGeom>
                <a:noFill/>
                <a:ln w="12700">
                  <a:solidFill>
                    <a:srgbClr val="FF0000"/>
                  </a:solidFill>
                  <a:round/>
                  <a:headEnd/>
                  <a:tailEnd/>
                </a:ln>
              </p:spPr>
              <p:txBody>
                <a:bodyPr/>
                <a:lstStyle/>
                <a:p>
                  <a:endParaRPr lang="en-US"/>
                </a:p>
              </p:txBody>
            </p:sp>
            <p:sp>
              <p:nvSpPr>
                <p:cNvPr id="767" name="Line 186207"/>
                <p:cNvSpPr>
                  <a:spLocks noChangeAspect="1" noChangeShapeType="1"/>
                </p:cNvSpPr>
                <p:nvPr/>
              </p:nvSpPr>
              <p:spPr bwMode="auto">
                <a:xfrm flipH="1">
                  <a:off x="643" y="1749"/>
                  <a:ext cx="6" cy="1"/>
                </a:xfrm>
                <a:prstGeom prst="line">
                  <a:avLst/>
                </a:prstGeom>
                <a:noFill/>
                <a:ln w="12700">
                  <a:solidFill>
                    <a:srgbClr val="FF0000"/>
                  </a:solidFill>
                  <a:round/>
                  <a:headEnd/>
                  <a:tailEnd/>
                </a:ln>
              </p:spPr>
              <p:txBody>
                <a:bodyPr/>
                <a:lstStyle/>
                <a:p>
                  <a:endParaRPr lang="en-US"/>
                </a:p>
              </p:txBody>
            </p:sp>
            <p:sp>
              <p:nvSpPr>
                <p:cNvPr id="768" name="Line 186208"/>
                <p:cNvSpPr>
                  <a:spLocks noChangeAspect="1" noChangeShapeType="1"/>
                </p:cNvSpPr>
                <p:nvPr/>
              </p:nvSpPr>
              <p:spPr bwMode="auto">
                <a:xfrm flipH="1">
                  <a:off x="643" y="1957"/>
                  <a:ext cx="6" cy="1"/>
                </a:xfrm>
                <a:prstGeom prst="line">
                  <a:avLst/>
                </a:prstGeom>
                <a:noFill/>
                <a:ln w="12700">
                  <a:solidFill>
                    <a:srgbClr val="FF0000"/>
                  </a:solidFill>
                  <a:round/>
                  <a:headEnd/>
                  <a:tailEnd/>
                </a:ln>
              </p:spPr>
              <p:txBody>
                <a:bodyPr/>
                <a:lstStyle/>
                <a:p>
                  <a:endParaRPr lang="en-US"/>
                </a:p>
              </p:txBody>
            </p:sp>
            <p:sp>
              <p:nvSpPr>
                <p:cNvPr id="769" name="Line 186209"/>
                <p:cNvSpPr>
                  <a:spLocks noChangeAspect="1" noChangeShapeType="1"/>
                </p:cNvSpPr>
                <p:nvPr/>
              </p:nvSpPr>
              <p:spPr bwMode="auto">
                <a:xfrm flipH="1">
                  <a:off x="639" y="1749"/>
                  <a:ext cx="4" cy="1"/>
                </a:xfrm>
                <a:prstGeom prst="line">
                  <a:avLst/>
                </a:prstGeom>
                <a:noFill/>
                <a:ln w="12700">
                  <a:solidFill>
                    <a:srgbClr val="FF0000"/>
                  </a:solidFill>
                  <a:round/>
                  <a:headEnd/>
                  <a:tailEnd/>
                </a:ln>
              </p:spPr>
              <p:txBody>
                <a:bodyPr/>
                <a:lstStyle/>
                <a:p>
                  <a:endParaRPr lang="en-US"/>
                </a:p>
              </p:txBody>
            </p:sp>
            <p:sp>
              <p:nvSpPr>
                <p:cNvPr id="770" name="Line 186210"/>
                <p:cNvSpPr>
                  <a:spLocks noChangeAspect="1" noChangeShapeType="1"/>
                </p:cNvSpPr>
                <p:nvPr/>
              </p:nvSpPr>
              <p:spPr bwMode="auto">
                <a:xfrm flipH="1">
                  <a:off x="639" y="1015"/>
                  <a:ext cx="4" cy="1"/>
                </a:xfrm>
                <a:prstGeom prst="line">
                  <a:avLst/>
                </a:prstGeom>
                <a:noFill/>
                <a:ln w="12700">
                  <a:solidFill>
                    <a:srgbClr val="FF0000"/>
                  </a:solidFill>
                  <a:round/>
                  <a:headEnd/>
                  <a:tailEnd/>
                </a:ln>
              </p:spPr>
              <p:txBody>
                <a:bodyPr/>
                <a:lstStyle/>
                <a:p>
                  <a:endParaRPr lang="en-US"/>
                </a:p>
              </p:txBody>
            </p:sp>
            <p:sp>
              <p:nvSpPr>
                <p:cNvPr id="771" name="Line 186211"/>
                <p:cNvSpPr>
                  <a:spLocks noChangeAspect="1" noChangeShapeType="1"/>
                </p:cNvSpPr>
                <p:nvPr/>
              </p:nvSpPr>
              <p:spPr bwMode="auto">
                <a:xfrm flipH="1" flipV="1">
                  <a:off x="639" y="1952"/>
                  <a:ext cx="4" cy="5"/>
                </a:xfrm>
                <a:prstGeom prst="line">
                  <a:avLst/>
                </a:prstGeom>
                <a:noFill/>
                <a:ln w="12700">
                  <a:solidFill>
                    <a:srgbClr val="FF0000"/>
                  </a:solidFill>
                  <a:round/>
                  <a:headEnd/>
                  <a:tailEnd/>
                </a:ln>
              </p:spPr>
              <p:txBody>
                <a:bodyPr/>
                <a:lstStyle/>
                <a:p>
                  <a:endParaRPr lang="en-US"/>
                </a:p>
              </p:txBody>
            </p:sp>
            <p:sp>
              <p:nvSpPr>
                <p:cNvPr id="772" name="Line 186212"/>
                <p:cNvSpPr>
                  <a:spLocks noChangeAspect="1" noChangeShapeType="1"/>
                </p:cNvSpPr>
                <p:nvPr/>
              </p:nvSpPr>
              <p:spPr bwMode="auto">
                <a:xfrm flipH="1">
                  <a:off x="633" y="1015"/>
                  <a:ext cx="6" cy="6"/>
                </a:xfrm>
                <a:prstGeom prst="line">
                  <a:avLst/>
                </a:prstGeom>
                <a:noFill/>
                <a:ln w="12700">
                  <a:solidFill>
                    <a:srgbClr val="FF0000"/>
                  </a:solidFill>
                  <a:round/>
                  <a:headEnd/>
                  <a:tailEnd/>
                </a:ln>
              </p:spPr>
              <p:txBody>
                <a:bodyPr/>
                <a:lstStyle/>
                <a:p>
                  <a:endParaRPr lang="en-US"/>
                </a:p>
              </p:txBody>
            </p:sp>
            <p:sp>
              <p:nvSpPr>
                <p:cNvPr id="773" name="Line 186213"/>
                <p:cNvSpPr>
                  <a:spLocks noChangeAspect="1" noChangeShapeType="1"/>
                </p:cNvSpPr>
                <p:nvPr/>
              </p:nvSpPr>
              <p:spPr bwMode="auto">
                <a:xfrm flipH="1">
                  <a:off x="633" y="1749"/>
                  <a:ext cx="6" cy="1"/>
                </a:xfrm>
                <a:prstGeom prst="line">
                  <a:avLst/>
                </a:prstGeom>
                <a:noFill/>
                <a:ln w="12700">
                  <a:solidFill>
                    <a:srgbClr val="FF0000"/>
                  </a:solidFill>
                  <a:round/>
                  <a:headEnd/>
                  <a:tailEnd/>
                </a:ln>
              </p:spPr>
              <p:txBody>
                <a:bodyPr/>
                <a:lstStyle/>
                <a:p>
                  <a:endParaRPr lang="en-US"/>
                </a:p>
              </p:txBody>
            </p:sp>
            <p:sp>
              <p:nvSpPr>
                <p:cNvPr id="774" name="Line 186214"/>
                <p:cNvSpPr>
                  <a:spLocks noChangeAspect="1" noChangeShapeType="1"/>
                </p:cNvSpPr>
                <p:nvPr/>
              </p:nvSpPr>
              <p:spPr bwMode="auto">
                <a:xfrm flipH="1">
                  <a:off x="633" y="1952"/>
                  <a:ext cx="6" cy="1"/>
                </a:xfrm>
                <a:prstGeom prst="line">
                  <a:avLst/>
                </a:prstGeom>
                <a:noFill/>
                <a:ln w="12700">
                  <a:solidFill>
                    <a:srgbClr val="FF0000"/>
                  </a:solidFill>
                  <a:round/>
                  <a:headEnd/>
                  <a:tailEnd/>
                </a:ln>
              </p:spPr>
              <p:txBody>
                <a:bodyPr/>
                <a:lstStyle/>
                <a:p>
                  <a:endParaRPr lang="en-US"/>
                </a:p>
              </p:txBody>
            </p:sp>
            <p:sp>
              <p:nvSpPr>
                <p:cNvPr id="775" name="Line 186215"/>
                <p:cNvSpPr>
                  <a:spLocks noChangeAspect="1" noChangeShapeType="1"/>
                </p:cNvSpPr>
                <p:nvPr/>
              </p:nvSpPr>
              <p:spPr bwMode="auto">
                <a:xfrm flipH="1">
                  <a:off x="627" y="1749"/>
                  <a:ext cx="6" cy="1"/>
                </a:xfrm>
                <a:prstGeom prst="line">
                  <a:avLst/>
                </a:prstGeom>
                <a:noFill/>
                <a:ln w="12700">
                  <a:solidFill>
                    <a:srgbClr val="FF0000"/>
                  </a:solidFill>
                  <a:round/>
                  <a:headEnd/>
                  <a:tailEnd/>
                </a:ln>
              </p:spPr>
              <p:txBody>
                <a:bodyPr/>
                <a:lstStyle/>
                <a:p>
                  <a:endParaRPr lang="en-US"/>
                </a:p>
              </p:txBody>
            </p:sp>
            <p:sp>
              <p:nvSpPr>
                <p:cNvPr id="776" name="Line 186216"/>
                <p:cNvSpPr>
                  <a:spLocks noChangeAspect="1" noChangeShapeType="1"/>
                </p:cNvSpPr>
                <p:nvPr/>
              </p:nvSpPr>
              <p:spPr bwMode="auto">
                <a:xfrm flipH="1">
                  <a:off x="627" y="1952"/>
                  <a:ext cx="6" cy="1"/>
                </a:xfrm>
                <a:prstGeom prst="line">
                  <a:avLst/>
                </a:prstGeom>
                <a:noFill/>
                <a:ln w="12700">
                  <a:solidFill>
                    <a:srgbClr val="FF0000"/>
                  </a:solidFill>
                  <a:round/>
                  <a:headEnd/>
                  <a:tailEnd/>
                </a:ln>
              </p:spPr>
              <p:txBody>
                <a:bodyPr/>
                <a:lstStyle/>
                <a:p>
                  <a:endParaRPr lang="en-US"/>
                </a:p>
              </p:txBody>
            </p:sp>
            <p:sp>
              <p:nvSpPr>
                <p:cNvPr id="777" name="Line 186217"/>
                <p:cNvSpPr>
                  <a:spLocks noChangeAspect="1" noChangeShapeType="1"/>
                </p:cNvSpPr>
                <p:nvPr/>
              </p:nvSpPr>
              <p:spPr bwMode="auto">
                <a:xfrm flipH="1">
                  <a:off x="627" y="1021"/>
                  <a:ext cx="6" cy="1"/>
                </a:xfrm>
                <a:prstGeom prst="line">
                  <a:avLst/>
                </a:prstGeom>
                <a:noFill/>
                <a:ln w="12700">
                  <a:solidFill>
                    <a:srgbClr val="FF0000"/>
                  </a:solidFill>
                  <a:round/>
                  <a:headEnd/>
                  <a:tailEnd/>
                </a:ln>
              </p:spPr>
              <p:txBody>
                <a:bodyPr/>
                <a:lstStyle/>
                <a:p>
                  <a:endParaRPr lang="en-US"/>
                </a:p>
              </p:txBody>
            </p:sp>
            <p:sp>
              <p:nvSpPr>
                <p:cNvPr id="778" name="Line 186218"/>
                <p:cNvSpPr>
                  <a:spLocks noChangeAspect="1" noChangeShapeType="1"/>
                </p:cNvSpPr>
                <p:nvPr/>
              </p:nvSpPr>
              <p:spPr bwMode="auto">
                <a:xfrm flipV="1">
                  <a:off x="627" y="1946"/>
                  <a:ext cx="1" cy="6"/>
                </a:xfrm>
                <a:prstGeom prst="line">
                  <a:avLst/>
                </a:prstGeom>
                <a:noFill/>
                <a:ln w="12700">
                  <a:solidFill>
                    <a:srgbClr val="FF0000"/>
                  </a:solidFill>
                  <a:round/>
                  <a:headEnd/>
                  <a:tailEnd/>
                </a:ln>
              </p:spPr>
              <p:txBody>
                <a:bodyPr/>
                <a:lstStyle/>
                <a:p>
                  <a:endParaRPr lang="en-US"/>
                </a:p>
              </p:txBody>
            </p:sp>
            <p:sp>
              <p:nvSpPr>
                <p:cNvPr id="779" name="Line 186219"/>
                <p:cNvSpPr>
                  <a:spLocks noChangeAspect="1" noChangeShapeType="1"/>
                </p:cNvSpPr>
                <p:nvPr/>
              </p:nvSpPr>
              <p:spPr bwMode="auto">
                <a:xfrm flipH="1">
                  <a:off x="621" y="1021"/>
                  <a:ext cx="6" cy="5"/>
                </a:xfrm>
                <a:prstGeom prst="line">
                  <a:avLst/>
                </a:prstGeom>
                <a:noFill/>
                <a:ln w="12700">
                  <a:solidFill>
                    <a:srgbClr val="FF0000"/>
                  </a:solidFill>
                  <a:round/>
                  <a:headEnd/>
                  <a:tailEnd/>
                </a:ln>
              </p:spPr>
              <p:txBody>
                <a:bodyPr/>
                <a:lstStyle/>
                <a:p>
                  <a:endParaRPr lang="en-US"/>
                </a:p>
              </p:txBody>
            </p:sp>
            <p:sp>
              <p:nvSpPr>
                <p:cNvPr id="780" name="Line 186220"/>
                <p:cNvSpPr>
                  <a:spLocks noChangeAspect="1" noChangeShapeType="1"/>
                </p:cNvSpPr>
                <p:nvPr/>
              </p:nvSpPr>
              <p:spPr bwMode="auto">
                <a:xfrm flipH="1" flipV="1">
                  <a:off x="621" y="1744"/>
                  <a:ext cx="6" cy="5"/>
                </a:xfrm>
                <a:prstGeom prst="line">
                  <a:avLst/>
                </a:prstGeom>
                <a:noFill/>
                <a:ln w="12700">
                  <a:solidFill>
                    <a:srgbClr val="FF0000"/>
                  </a:solidFill>
                  <a:round/>
                  <a:headEnd/>
                  <a:tailEnd/>
                </a:ln>
              </p:spPr>
              <p:txBody>
                <a:bodyPr/>
                <a:lstStyle/>
                <a:p>
                  <a:endParaRPr lang="en-US"/>
                </a:p>
              </p:txBody>
            </p:sp>
            <p:sp>
              <p:nvSpPr>
                <p:cNvPr id="781" name="Line 186221"/>
                <p:cNvSpPr>
                  <a:spLocks noChangeAspect="1" noChangeShapeType="1"/>
                </p:cNvSpPr>
                <p:nvPr/>
              </p:nvSpPr>
              <p:spPr bwMode="auto">
                <a:xfrm flipH="1">
                  <a:off x="621" y="1946"/>
                  <a:ext cx="6" cy="1"/>
                </a:xfrm>
                <a:prstGeom prst="line">
                  <a:avLst/>
                </a:prstGeom>
                <a:noFill/>
                <a:ln w="12700">
                  <a:solidFill>
                    <a:srgbClr val="FF0000"/>
                  </a:solidFill>
                  <a:round/>
                  <a:headEnd/>
                  <a:tailEnd/>
                </a:ln>
              </p:spPr>
              <p:txBody>
                <a:bodyPr/>
                <a:lstStyle/>
                <a:p>
                  <a:endParaRPr lang="en-US"/>
                </a:p>
              </p:txBody>
            </p:sp>
            <p:sp>
              <p:nvSpPr>
                <p:cNvPr id="782" name="Line 186222"/>
                <p:cNvSpPr>
                  <a:spLocks noChangeAspect="1" noChangeShapeType="1"/>
                </p:cNvSpPr>
                <p:nvPr/>
              </p:nvSpPr>
              <p:spPr bwMode="auto">
                <a:xfrm>
                  <a:off x="621" y="1026"/>
                  <a:ext cx="1" cy="5"/>
                </a:xfrm>
                <a:prstGeom prst="line">
                  <a:avLst/>
                </a:prstGeom>
                <a:noFill/>
                <a:ln w="12700">
                  <a:solidFill>
                    <a:srgbClr val="FF0000"/>
                  </a:solidFill>
                  <a:round/>
                  <a:headEnd/>
                  <a:tailEnd/>
                </a:ln>
              </p:spPr>
              <p:txBody>
                <a:bodyPr/>
                <a:lstStyle/>
                <a:p>
                  <a:endParaRPr lang="en-US"/>
                </a:p>
              </p:txBody>
            </p:sp>
            <p:sp>
              <p:nvSpPr>
                <p:cNvPr id="783" name="Line 186223"/>
                <p:cNvSpPr>
                  <a:spLocks noChangeAspect="1" noChangeShapeType="1"/>
                </p:cNvSpPr>
                <p:nvPr/>
              </p:nvSpPr>
              <p:spPr bwMode="auto">
                <a:xfrm flipH="1">
                  <a:off x="615" y="1744"/>
                  <a:ext cx="6" cy="1"/>
                </a:xfrm>
                <a:prstGeom prst="line">
                  <a:avLst/>
                </a:prstGeom>
                <a:noFill/>
                <a:ln w="12700">
                  <a:solidFill>
                    <a:srgbClr val="FF0000"/>
                  </a:solidFill>
                  <a:round/>
                  <a:headEnd/>
                  <a:tailEnd/>
                </a:ln>
              </p:spPr>
              <p:txBody>
                <a:bodyPr/>
                <a:lstStyle/>
                <a:p>
                  <a:endParaRPr lang="en-US"/>
                </a:p>
              </p:txBody>
            </p:sp>
            <p:sp>
              <p:nvSpPr>
                <p:cNvPr id="784" name="Line 186224"/>
                <p:cNvSpPr>
                  <a:spLocks noChangeAspect="1" noChangeShapeType="1"/>
                </p:cNvSpPr>
                <p:nvPr/>
              </p:nvSpPr>
              <p:spPr bwMode="auto">
                <a:xfrm flipH="1">
                  <a:off x="615" y="1031"/>
                  <a:ext cx="6" cy="1"/>
                </a:xfrm>
                <a:prstGeom prst="line">
                  <a:avLst/>
                </a:prstGeom>
                <a:noFill/>
                <a:ln w="12700">
                  <a:solidFill>
                    <a:srgbClr val="FF0000"/>
                  </a:solidFill>
                  <a:round/>
                  <a:headEnd/>
                  <a:tailEnd/>
                </a:ln>
              </p:spPr>
              <p:txBody>
                <a:bodyPr/>
                <a:lstStyle/>
                <a:p>
                  <a:endParaRPr lang="en-US"/>
                </a:p>
              </p:txBody>
            </p:sp>
            <p:sp>
              <p:nvSpPr>
                <p:cNvPr id="785" name="Line 186225"/>
                <p:cNvSpPr>
                  <a:spLocks noChangeAspect="1" noChangeShapeType="1"/>
                </p:cNvSpPr>
                <p:nvPr/>
              </p:nvSpPr>
              <p:spPr bwMode="auto">
                <a:xfrm flipH="1" flipV="1">
                  <a:off x="615" y="1940"/>
                  <a:ext cx="6" cy="6"/>
                </a:xfrm>
                <a:prstGeom prst="line">
                  <a:avLst/>
                </a:prstGeom>
                <a:noFill/>
                <a:ln w="12700">
                  <a:solidFill>
                    <a:srgbClr val="FF0000"/>
                  </a:solidFill>
                  <a:round/>
                  <a:headEnd/>
                  <a:tailEnd/>
                </a:ln>
              </p:spPr>
              <p:txBody>
                <a:bodyPr/>
                <a:lstStyle/>
                <a:p>
                  <a:endParaRPr lang="en-US"/>
                </a:p>
              </p:txBody>
            </p:sp>
            <p:sp>
              <p:nvSpPr>
                <p:cNvPr id="786" name="Line 186226"/>
                <p:cNvSpPr>
                  <a:spLocks noChangeAspect="1" noChangeShapeType="1"/>
                </p:cNvSpPr>
                <p:nvPr/>
              </p:nvSpPr>
              <p:spPr bwMode="auto">
                <a:xfrm flipH="1">
                  <a:off x="610" y="1744"/>
                  <a:ext cx="5" cy="5"/>
                </a:xfrm>
                <a:prstGeom prst="line">
                  <a:avLst/>
                </a:prstGeom>
                <a:noFill/>
                <a:ln w="12700">
                  <a:solidFill>
                    <a:srgbClr val="FF0000"/>
                  </a:solidFill>
                  <a:round/>
                  <a:headEnd/>
                  <a:tailEnd/>
                </a:ln>
              </p:spPr>
              <p:txBody>
                <a:bodyPr/>
                <a:lstStyle/>
                <a:p>
                  <a:endParaRPr lang="en-US"/>
                </a:p>
              </p:txBody>
            </p:sp>
            <p:sp>
              <p:nvSpPr>
                <p:cNvPr id="787" name="Line 186227"/>
                <p:cNvSpPr>
                  <a:spLocks noChangeAspect="1" noChangeShapeType="1"/>
                </p:cNvSpPr>
                <p:nvPr/>
              </p:nvSpPr>
              <p:spPr bwMode="auto">
                <a:xfrm>
                  <a:off x="615" y="1031"/>
                  <a:ext cx="1" cy="6"/>
                </a:xfrm>
                <a:prstGeom prst="line">
                  <a:avLst/>
                </a:prstGeom>
                <a:noFill/>
                <a:ln w="12700">
                  <a:solidFill>
                    <a:srgbClr val="FF0000"/>
                  </a:solidFill>
                  <a:round/>
                  <a:headEnd/>
                  <a:tailEnd/>
                </a:ln>
              </p:spPr>
              <p:txBody>
                <a:bodyPr/>
                <a:lstStyle/>
                <a:p>
                  <a:endParaRPr lang="en-US"/>
                </a:p>
              </p:txBody>
            </p:sp>
            <p:sp>
              <p:nvSpPr>
                <p:cNvPr id="788" name="Line 186228"/>
                <p:cNvSpPr>
                  <a:spLocks noChangeAspect="1" noChangeShapeType="1"/>
                </p:cNvSpPr>
                <p:nvPr/>
              </p:nvSpPr>
              <p:spPr bwMode="auto">
                <a:xfrm flipH="1">
                  <a:off x="610" y="1940"/>
                  <a:ext cx="5" cy="1"/>
                </a:xfrm>
                <a:prstGeom prst="line">
                  <a:avLst/>
                </a:prstGeom>
                <a:noFill/>
                <a:ln w="12700">
                  <a:solidFill>
                    <a:srgbClr val="FF0000"/>
                  </a:solidFill>
                  <a:round/>
                  <a:headEnd/>
                  <a:tailEnd/>
                </a:ln>
              </p:spPr>
              <p:txBody>
                <a:bodyPr/>
                <a:lstStyle/>
                <a:p>
                  <a:endParaRPr lang="en-US"/>
                </a:p>
              </p:txBody>
            </p:sp>
            <p:sp>
              <p:nvSpPr>
                <p:cNvPr id="789" name="Line 186229"/>
                <p:cNvSpPr>
                  <a:spLocks noChangeAspect="1" noChangeShapeType="1"/>
                </p:cNvSpPr>
                <p:nvPr/>
              </p:nvSpPr>
              <p:spPr bwMode="auto">
                <a:xfrm flipH="1">
                  <a:off x="605" y="1037"/>
                  <a:ext cx="10" cy="1"/>
                </a:xfrm>
                <a:prstGeom prst="line">
                  <a:avLst/>
                </a:prstGeom>
                <a:noFill/>
                <a:ln w="12700">
                  <a:solidFill>
                    <a:srgbClr val="FF0000"/>
                  </a:solidFill>
                  <a:round/>
                  <a:headEnd/>
                  <a:tailEnd/>
                </a:ln>
              </p:spPr>
              <p:txBody>
                <a:bodyPr/>
                <a:lstStyle/>
                <a:p>
                  <a:endParaRPr lang="en-US"/>
                </a:p>
              </p:txBody>
            </p:sp>
            <p:sp>
              <p:nvSpPr>
                <p:cNvPr id="790" name="Line 186230"/>
                <p:cNvSpPr>
                  <a:spLocks noChangeAspect="1" noChangeShapeType="1"/>
                </p:cNvSpPr>
                <p:nvPr/>
              </p:nvSpPr>
              <p:spPr bwMode="auto">
                <a:xfrm flipV="1">
                  <a:off x="610" y="1935"/>
                  <a:ext cx="1" cy="5"/>
                </a:xfrm>
                <a:prstGeom prst="line">
                  <a:avLst/>
                </a:prstGeom>
                <a:noFill/>
                <a:ln w="12700">
                  <a:solidFill>
                    <a:srgbClr val="FF0000"/>
                  </a:solidFill>
                  <a:round/>
                  <a:headEnd/>
                  <a:tailEnd/>
                </a:ln>
              </p:spPr>
              <p:txBody>
                <a:bodyPr/>
                <a:lstStyle/>
                <a:p>
                  <a:endParaRPr lang="en-US"/>
                </a:p>
              </p:txBody>
            </p:sp>
            <p:sp>
              <p:nvSpPr>
                <p:cNvPr id="791" name="Line 186231"/>
                <p:cNvSpPr>
                  <a:spLocks noChangeAspect="1" noChangeShapeType="1"/>
                </p:cNvSpPr>
                <p:nvPr/>
              </p:nvSpPr>
              <p:spPr bwMode="auto">
                <a:xfrm flipH="1">
                  <a:off x="605" y="1749"/>
                  <a:ext cx="5" cy="1"/>
                </a:xfrm>
                <a:prstGeom prst="line">
                  <a:avLst/>
                </a:prstGeom>
                <a:noFill/>
                <a:ln w="12700">
                  <a:solidFill>
                    <a:srgbClr val="FF0000"/>
                  </a:solidFill>
                  <a:round/>
                  <a:headEnd/>
                  <a:tailEnd/>
                </a:ln>
              </p:spPr>
              <p:txBody>
                <a:bodyPr/>
                <a:lstStyle/>
                <a:p>
                  <a:endParaRPr lang="en-US"/>
                </a:p>
              </p:txBody>
            </p:sp>
            <p:sp>
              <p:nvSpPr>
                <p:cNvPr id="792" name="Line 186232"/>
                <p:cNvSpPr>
                  <a:spLocks noChangeAspect="1" noChangeShapeType="1"/>
                </p:cNvSpPr>
                <p:nvPr/>
              </p:nvSpPr>
              <p:spPr bwMode="auto">
                <a:xfrm flipH="1">
                  <a:off x="605" y="1935"/>
                  <a:ext cx="5" cy="0"/>
                </a:xfrm>
                <a:prstGeom prst="line">
                  <a:avLst/>
                </a:prstGeom>
                <a:noFill/>
                <a:ln w="12700">
                  <a:solidFill>
                    <a:srgbClr val="FF0000"/>
                  </a:solidFill>
                  <a:round/>
                  <a:headEnd/>
                  <a:tailEnd/>
                </a:ln>
              </p:spPr>
              <p:txBody>
                <a:bodyPr/>
                <a:lstStyle/>
                <a:p>
                  <a:endParaRPr lang="en-US"/>
                </a:p>
              </p:txBody>
            </p:sp>
            <p:sp>
              <p:nvSpPr>
                <p:cNvPr id="793" name="Line 186233"/>
                <p:cNvSpPr>
                  <a:spLocks noChangeAspect="1" noChangeShapeType="1"/>
                </p:cNvSpPr>
                <p:nvPr/>
              </p:nvSpPr>
              <p:spPr bwMode="auto">
                <a:xfrm>
                  <a:off x="605" y="1037"/>
                  <a:ext cx="1" cy="6"/>
                </a:xfrm>
                <a:prstGeom prst="line">
                  <a:avLst/>
                </a:prstGeom>
                <a:noFill/>
                <a:ln w="12700">
                  <a:solidFill>
                    <a:srgbClr val="FF0000"/>
                  </a:solidFill>
                  <a:round/>
                  <a:headEnd/>
                  <a:tailEnd/>
                </a:ln>
              </p:spPr>
              <p:txBody>
                <a:bodyPr/>
                <a:lstStyle/>
                <a:p>
                  <a:endParaRPr lang="en-US"/>
                </a:p>
              </p:txBody>
            </p:sp>
            <p:sp>
              <p:nvSpPr>
                <p:cNvPr id="794" name="Line 186234"/>
                <p:cNvSpPr>
                  <a:spLocks noChangeAspect="1" noChangeShapeType="1"/>
                </p:cNvSpPr>
                <p:nvPr/>
              </p:nvSpPr>
              <p:spPr bwMode="auto">
                <a:xfrm flipH="1" flipV="1">
                  <a:off x="599" y="1744"/>
                  <a:ext cx="6" cy="5"/>
                </a:xfrm>
                <a:prstGeom prst="line">
                  <a:avLst/>
                </a:prstGeom>
                <a:noFill/>
                <a:ln w="12700">
                  <a:solidFill>
                    <a:srgbClr val="FF0000"/>
                  </a:solidFill>
                  <a:round/>
                  <a:headEnd/>
                  <a:tailEnd/>
                </a:ln>
              </p:spPr>
              <p:txBody>
                <a:bodyPr/>
                <a:lstStyle/>
                <a:p>
                  <a:endParaRPr lang="en-US"/>
                </a:p>
              </p:txBody>
            </p:sp>
            <p:sp>
              <p:nvSpPr>
                <p:cNvPr id="795" name="Line 186235"/>
                <p:cNvSpPr>
                  <a:spLocks noChangeAspect="1" noChangeShapeType="1"/>
                </p:cNvSpPr>
                <p:nvPr/>
              </p:nvSpPr>
              <p:spPr bwMode="auto">
                <a:xfrm flipH="1" flipV="1">
                  <a:off x="599" y="1929"/>
                  <a:ext cx="6" cy="6"/>
                </a:xfrm>
                <a:prstGeom prst="line">
                  <a:avLst/>
                </a:prstGeom>
                <a:noFill/>
                <a:ln w="12700">
                  <a:solidFill>
                    <a:srgbClr val="FF0000"/>
                  </a:solidFill>
                  <a:round/>
                  <a:headEnd/>
                  <a:tailEnd/>
                </a:ln>
              </p:spPr>
              <p:txBody>
                <a:bodyPr/>
                <a:lstStyle/>
                <a:p>
                  <a:endParaRPr lang="en-US"/>
                </a:p>
              </p:txBody>
            </p:sp>
            <p:sp>
              <p:nvSpPr>
                <p:cNvPr id="796" name="Line 186236"/>
                <p:cNvSpPr>
                  <a:spLocks noChangeAspect="1" noChangeShapeType="1"/>
                </p:cNvSpPr>
                <p:nvPr/>
              </p:nvSpPr>
              <p:spPr bwMode="auto">
                <a:xfrm flipH="1">
                  <a:off x="593" y="1043"/>
                  <a:ext cx="12" cy="6"/>
                </a:xfrm>
                <a:prstGeom prst="line">
                  <a:avLst/>
                </a:prstGeom>
                <a:noFill/>
                <a:ln w="12700">
                  <a:solidFill>
                    <a:srgbClr val="FF0000"/>
                  </a:solidFill>
                  <a:round/>
                  <a:headEnd/>
                  <a:tailEnd/>
                </a:ln>
              </p:spPr>
              <p:txBody>
                <a:bodyPr/>
                <a:lstStyle/>
                <a:p>
                  <a:endParaRPr lang="en-US"/>
                </a:p>
              </p:txBody>
            </p:sp>
            <p:sp>
              <p:nvSpPr>
                <p:cNvPr id="797" name="Line 186237"/>
                <p:cNvSpPr>
                  <a:spLocks noChangeAspect="1" noChangeShapeType="1"/>
                </p:cNvSpPr>
                <p:nvPr/>
              </p:nvSpPr>
              <p:spPr bwMode="auto">
                <a:xfrm flipH="1">
                  <a:off x="593" y="1929"/>
                  <a:ext cx="6" cy="1"/>
                </a:xfrm>
                <a:prstGeom prst="line">
                  <a:avLst/>
                </a:prstGeom>
                <a:noFill/>
                <a:ln w="12700">
                  <a:solidFill>
                    <a:srgbClr val="FF0000"/>
                  </a:solidFill>
                  <a:round/>
                  <a:headEnd/>
                  <a:tailEnd/>
                </a:ln>
              </p:spPr>
              <p:txBody>
                <a:bodyPr/>
                <a:lstStyle/>
                <a:p>
                  <a:endParaRPr lang="en-US"/>
                </a:p>
              </p:txBody>
            </p:sp>
            <p:sp>
              <p:nvSpPr>
                <p:cNvPr id="798" name="Line 186238"/>
                <p:cNvSpPr>
                  <a:spLocks noChangeAspect="1" noChangeShapeType="1"/>
                </p:cNvSpPr>
                <p:nvPr/>
              </p:nvSpPr>
              <p:spPr bwMode="auto">
                <a:xfrm flipH="1">
                  <a:off x="593" y="1744"/>
                  <a:ext cx="6" cy="1"/>
                </a:xfrm>
                <a:prstGeom prst="line">
                  <a:avLst/>
                </a:prstGeom>
                <a:noFill/>
                <a:ln w="12700">
                  <a:solidFill>
                    <a:srgbClr val="FF0000"/>
                  </a:solidFill>
                  <a:round/>
                  <a:headEnd/>
                  <a:tailEnd/>
                </a:ln>
              </p:spPr>
              <p:txBody>
                <a:bodyPr/>
                <a:lstStyle/>
                <a:p>
                  <a:endParaRPr lang="en-US"/>
                </a:p>
              </p:txBody>
            </p:sp>
            <p:sp>
              <p:nvSpPr>
                <p:cNvPr id="799" name="Line 186239"/>
                <p:cNvSpPr>
                  <a:spLocks noChangeAspect="1" noChangeShapeType="1"/>
                </p:cNvSpPr>
                <p:nvPr/>
              </p:nvSpPr>
              <p:spPr bwMode="auto">
                <a:xfrm flipH="1">
                  <a:off x="587" y="1049"/>
                  <a:ext cx="6" cy="1"/>
                </a:xfrm>
                <a:prstGeom prst="line">
                  <a:avLst/>
                </a:prstGeom>
                <a:noFill/>
                <a:ln w="12700">
                  <a:solidFill>
                    <a:srgbClr val="FF0000"/>
                  </a:solidFill>
                  <a:round/>
                  <a:headEnd/>
                  <a:tailEnd/>
                </a:ln>
              </p:spPr>
              <p:txBody>
                <a:bodyPr/>
                <a:lstStyle/>
                <a:p>
                  <a:endParaRPr lang="en-US"/>
                </a:p>
              </p:txBody>
            </p:sp>
            <p:sp>
              <p:nvSpPr>
                <p:cNvPr id="800" name="Line 186240"/>
                <p:cNvSpPr>
                  <a:spLocks noChangeAspect="1" noChangeShapeType="1"/>
                </p:cNvSpPr>
                <p:nvPr/>
              </p:nvSpPr>
              <p:spPr bwMode="auto">
                <a:xfrm flipH="1">
                  <a:off x="587" y="1744"/>
                  <a:ext cx="6" cy="1"/>
                </a:xfrm>
                <a:prstGeom prst="line">
                  <a:avLst/>
                </a:prstGeom>
                <a:noFill/>
                <a:ln w="12700">
                  <a:solidFill>
                    <a:srgbClr val="FF0000"/>
                  </a:solidFill>
                  <a:round/>
                  <a:headEnd/>
                  <a:tailEnd/>
                </a:ln>
              </p:spPr>
              <p:txBody>
                <a:bodyPr/>
                <a:lstStyle/>
                <a:p>
                  <a:endParaRPr lang="en-US"/>
                </a:p>
              </p:txBody>
            </p:sp>
            <p:sp>
              <p:nvSpPr>
                <p:cNvPr id="801" name="Line 186241"/>
                <p:cNvSpPr>
                  <a:spLocks noChangeAspect="1" noChangeShapeType="1"/>
                </p:cNvSpPr>
                <p:nvPr/>
              </p:nvSpPr>
              <p:spPr bwMode="auto">
                <a:xfrm flipH="1" flipV="1">
                  <a:off x="587" y="1924"/>
                  <a:ext cx="6" cy="5"/>
                </a:xfrm>
                <a:prstGeom prst="line">
                  <a:avLst/>
                </a:prstGeom>
                <a:noFill/>
                <a:ln w="12700">
                  <a:solidFill>
                    <a:srgbClr val="FF0000"/>
                  </a:solidFill>
                  <a:round/>
                  <a:headEnd/>
                  <a:tailEnd/>
                </a:ln>
              </p:spPr>
              <p:txBody>
                <a:bodyPr/>
                <a:lstStyle/>
                <a:p>
                  <a:endParaRPr lang="en-US"/>
                </a:p>
              </p:txBody>
            </p:sp>
            <p:sp>
              <p:nvSpPr>
                <p:cNvPr id="802" name="Line 186242"/>
                <p:cNvSpPr>
                  <a:spLocks noChangeAspect="1" noChangeShapeType="1"/>
                </p:cNvSpPr>
                <p:nvPr/>
              </p:nvSpPr>
              <p:spPr bwMode="auto">
                <a:xfrm>
                  <a:off x="587" y="1049"/>
                  <a:ext cx="1" cy="5"/>
                </a:xfrm>
                <a:prstGeom prst="line">
                  <a:avLst/>
                </a:prstGeom>
                <a:noFill/>
                <a:ln w="12700">
                  <a:solidFill>
                    <a:srgbClr val="FF0000"/>
                  </a:solidFill>
                  <a:round/>
                  <a:headEnd/>
                  <a:tailEnd/>
                </a:ln>
              </p:spPr>
              <p:txBody>
                <a:bodyPr/>
                <a:lstStyle/>
                <a:p>
                  <a:endParaRPr lang="en-US"/>
                </a:p>
              </p:txBody>
            </p:sp>
            <p:sp>
              <p:nvSpPr>
                <p:cNvPr id="803" name="Line 186243"/>
                <p:cNvSpPr>
                  <a:spLocks noChangeAspect="1" noChangeShapeType="1"/>
                </p:cNvSpPr>
                <p:nvPr/>
              </p:nvSpPr>
              <p:spPr bwMode="auto">
                <a:xfrm flipH="1">
                  <a:off x="582" y="1744"/>
                  <a:ext cx="5" cy="1"/>
                </a:xfrm>
                <a:prstGeom prst="line">
                  <a:avLst/>
                </a:prstGeom>
                <a:noFill/>
                <a:ln w="12700">
                  <a:solidFill>
                    <a:srgbClr val="FF0000"/>
                  </a:solidFill>
                  <a:round/>
                  <a:headEnd/>
                  <a:tailEnd/>
                </a:ln>
              </p:spPr>
              <p:txBody>
                <a:bodyPr/>
                <a:lstStyle/>
                <a:p>
                  <a:endParaRPr lang="en-US"/>
                </a:p>
              </p:txBody>
            </p:sp>
            <p:sp>
              <p:nvSpPr>
                <p:cNvPr id="804" name="Line 186244"/>
                <p:cNvSpPr>
                  <a:spLocks noChangeAspect="1" noChangeShapeType="1"/>
                </p:cNvSpPr>
                <p:nvPr/>
              </p:nvSpPr>
              <p:spPr bwMode="auto">
                <a:xfrm flipH="1">
                  <a:off x="582" y="1924"/>
                  <a:ext cx="5" cy="1"/>
                </a:xfrm>
                <a:prstGeom prst="line">
                  <a:avLst/>
                </a:prstGeom>
                <a:noFill/>
                <a:ln w="12700">
                  <a:solidFill>
                    <a:srgbClr val="FF0000"/>
                  </a:solidFill>
                  <a:round/>
                  <a:headEnd/>
                  <a:tailEnd/>
                </a:ln>
              </p:spPr>
              <p:txBody>
                <a:bodyPr/>
                <a:lstStyle/>
                <a:p>
                  <a:endParaRPr lang="en-US"/>
                </a:p>
              </p:txBody>
            </p:sp>
            <p:sp>
              <p:nvSpPr>
                <p:cNvPr id="805" name="Line 186245"/>
                <p:cNvSpPr>
                  <a:spLocks noChangeAspect="1" noChangeShapeType="1"/>
                </p:cNvSpPr>
                <p:nvPr/>
              </p:nvSpPr>
              <p:spPr bwMode="auto">
                <a:xfrm flipH="1">
                  <a:off x="582" y="1054"/>
                  <a:ext cx="5" cy="1"/>
                </a:xfrm>
                <a:prstGeom prst="line">
                  <a:avLst/>
                </a:prstGeom>
                <a:noFill/>
                <a:ln w="12700">
                  <a:solidFill>
                    <a:srgbClr val="FF0000"/>
                  </a:solidFill>
                  <a:round/>
                  <a:headEnd/>
                  <a:tailEnd/>
                </a:ln>
              </p:spPr>
              <p:txBody>
                <a:bodyPr/>
                <a:lstStyle/>
                <a:p>
                  <a:endParaRPr lang="en-US"/>
                </a:p>
              </p:txBody>
            </p:sp>
            <p:sp>
              <p:nvSpPr>
                <p:cNvPr id="806" name="Line 186246"/>
                <p:cNvSpPr>
                  <a:spLocks noChangeAspect="1" noChangeShapeType="1"/>
                </p:cNvSpPr>
                <p:nvPr/>
              </p:nvSpPr>
              <p:spPr bwMode="auto">
                <a:xfrm flipH="1" flipV="1">
                  <a:off x="577" y="1918"/>
                  <a:ext cx="5" cy="6"/>
                </a:xfrm>
                <a:prstGeom prst="line">
                  <a:avLst/>
                </a:prstGeom>
                <a:noFill/>
                <a:ln w="12700">
                  <a:solidFill>
                    <a:srgbClr val="FF0000"/>
                  </a:solidFill>
                  <a:round/>
                  <a:headEnd/>
                  <a:tailEnd/>
                </a:ln>
              </p:spPr>
              <p:txBody>
                <a:bodyPr/>
                <a:lstStyle/>
                <a:p>
                  <a:endParaRPr lang="en-US"/>
                </a:p>
              </p:txBody>
            </p:sp>
            <p:sp>
              <p:nvSpPr>
                <p:cNvPr id="807" name="Line 186247"/>
                <p:cNvSpPr>
                  <a:spLocks noChangeAspect="1" noChangeShapeType="1"/>
                </p:cNvSpPr>
                <p:nvPr/>
              </p:nvSpPr>
              <p:spPr bwMode="auto">
                <a:xfrm flipH="1">
                  <a:off x="577" y="1054"/>
                  <a:ext cx="5" cy="5"/>
                </a:xfrm>
                <a:prstGeom prst="line">
                  <a:avLst/>
                </a:prstGeom>
                <a:noFill/>
                <a:ln w="12700">
                  <a:solidFill>
                    <a:srgbClr val="FF0000"/>
                  </a:solidFill>
                  <a:round/>
                  <a:headEnd/>
                  <a:tailEnd/>
                </a:ln>
              </p:spPr>
              <p:txBody>
                <a:bodyPr/>
                <a:lstStyle/>
                <a:p>
                  <a:endParaRPr lang="en-US"/>
                </a:p>
              </p:txBody>
            </p:sp>
            <p:sp>
              <p:nvSpPr>
                <p:cNvPr id="808" name="Line 186248"/>
                <p:cNvSpPr>
                  <a:spLocks noChangeAspect="1" noChangeShapeType="1"/>
                </p:cNvSpPr>
                <p:nvPr/>
              </p:nvSpPr>
              <p:spPr bwMode="auto">
                <a:xfrm flipH="1">
                  <a:off x="577" y="1744"/>
                  <a:ext cx="5" cy="1"/>
                </a:xfrm>
                <a:prstGeom prst="line">
                  <a:avLst/>
                </a:prstGeom>
                <a:noFill/>
                <a:ln w="12700">
                  <a:solidFill>
                    <a:srgbClr val="FF0000"/>
                  </a:solidFill>
                  <a:round/>
                  <a:headEnd/>
                  <a:tailEnd/>
                </a:ln>
              </p:spPr>
              <p:txBody>
                <a:bodyPr/>
                <a:lstStyle/>
                <a:p>
                  <a:endParaRPr lang="en-US"/>
                </a:p>
              </p:txBody>
            </p:sp>
            <p:sp>
              <p:nvSpPr>
                <p:cNvPr id="809" name="Line 186249"/>
                <p:cNvSpPr>
                  <a:spLocks noChangeAspect="1" noChangeShapeType="1"/>
                </p:cNvSpPr>
                <p:nvPr/>
              </p:nvSpPr>
              <p:spPr bwMode="auto">
                <a:xfrm flipH="1">
                  <a:off x="571" y="1059"/>
                  <a:ext cx="6" cy="1"/>
                </a:xfrm>
                <a:prstGeom prst="line">
                  <a:avLst/>
                </a:prstGeom>
                <a:noFill/>
                <a:ln w="12700">
                  <a:solidFill>
                    <a:srgbClr val="FF0000"/>
                  </a:solidFill>
                  <a:round/>
                  <a:headEnd/>
                  <a:tailEnd/>
                </a:ln>
              </p:spPr>
              <p:txBody>
                <a:bodyPr/>
                <a:lstStyle/>
                <a:p>
                  <a:endParaRPr lang="en-US"/>
                </a:p>
              </p:txBody>
            </p:sp>
            <p:sp>
              <p:nvSpPr>
                <p:cNvPr id="810" name="Line 186250"/>
                <p:cNvSpPr>
                  <a:spLocks noChangeAspect="1" noChangeShapeType="1"/>
                </p:cNvSpPr>
                <p:nvPr/>
              </p:nvSpPr>
              <p:spPr bwMode="auto">
                <a:xfrm flipH="1">
                  <a:off x="571" y="1918"/>
                  <a:ext cx="6" cy="1"/>
                </a:xfrm>
                <a:prstGeom prst="line">
                  <a:avLst/>
                </a:prstGeom>
                <a:noFill/>
                <a:ln w="12700">
                  <a:solidFill>
                    <a:srgbClr val="FF0000"/>
                  </a:solidFill>
                  <a:round/>
                  <a:headEnd/>
                  <a:tailEnd/>
                </a:ln>
              </p:spPr>
              <p:txBody>
                <a:bodyPr/>
                <a:lstStyle/>
                <a:p>
                  <a:endParaRPr lang="en-US"/>
                </a:p>
              </p:txBody>
            </p:sp>
            <p:sp>
              <p:nvSpPr>
                <p:cNvPr id="811" name="Line 186251"/>
                <p:cNvSpPr>
                  <a:spLocks noChangeAspect="1" noChangeShapeType="1"/>
                </p:cNvSpPr>
                <p:nvPr/>
              </p:nvSpPr>
              <p:spPr bwMode="auto">
                <a:xfrm flipH="1">
                  <a:off x="571" y="1744"/>
                  <a:ext cx="6" cy="1"/>
                </a:xfrm>
                <a:prstGeom prst="line">
                  <a:avLst/>
                </a:prstGeom>
                <a:noFill/>
                <a:ln w="12700">
                  <a:solidFill>
                    <a:srgbClr val="FF0000"/>
                  </a:solidFill>
                  <a:round/>
                  <a:headEnd/>
                  <a:tailEnd/>
                </a:ln>
              </p:spPr>
              <p:txBody>
                <a:bodyPr/>
                <a:lstStyle/>
                <a:p>
                  <a:endParaRPr lang="en-US"/>
                </a:p>
              </p:txBody>
            </p:sp>
            <p:sp>
              <p:nvSpPr>
                <p:cNvPr id="812" name="Line 186252"/>
                <p:cNvSpPr>
                  <a:spLocks noChangeAspect="1" noChangeShapeType="1"/>
                </p:cNvSpPr>
                <p:nvPr/>
              </p:nvSpPr>
              <p:spPr bwMode="auto">
                <a:xfrm>
                  <a:off x="571" y="1059"/>
                  <a:ext cx="1" cy="6"/>
                </a:xfrm>
                <a:prstGeom prst="line">
                  <a:avLst/>
                </a:prstGeom>
                <a:noFill/>
                <a:ln w="12700">
                  <a:solidFill>
                    <a:srgbClr val="FF0000"/>
                  </a:solidFill>
                  <a:round/>
                  <a:headEnd/>
                  <a:tailEnd/>
                </a:ln>
              </p:spPr>
              <p:txBody>
                <a:bodyPr/>
                <a:lstStyle/>
                <a:p>
                  <a:endParaRPr lang="en-US"/>
                </a:p>
              </p:txBody>
            </p:sp>
            <p:sp>
              <p:nvSpPr>
                <p:cNvPr id="813" name="Line 186253"/>
                <p:cNvSpPr>
                  <a:spLocks noChangeAspect="1" noChangeShapeType="1"/>
                </p:cNvSpPr>
                <p:nvPr/>
              </p:nvSpPr>
              <p:spPr bwMode="auto">
                <a:xfrm flipH="1" flipV="1">
                  <a:off x="565" y="1912"/>
                  <a:ext cx="6" cy="6"/>
                </a:xfrm>
                <a:prstGeom prst="line">
                  <a:avLst/>
                </a:prstGeom>
                <a:noFill/>
                <a:ln w="12700">
                  <a:solidFill>
                    <a:srgbClr val="FF0000"/>
                  </a:solidFill>
                  <a:round/>
                  <a:headEnd/>
                  <a:tailEnd/>
                </a:ln>
              </p:spPr>
              <p:txBody>
                <a:bodyPr/>
                <a:lstStyle/>
                <a:p>
                  <a:endParaRPr lang="en-US"/>
                </a:p>
              </p:txBody>
            </p:sp>
            <p:sp>
              <p:nvSpPr>
                <p:cNvPr id="814" name="Line 186254"/>
                <p:cNvSpPr>
                  <a:spLocks noChangeAspect="1" noChangeShapeType="1"/>
                </p:cNvSpPr>
                <p:nvPr/>
              </p:nvSpPr>
              <p:spPr bwMode="auto">
                <a:xfrm flipH="1">
                  <a:off x="565" y="1065"/>
                  <a:ext cx="6" cy="1"/>
                </a:xfrm>
                <a:prstGeom prst="line">
                  <a:avLst/>
                </a:prstGeom>
                <a:noFill/>
                <a:ln w="12700">
                  <a:solidFill>
                    <a:srgbClr val="FF0000"/>
                  </a:solidFill>
                  <a:round/>
                  <a:headEnd/>
                  <a:tailEnd/>
                </a:ln>
              </p:spPr>
              <p:txBody>
                <a:bodyPr/>
                <a:lstStyle/>
                <a:p>
                  <a:endParaRPr lang="en-US"/>
                </a:p>
              </p:txBody>
            </p:sp>
            <p:sp>
              <p:nvSpPr>
                <p:cNvPr id="815" name="Line 186255"/>
                <p:cNvSpPr>
                  <a:spLocks noChangeAspect="1" noChangeShapeType="1"/>
                </p:cNvSpPr>
                <p:nvPr/>
              </p:nvSpPr>
              <p:spPr bwMode="auto">
                <a:xfrm flipH="1">
                  <a:off x="565" y="1744"/>
                  <a:ext cx="6" cy="1"/>
                </a:xfrm>
                <a:prstGeom prst="line">
                  <a:avLst/>
                </a:prstGeom>
                <a:noFill/>
                <a:ln w="12700">
                  <a:solidFill>
                    <a:srgbClr val="FF0000"/>
                  </a:solidFill>
                  <a:round/>
                  <a:headEnd/>
                  <a:tailEnd/>
                </a:ln>
              </p:spPr>
              <p:txBody>
                <a:bodyPr/>
                <a:lstStyle/>
                <a:p>
                  <a:endParaRPr lang="en-US"/>
                </a:p>
              </p:txBody>
            </p:sp>
            <p:sp>
              <p:nvSpPr>
                <p:cNvPr id="816" name="Line 186256"/>
                <p:cNvSpPr>
                  <a:spLocks noChangeAspect="1" noChangeShapeType="1"/>
                </p:cNvSpPr>
                <p:nvPr/>
              </p:nvSpPr>
              <p:spPr bwMode="auto">
                <a:xfrm flipH="1">
                  <a:off x="559" y="1065"/>
                  <a:ext cx="6" cy="6"/>
                </a:xfrm>
                <a:prstGeom prst="line">
                  <a:avLst/>
                </a:prstGeom>
                <a:noFill/>
                <a:ln w="12700">
                  <a:solidFill>
                    <a:srgbClr val="FF0000"/>
                  </a:solidFill>
                  <a:round/>
                  <a:headEnd/>
                  <a:tailEnd/>
                </a:ln>
              </p:spPr>
              <p:txBody>
                <a:bodyPr/>
                <a:lstStyle/>
                <a:p>
                  <a:endParaRPr lang="en-US"/>
                </a:p>
              </p:txBody>
            </p:sp>
            <p:sp>
              <p:nvSpPr>
                <p:cNvPr id="817" name="Line 186257"/>
                <p:cNvSpPr>
                  <a:spLocks noChangeAspect="1" noChangeShapeType="1"/>
                </p:cNvSpPr>
                <p:nvPr/>
              </p:nvSpPr>
              <p:spPr bwMode="auto">
                <a:xfrm flipH="1">
                  <a:off x="559" y="1715"/>
                  <a:ext cx="6" cy="1"/>
                </a:xfrm>
                <a:prstGeom prst="line">
                  <a:avLst/>
                </a:prstGeom>
                <a:noFill/>
                <a:ln w="12700">
                  <a:solidFill>
                    <a:srgbClr val="FF0000"/>
                  </a:solidFill>
                  <a:round/>
                  <a:headEnd/>
                  <a:tailEnd/>
                </a:ln>
              </p:spPr>
              <p:txBody>
                <a:bodyPr/>
                <a:lstStyle/>
                <a:p>
                  <a:endParaRPr lang="en-US"/>
                </a:p>
              </p:txBody>
            </p:sp>
            <p:sp>
              <p:nvSpPr>
                <p:cNvPr id="818" name="Line 186258"/>
                <p:cNvSpPr>
                  <a:spLocks noChangeAspect="1" noChangeShapeType="1"/>
                </p:cNvSpPr>
                <p:nvPr/>
              </p:nvSpPr>
              <p:spPr bwMode="auto">
                <a:xfrm flipH="1" flipV="1">
                  <a:off x="559" y="1739"/>
                  <a:ext cx="6" cy="5"/>
                </a:xfrm>
                <a:prstGeom prst="line">
                  <a:avLst/>
                </a:prstGeom>
                <a:noFill/>
                <a:ln w="12700">
                  <a:solidFill>
                    <a:srgbClr val="FF0000"/>
                  </a:solidFill>
                  <a:round/>
                  <a:headEnd/>
                  <a:tailEnd/>
                </a:ln>
              </p:spPr>
              <p:txBody>
                <a:bodyPr/>
                <a:lstStyle/>
                <a:p>
                  <a:endParaRPr lang="en-US"/>
                </a:p>
              </p:txBody>
            </p:sp>
            <p:sp>
              <p:nvSpPr>
                <p:cNvPr id="819" name="Line 186259"/>
                <p:cNvSpPr>
                  <a:spLocks noChangeAspect="1" noChangeShapeType="1"/>
                </p:cNvSpPr>
                <p:nvPr/>
              </p:nvSpPr>
              <p:spPr bwMode="auto">
                <a:xfrm flipH="1">
                  <a:off x="559" y="1912"/>
                  <a:ext cx="6" cy="1"/>
                </a:xfrm>
                <a:prstGeom prst="line">
                  <a:avLst/>
                </a:prstGeom>
                <a:noFill/>
                <a:ln w="12700">
                  <a:solidFill>
                    <a:srgbClr val="FF0000"/>
                  </a:solidFill>
                  <a:round/>
                  <a:headEnd/>
                  <a:tailEnd/>
                </a:ln>
              </p:spPr>
              <p:txBody>
                <a:bodyPr/>
                <a:lstStyle/>
                <a:p>
                  <a:endParaRPr lang="en-US"/>
                </a:p>
              </p:txBody>
            </p:sp>
            <p:sp>
              <p:nvSpPr>
                <p:cNvPr id="820" name="Line 186260"/>
                <p:cNvSpPr>
                  <a:spLocks noChangeAspect="1" noChangeShapeType="1"/>
                </p:cNvSpPr>
                <p:nvPr/>
              </p:nvSpPr>
              <p:spPr bwMode="auto">
                <a:xfrm flipH="1">
                  <a:off x="553" y="1071"/>
                  <a:ext cx="6" cy="1"/>
                </a:xfrm>
                <a:prstGeom prst="line">
                  <a:avLst/>
                </a:prstGeom>
                <a:noFill/>
                <a:ln w="12700">
                  <a:solidFill>
                    <a:srgbClr val="FF0000"/>
                  </a:solidFill>
                  <a:round/>
                  <a:headEnd/>
                  <a:tailEnd/>
                </a:ln>
              </p:spPr>
              <p:txBody>
                <a:bodyPr/>
                <a:lstStyle/>
                <a:p>
                  <a:endParaRPr lang="en-US"/>
                </a:p>
              </p:txBody>
            </p:sp>
            <p:sp>
              <p:nvSpPr>
                <p:cNvPr id="821" name="Line 186261"/>
                <p:cNvSpPr>
                  <a:spLocks noChangeAspect="1" noChangeShapeType="1"/>
                </p:cNvSpPr>
                <p:nvPr/>
              </p:nvSpPr>
              <p:spPr bwMode="auto">
                <a:xfrm flipH="1">
                  <a:off x="553" y="1739"/>
                  <a:ext cx="6" cy="1"/>
                </a:xfrm>
                <a:prstGeom prst="line">
                  <a:avLst/>
                </a:prstGeom>
                <a:noFill/>
                <a:ln w="12700">
                  <a:solidFill>
                    <a:srgbClr val="FF0000"/>
                  </a:solidFill>
                  <a:round/>
                  <a:headEnd/>
                  <a:tailEnd/>
                </a:ln>
              </p:spPr>
              <p:txBody>
                <a:bodyPr/>
                <a:lstStyle/>
                <a:p>
                  <a:endParaRPr lang="en-US"/>
                </a:p>
              </p:txBody>
            </p:sp>
            <p:sp>
              <p:nvSpPr>
                <p:cNvPr id="822" name="Line 186262"/>
                <p:cNvSpPr>
                  <a:spLocks noChangeAspect="1" noChangeShapeType="1"/>
                </p:cNvSpPr>
                <p:nvPr/>
              </p:nvSpPr>
              <p:spPr bwMode="auto">
                <a:xfrm flipH="1">
                  <a:off x="553" y="1912"/>
                  <a:ext cx="6" cy="1"/>
                </a:xfrm>
                <a:prstGeom prst="line">
                  <a:avLst/>
                </a:prstGeom>
                <a:noFill/>
                <a:ln w="12700">
                  <a:solidFill>
                    <a:srgbClr val="FF0000"/>
                  </a:solidFill>
                  <a:round/>
                  <a:headEnd/>
                  <a:tailEnd/>
                </a:ln>
              </p:spPr>
              <p:txBody>
                <a:bodyPr/>
                <a:lstStyle/>
                <a:p>
                  <a:endParaRPr lang="en-US"/>
                </a:p>
              </p:txBody>
            </p:sp>
            <p:sp>
              <p:nvSpPr>
                <p:cNvPr id="823" name="Line 186263"/>
                <p:cNvSpPr>
                  <a:spLocks noChangeAspect="1" noChangeShapeType="1"/>
                </p:cNvSpPr>
                <p:nvPr/>
              </p:nvSpPr>
              <p:spPr bwMode="auto">
                <a:xfrm flipH="1">
                  <a:off x="553" y="1715"/>
                  <a:ext cx="6" cy="1"/>
                </a:xfrm>
                <a:prstGeom prst="line">
                  <a:avLst/>
                </a:prstGeom>
                <a:noFill/>
                <a:ln w="12700">
                  <a:solidFill>
                    <a:srgbClr val="FF0000"/>
                  </a:solidFill>
                  <a:round/>
                  <a:headEnd/>
                  <a:tailEnd/>
                </a:ln>
              </p:spPr>
              <p:txBody>
                <a:bodyPr/>
                <a:lstStyle/>
                <a:p>
                  <a:endParaRPr lang="en-US"/>
                </a:p>
              </p:txBody>
            </p:sp>
            <p:sp>
              <p:nvSpPr>
                <p:cNvPr id="824" name="Line 186264"/>
                <p:cNvSpPr>
                  <a:spLocks noChangeAspect="1" noChangeShapeType="1"/>
                </p:cNvSpPr>
                <p:nvPr/>
              </p:nvSpPr>
              <p:spPr bwMode="auto">
                <a:xfrm flipH="1">
                  <a:off x="548" y="1149"/>
                  <a:ext cx="5" cy="6"/>
                </a:xfrm>
                <a:prstGeom prst="line">
                  <a:avLst/>
                </a:prstGeom>
                <a:noFill/>
                <a:ln w="12700">
                  <a:solidFill>
                    <a:srgbClr val="FF0000"/>
                  </a:solidFill>
                  <a:round/>
                  <a:headEnd/>
                  <a:tailEnd/>
                </a:ln>
              </p:spPr>
              <p:txBody>
                <a:bodyPr/>
                <a:lstStyle/>
                <a:p>
                  <a:endParaRPr lang="en-US"/>
                </a:p>
              </p:txBody>
            </p:sp>
            <p:sp>
              <p:nvSpPr>
                <p:cNvPr id="825" name="Line 186265"/>
                <p:cNvSpPr>
                  <a:spLocks noChangeAspect="1" noChangeShapeType="1"/>
                </p:cNvSpPr>
                <p:nvPr/>
              </p:nvSpPr>
              <p:spPr bwMode="auto">
                <a:xfrm flipH="1">
                  <a:off x="548" y="1739"/>
                  <a:ext cx="5" cy="1"/>
                </a:xfrm>
                <a:prstGeom prst="line">
                  <a:avLst/>
                </a:prstGeom>
                <a:noFill/>
                <a:ln w="12700">
                  <a:solidFill>
                    <a:srgbClr val="FF0000"/>
                  </a:solidFill>
                  <a:round/>
                  <a:headEnd/>
                  <a:tailEnd/>
                </a:ln>
              </p:spPr>
              <p:txBody>
                <a:bodyPr/>
                <a:lstStyle/>
                <a:p>
                  <a:endParaRPr lang="en-US"/>
                </a:p>
              </p:txBody>
            </p:sp>
            <p:sp>
              <p:nvSpPr>
                <p:cNvPr id="826" name="Line 186266"/>
                <p:cNvSpPr>
                  <a:spLocks noChangeAspect="1" noChangeShapeType="1"/>
                </p:cNvSpPr>
                <p:nvPr/>
              </p:nvSpPr>
              <p:spPr bwMode="auto">
                <a:xfrm flipH="1" flipV="1">
                  <a:off x="548" y="1906"/>
                  <a:ext cx="5" cy="6"/>
                </a:xfrm>
                <a:prstGeom prst="line">
                  <a:avLst/>
                </a:prstGeom>
                <a:noFill/>
                <a:ln w="12700">
                  <a:solidFill>
                    <a:srgbClr val="FF0000"/>
                  </a:solidFill>
                  <a:round/>
                  <a:headEnd/>
                  <a:tailEnd/>
                </a:ln>
              </p:spPr>
              <p:txBody>
                <a:bodyPr/>
                <a:lstStyle/>
                <a:p>
                  <a:endParaRPr lang="en-US"/>
                </a:p>
              </p:txBody>
            </p:sp>
            <p:sp>
              <p:nvSpPr>
                <p:cNvPr id="827" name="Line 186267"/>
                <p:cNvSpPr>
                  <a:spLocks noChangeAspect="1" noChangeShapeType="1"/>
                </p:cNvSpPr>
                <p:nvPr/>
              </p:nvSpPr>
              <p:spPr bwMode="auto">
                <a:xfrm flipH="1">
                  <a:off x="548" y="1071"/>
                  <a:ext cx="5" cy="1"/>
                </a:xfrm>
                <a:prstGeom prst="line">
                  <a:avLst/>
                </a:prstGeom>
                <a:noFill/>
                <a:ln w="12700">
                  <a:solidFill>
                    <a:srgbClr val="FF0000"/>
                  </a:solidFill>
                  <a:round/>
                  <a:headEnd/>
                  <a:tailEnd/>
                </a:ln>
              </p:spPr>
              <p:txBody>
                <a:bodyPr/>
                <a:lstStyle/>
                <a:p>
                  <a:endParaRPr lang="en-US"/>
                </a:p>
              </p:txBody>
            </p:sp>
            <p:sp>
              <p:nvSpPr>
                <p:cNvPr id="828" name="Line 186268"/>
                <p:cNvSpPr>
                  <a:spLocks noChangeAspect="1" noChangeShapeType="1"/>
                </p:cNvSpPr>
                <p:nvPr/>
              </p:nvSpPr>
              <p:spPr bwMode="auto">
                <a:xfrm flipH="1">
                  <a:off x="548" y="1715"/>
                  <a:ext cx="5" cy="1"/>
                </a:xfrm>
                <a:prstGeom prst="line">
                  <a:avLst/>
                </a:prstGeom>
                <a:noFill/>
                <a:ln w="12700">
                  <a:solidFill>
                    <a:srgbClr val="FF0000"/>
                  </a:solidFill>
                  <a:round/>
                  <a:headEnd/>
                  <a:tailEnd/>
                </a:ln>
              </p:spPr>
              <p:txBody>
                <a:bodyPr/>
                <a:lstStyle/>
                <a:p>
                  <a:endParaRPr lang="en-US"/>
                </a:p>
              </p:txBody>
            </p:sp>
            <p:sp>
              <p:nvSpPr>
                <p:cNvPr id="829" name="Line 186269"/>
                <p:cNvSpPr>
                  <a:spLocks noChangeAspect="1" noChangeShapeType="1"/>
                </p:cNvSpPr>
                <p:nvPr/>
              </p:nvSpPr>
              <p:spPr bwMode="auto">
                <a:xfrm flipH="1">
                  <a:off x="548" y="1435"/>
                  <a:ext cx="5" cy="1"/>
                </a:xfrm>
                <a:prstGeom prst="line">
                  <a:avLst/>
                </a:prstGeom>
                <a:noFill/>
                <a:ln w="12700">
                  <a:solidFill>
                    <a:srgbClr val="FF0000"/>
                  </a:solidFill>
                  <a:round/>
                  <a:headEnd/>
                  <a:tailEnd/>
                </a:ln>
              </p:spPr>
              <p:txBody>
                <a:bodyPr/>
                <a:lstStyle/>
                <a:p>
                  <a:endParaRPr lang="en-US"/>
                </a:p>
              </p:txBody>
            </p:sp>
            <p:sp>
              <p:nvSpPr>
                <p:cNvPr id="830" name="Line 186270"/>
                <p:cNvSpPr>
                  <a:spLocks noChangeAspect="1" noChangeShapeType="1"/>
                </p:cNvSpPr>
                <p:nvPr/>
              </p:nvSpPr>
              <p:spPr bwMode="auto">
                <a:xfrm flipH="1">
                  <a:off x="543" y="1155"/>
                  <a:ext cx="5" cy="1"/>
                </a:xfrm>
                <a:prstGeom prst="line">
                  <a:avLst/>
                </a:prstGeom>
                <a:noFill/>
                <a:ln w="12700">
                  <a:solidFill>
                    <a:srgbClr val="FF0000"/>
                  </a:solidFill>
                  <a:round/>
                  <a:headEnd/>
                  <a:tailEnd/>
                </a:ln>
              </p:spPr>
              <p:txBody>
                <a:bodyPr/>
                <a:lstStyle/>
                <a:p>
                  <a:endParaRPr lang="en-US"/>
                </a:p>
              </p:txBody>
            </p:sp>
            <p:sp>
              <p:nvSpPr>
                <p:cNvPr id="831" name="Line 186271"/>
                <p:cNvSpPr>
                  <a:spLocks noChangeAspect="1" noChangeShapeType="1"/>
                </p:cNvSpPr>
                <p:nvPr/>
              </p:nvSpPr>
              <p:spPr bwMode="auto">
                <a:xfrm flipH="1">
                  <a:off x="543" y="1739"/>
                  <a:ext cx="5" cy="1"/>
                </a:xfrm>
                <a:prstGeom prst="line">
                  <a:avLst/>
                </a:prstGeom>
                <a:noFill/>
                <a:ln w="12700">
                  <a:solidFill>
                    <a:srgbClr val="FF0000"/>
                  </a:solidFill>
                  <a:round/>
                  <a:headEnd/>
                  <a:tailEnd/>
                </a:ln>
              </p:spPr>
              <p:txBody>
                <a:bodyPr/>
                <a:lstStyle/>
                <a:p>
                  <a:endParaRPr lang="en-US"/>
                </a:p>
              </p:txBody>
            </p:sp>
            <p:sp>
              <p:nvSpPr>
                <p:cNvPr id="832" name="Line 186272"/>
                <p:cNvSpPr>
                  <a:spLocks noChangeAspect="1" noChangeShapeType="1"/>
                </p:cNvSpPr>
                <p:nvPr/>
              </p:nvSpPr>
              <p:spPr bwMode="auto">
                <a:xfrm flipH="1">
                  <a:off x="543" y="1715"/>
                  <a:ext cx="5" cy="1"/>
                </a:xfrm>
                <a:prstGeom prst="line">
                  <a:avLst/>
                </a:prstGeom>
                <a:noFill/>
                <a:ln w="12700">
                  <a:solidFill>
                    <a:srgbClr val="FF0000"/>
                  </a:solidFill>
                  <a:round/>
                  <a:headEnd/>
                  <a:tailEnd/>
                </a:ln>
              </p:spPr>
              <p:txBody>
                <a:bodyPr/>
                <a:lstStyle/>
                <a:p>
                  <a:endParaRPr lang="en-US"/>
                </a:p>
              </p:txBody>
            </p:sp>
            <p:sp>
              <p:nvSpPr>
                <p:cNvPr id="833" name="Line 186273"/>
                <p:cNvSpPr>
                  <a:spLocks noChangeAspect="1" noChangeShapeType="1"/>
                </p:cNvSpPr>
                <p:nvPr/>
              </p:nvSpPr>
              <p:spPr bwMode="auto">
                <a:xfrm>
                  <a:off x="548" y="1071"/>
                  <a:ext cx="1" cy="6"/>
                </a:xfrm>
                <a:prstGeom prst="line">
                  <a:avLst/>
                </a:prstGeom>
                <a:noFill/>
                <a:ln w="12700">
                  <a:solidFill>
                    <a:srgbClr val="FF0000"/>
                  </a:solidFill>
                  <a:round/>
                  <a:headEnd/>
                  <a:tailEnd/>
                </a:ln>
              </p:spPr>
              <p:txBody>
                <a:bodyPr/>
                <a:lstStyle/>
                <a:p>
                  <a:endParaRPr lang="en-US"/>
                </a:p>
              </p:txBody>
            </p:sp>
            <p:sp>
              <p:nvSpPr>
                <p:cNvPr id="834" name="Line 186274"/>
                <p:cNvSpPr>
                  <a:spLocks noChangeAspect="1" noChangeShapeType="1"/>
                </p:cNvSpPr>
                <p:nvPr/>
              </p:nvSpPr>
              <p:spPr bwMode="auto">
                <a:xfrm flipH="1">
                  <a:off x="543" y="1906"/>
                  <a:ext cx="5" cy="1"/>
                </a:xfrm>
                <a:prstGeom prst="line">
                  <a:avLst/>
                </a:prstGeom>
                <a:noFill/>
                <a:ln w="12700">
                  <a:solidFill>
                    <a:srgbClr val="FF0000"/>
                  </a:solidFill>
                  <a:round/>
                  <a:headEnd/>
                  <a:tailEnd/>
                </a:ln>
              </p:spPr>
              <p:txBody>
                <a:bodyPr/>
                <a:lstStyle/>
                <a:p>
                  <a:endParaRPr lang="en-US"/>
                </a:p>
              </p:txBody>
            </p:sp>
            <p:sp>
              <p:nvSpPr>
                <p:cNvPr id="835" name="Line 186275"/>
                <p:cNvSpPr>
                  <a:spLocks noChangeAspect="1" noChangeShapeType="1"/>
                </p:cNvSpPr>
                <p:nvPr/>
              </p:nvSpPr>
              <p:spPr bwMode="auto">
                <a:xfrm flipH="1">
                  <a:off x="543" y="1435"/>
                  <a:ext cx="5" cy="1"/>
                </a:xfrm>
                <a:prstGeom prst="line">
                  <a:avLst/>
                </a:prstGeom>
                <a:noFill/>
                <a:ln w="12700">
                  <a:solidFill>
                    <a:srgbClr val="FF0000"/>
                  </a:solidFill>
                  <a:round/>
                  <a:headEnd/>
                  <a:tailEnd/>
                </a:ln>
              </p:spPr>
              <p:txBody>
                <a:bodyPr/>
                <a:lstStyle/>
                <a:p>
                  <a:endParaRPr lang="en-US"/>
                </a:p>
              </p:txBody>
            </p:sp>
            <p:sp>
              <p:nvSpPr>
                <p:cNvPr id="836" name="Line 186276"/>
                <p:cNvSpPr>
                  <a:spLocks noChangeAspect="1" noChangeShapeType="1"/>
                </p:cNvSpPr>
                <p:nvPr/>
              </p:nvSpPr>
              <p:spPr bwMode="auto">
                <a:xfrm flipH="1">
                  <a:off x="543" y="1077"/>
                  <a:ext cx="5" cy="1"/>
                </a:xfrm>
                <a:prstGeom prst="line">
                  <a:avLst/>
                </a:prstGeom>
                <a:noFill/>
                <a:ln w="12700">
                  <a:solidFill>
                    <a:srgbClr val="FF0000"/>
                  </a:solidFill>
                  <a:round/>
                  <a:headEnd/>
                  <a:tailEnd/>
                </a:ln>
              </p:spPr>
              <p:txBody>
                <a:bodyPr/>
                <a:lstStyle/>
                <a:p>
                  <a:endParaRPr lang="en-US"/>
                </a:p>
              </p:txBody>
            </p:sp>
            <p:sp>
              <p:nvSpPr>
                <p:cNvPr id="837" name="Line 186277"/>
                <p:cNvSpPr>
                  <a:spLocks noChangeAspect="1" noChangeShapeType="1"/>
                </p:cNvSpPr>
                <p:nvPr/>
              </p:nvSpPr>
              <p:spPr bwMode="auto">
                <a:xfrm flipH="1">
                  <a:off x="537" y="1155"/>
                  <a:ext cx="6" cy="1"/>
                </a:xfrm>
                <a:prstGeom prst="line">
                  <a:avLst/>
                </a:prstGeom>
                <a:noFill/>
                <a:ln w="12700">
                  <a:solidFill>
                    <a:srgbClr val="FF0000"/>
                  </a:solidFill>
                  <a:round/>
                  <a:headEnd/>
                  <a:tailEnd/>
                </a:ln>
              </p:spPr>
              <p:txBody>
                <a:bodyPr/>
                <a:lstStyle/>
                <a:p>
                  <a:endParaRPr lang="en-US"/>
                </a:p>
              </p:txBody>
            </p:sp>
            <p:sp>
              <p:nvSpPr>
                <p:cNvPr id="838" name="Line 186278"/>
                <p:cNvSpPr>
                  <a:spLocks noChangeAspect="1" noChangeShapeType="1"/>
                </p:cNvSpPr>
                <p:nvPr/>
              </p:nvSpPr>
              <p:spPr bwMode="auto">
                <a:xfrm flipH="1">
                  <a:off x="537" y="1739"/>
                  <a:ext cx="6" cy="1"/>
                </a:xfrm>
                <a:prstGeom prst="line">
                  <a:avLst/>
                </a:prstGeom>
                <a:noFill/>
                <a:ln w="12700">
                  <a:solidFill>
                    <a:srgbClr val="FF0000"/>
                  </a:solidFill>
                  <a:round/>
                  <a:headEnd/>
                  <a:tailEnd/>
                </a:ln>
              </p:spPr>
              <p:txBody>
                <a:bodyPr/>
                <a:lstStyle/>
                <a:p>
                  <a:endParaRPr lang="en-US"/>
                </a:p>
              </p:txBody>
            </p:sp>
            <p:sp>
              <p:nvSpPr>
                <p:cNvPr id="839" name="Line 186279"/>
                <p:cNvSpPr>
                  <a:spLocks noChangeAspect="1" noChangeShapeType="1"/>
                </p:cNvSpPr>
                <p:nvPr/>
              </p:nvSpPr>
              <p:spPr bwMode="auto">
                <a:xfrm flipH="1">
                  <a:off x="537" y="1906"/>
                  <a:ext cx="6" cy="1"/>
                </a:xfrm>
                <a:prstGeom prst="line">
                  <a:avLst/>
                </a:prstGeom>
                <a:noFill/>
                <a:ln w="12700">
                  <a:solidFill>
                    <a:srgbClr val="FF0000"/>
                  </a:solidFill>
                  <a:round/>
                  <a:headEnd/>
                  <a:tailEnd/>
                </a:ln>
              </p:spPr>
              <p:txBody>
                <a:bodyPr/>
                <a:lstStyle/>
                <a:p>
                  <a:endParaRPr lang="en-US"/>
                </a:p>
              </p:txBody>
            </p:sp>
            <p:sp>
              <p:nvSpPr>
                <p:cNvPr id="840" name="Line 186280"/>
                <p:cNvSpPr>
                  <a:spLocks noChangeAspect="1" noChangeShapeType="1"/>
                </p:cNvSpPr>
                <p:nvPr/>
              </p:nvSpPr>
              <p:spPr bwMode="auto">
                <a:xfrm flipH="1">
                  <a:off x="537" y="1715"/>
                  <a:ext cx="6" cy="1"/>
                </a:xfrm>
                <a:prstGeom prst="line">
                  <a:avLst/>
                </a:prstGeom>
                <a:noFill/>
                <a:ln w="12700">
                  <a:solidFill>
                    <a:srgbClr val="FF0000"/>
                  </a:solidFill>
                  <a:round/>
                  <a:headEnd/>
                  <a:tailEnd/>
                </a:ln>
              </p:spPr>
              <p:txBody>
                <a:bodyPr/>
                <a:lstStyle/>
                <a:p>
                  <a:endParaRPr lang="en-US"/>
                </a:p>
              </p:txBody>
            </p:sp>
            <p:sp>
              <p:nvSpPr>
                <p:cNvPr id="841" name="Line 186281"/>
                <p:cNvSpPr>
                  <a:spLocks noChangeAspect="1" noChangeShapeType="1"/>
                </p:cNvSpPr>
                <p:nvPr/>
              </p:nvSpPr>
              <p:spPr bwMode="auto">
                <a:xfrm flipH="1">
                  <a:off x="537" y="1435"/>
                  <a:ext cx="6" cy="1"/>
                </a:xfrm>
                <a:prstGeom prst="line">
                  <a:avLst/>
                </a:prstGeom>
                <a:noFill/>
                <a:ln w="12700">
                  <a:solidFill>
                    <a:srgbClr val="FF0000"/>
                  </a:solidFill>
                  <a:round/>
                  <a:headEnd/>
                  <a:tailEnd/>
                </a:ln>
              </p:spPr>
              <p:txBody>
                <a:bodyPr/>
                <a:lstStyle/>
                <a:p>
                  <a:endParaRPr lang="en-US"/>
                </a:p>
              </p:txBody>
            </p:sp>
            <p:sp>
              <p:nvSpPr>
                <p:cNvPr id="842" name="Line 186282"/>
                <p:cNvSpPr>
                  <a:spLocks noChangeAspect="1" noChangeShapeType="1"/>
                </p:cNvSpPr>
                <p:nvPr/>
              </p:nvSpPr>
              <p:spPr bwMode="auto">
                <a:xfrm flipH="1">
                  <a:off x="537" y="1077"/>
                  <a:ext cx="6" cy="1"/>
                </a:xfrm>
                <a:prstGeom prst="line">
                  <a:avLst/>
                </a:prstGeom>
                <a:noFill/>
                <a:ln w="12700">
                  <a:solidFill>
                    <a:srgbClr val="FF0000"/>
                  </a:solidFill>
                  <a:round/>
                  <a:headEnd/>
                  <a:tailEnd/>
                </a:ln>
              </p:spPr>
              <p:txBody>
                <a:bodyPr/>
                <a:lstStyle/>
                <a:p>
                  <a:endParaRPr lang="en-US"/>
                </a:p>
              </p:txBody>
            </p:sp>
            <p:sp>
              <p:nvSpPr>
                <p:cNvPr id="843" name="Line 186283"/>
                <p:cNvSpPr>
                  <a:spLocks noChangeAspect="1" noChangeShapeType="1"/>
                </p:cNvSpPr>
                <p:nvPr/>
              </p:nvSpPr>
              <p:spPr bwMode="auto">
                <a:xfrm flipH="1">
                  <a:off x="531" y="1739"/>
                  <a:ext cx="6" cy="1"/>
                </a:xfrm>
                <a:prstGeom prst="line">
                  <a:avLst/>
                </a:prstGeom>
                <a:noFill/>
                <a:ln w="12700">
                  <a:solidFill>
                    <a:srgbClr val="FF0000"/>
                  </a:solidFill>
                  <a:round/>
                  <a:headEnd/>
                  <a:tailEnd/>
                </a:ln>
              </p:spPr>
              <p:txBody>
                <a:bodyPr/>
                <a:lstStyle/>
                <a:p>
                  <a:endParaRPr lang="en-US"/>
                </a:p>
              </p:txBody>
            </p:sp>
            <p:sp>
              <p:nvSpPr>
                <p:cNvPr id="844" name="Line 186284"/>
                <p:cNvSpPr>
                  <a:spLocks noChangeAspect="1" noChangeShapeType="1"/>
                </p:cNvSpPr>
                <p:nvPr/>
              </p:nvSpPr>
              <p:spPr bwMode="auto">
                <a:xfrm flipH="1" flipV="1">
                  <a:off x="531" y="1711"/>
                  <a:ext cx="6" cy="4"/>
                </a:xfrm>
                <a:prstGeom prst="line">
                  <a:avLst/>
                </a:prstGeom>
                <a:noFill/>
                <a:ln w="12700">
                  <a:solidFill>
                    <a:srgbClr val="FF0000"/>
                  </a:solidFill>
                  <a:round/>
                  <a:headEnd/>
                  <a:tailEnd/>
                </a:ln>
              </p:spPr>
              <p:txBody>
                <a:bodyPr/>
                <a:lstStyle/>
                <a:p>
                  <a:endParaRPr lang="en-US"/>
                </a:p>
              </p:txBody>
            </p:sp>
            <p:sp>
              <p:nvSpPr>
                <p:cNvPr id="845" name="Line 186285"/>
                <p:cNvSpPr>
                  <a:spLocks noChangeAspect="1" noChangeShapeType="1"/>
                </p:cNvSpPr>
                <p:nvPr/>
              </p:nvSpPr>
              <p:spPr bwMode="auto">
                <a:xfrm flipH="1">
                  <a:off x="531" y="1155"/>
                  <a:ext cx="6" cy="1"/>
                </a:xfrm>
                <a:prstGeom prst="line">
                  <a:avLst/>
                </a:prstGeom>
                <a:noFill/>
                <a:ln w="12700">
                  <a:solidFill>
                    <a:srgbClr val="FF0000"/>
                  </a:solidFill>
                  <a:round/>
                  <a:headEnd/>
                  <a:tailEnd/>
                </a:ln>
              </p:spPr>
              <p:txBody>
                <a:bodyPr/>
                <a:lstStyle/>
                <a:p>
                  <a:endParaRPr lang="en-US"/>
                </a:p>
              </p:txBody>
            </p:sp>
            <p:sp>
              <p:nvSpPr>
                <p:cNvPr id="846" name="Line 186286"/>
                <p:cNvSpPr>
                  <a:spLocks noChangeAspect="1" noChangeShapeType="1"/>
                </p:cNvSpPr>
                <p:nvPr/>
              </p:nvSpPr>
              <p:spPr bwMode="auto">
                <a:xfrm flipH="1">
                  <a:off x="531" y="1435"/>
                  <a:ext cx="6" cy="6"/>
                </a:xfrm>
                <a:prstGeom prst="line">
                  <a:avLst/>
                </a:prstGeom>
                <a:noFill/>
                <a:ln w="12700">
                  <a:solidFill>
                    <a:srgbClr val="FF0000"/>
                  </a:solidFill>
                  <a:round/>
                  <a:headEnd/>
                  <a:tailEnd/>
                </a:ln>
              </p:spPr>
              <p:txBody>
                <a:bodyPr/>
                <a:lstStyle/>
                <a:p>
                  <a:endParaRPr lang="en-US"/>
                </a:p>
              </p:txBody>
            </p:sp>
            <p:sp>
              <p:nvSpPr>
                <p:cNvPr id="847" name="Line 186287"/>
                <p:cNvSpPr>
                  <a:spLocks noChangeAspect="1" noChangeShapeType="1"/>
                </p:cNvSpPr>
                <p:nvPr/>
              </p:nvSpPr>
              <p:spPr bwMode="auto">
                <a:xfrm flipH="1">
                  <a:off x="531" y="1077"/>
                  <a:ext cx="6" cy="5"/>
                </a:xfrm>
                <a:prstGeom prst="line">
                  <a:avLst/>
                </a:prstGeom>
                <a:noFill/>
                <a:ln w="12700">
                  <a:solidFill>
                    <a:srgbClr val="FF0000"/>
                  </a:solidFill>
                  <a:round/>
                  <a:headEnd/>
                  <a:tailEnd/>
                </a:ln>
              </p:spPr>
              <p:txBody>
                <a:bodyPr/>
                <a:lstStyle/>
                <a:p>
                  <a:endParaRPr lang="en-US"/>
                </a:p>
              </p:txBody>
            </p:sp>
            <p:sp>
              <p:nvSpPr>
                <p:cNvPr id="848" name="Line 186288"/>
                <p:cNvSpPr>
                  <a:spLocks noChangeAspect="1" noChangeShapeType="1"/>
                </p:cNvSpPr>
                <p:nvPr/>
              </p:nvSpPr>
              <p:spPr bwMode="auto">
                <a:xfrm flipH="1" flipV="1">
                  <a:off x="531" y="1901"/>
                  <a:ext cx="6" cy="5"/>
                </a:xfrm>
                <a:prstGeom prst="line">
                  <a:avLst/>
                </a:prstGeom>
                <a:noFill/>
                <a:ln w="12700">
                  <a:solidFill>
                    <a:srgbClr val="FF0000"/>
                  </a:solidFill>
                  <a:round/>
                  <a:headEnd/>
                  <a:tailEnd/>
                </a:ln>
              </p:spPr>
              <p:txBody>
                <a:bodyPr/>
                <a:lstStyle/>
                <a:p>
                  <a:endParaRPr lang="en-US"/>
                </a:p>
              </p:txBody>
            </p:sp>
            <p:sp>
              <p:nvSpPr>
                <p:cNvPr id="849" name="Line 186289"/>
                <p:cNvSpPr>
                  <a:spLocks noChangeAspect="1" noChangeShapeType="1"/>
                </p:cNvSpPr>
                <p:nvPr/>
              </p:nvSpPr>
              <p:spPr bwMode="auto">
                <a:xfrm flipH="1">
                  <a:off x="525" y="1739"/>
                  <a:ext cx="6" cy="1"/>
                </a:xfrm>
                <a:prstGeom prst="line">
                  <a:avLst/>
                </a:prstGeom>
                <a:noFill/>
                <a:ln w="12700">
                  <a:solidFill>
                    <a:srgbClr val="FF0000"/>
                  </a:solidFill>
                  <a:round/>
                  <a:headEnd/>
                  <a:tailEnd/>
                </a:ln>
              </p:spPr>
              <p:txBody>
                <a:bodyPr/>
                <a:lstStyle/>
                <a:p>
                  <a:endParaRPr lang="en-US"/>
                </a:p>
              </p:txBody>
            </p:sp>
            <p:sp>
              <p:nvSpPr>
                <p:cNvPr id="850" name="Line 186290"/>
                <p:cNvSpPr>
                  <a:spLocks noChangeAspect="1" noChangeShapeType="1"/>
                </p:cNvSpPr>
                <p:nvPr/>
              </p:nvSpPr>
              <p:spPr bwMode="auto">
                <a:xfrm flipH="1">
                  <a:off x="525" y="1155"/>
                  <a:ext cx="6" cy="5"/>
                </a:xfrm>
                <a:prstGeom prst="line">
                  <a:avLst/>
                </a:prstGeom>
                <a:noFill/>
                <a:ln w="12700">
                  <a:solidFill>
                    <a:srgbClr val="FF0000"/>
                  </a:solidFill>
                  <a:round/>
                  <a:headEnd/>
                  <a:tailEnd/>
                </a:ln>
              </p:spPr>
              <p:txBody>
                <a:bodyPr/>
                <a:lstStyle/>
                <a:p>
                  <a:endParaRPr lang="en-US"/>
                </a:p>
              </p:txBody>
            </p:sp>
            <p:sp>
              <p:nvSpPr>
                <p:cNvPr id="851" name="Line 186291"/>
                <p:cNvSpPr>
                  <a:spLocks noChangeAspect="1" noChangeShapeType="1"/>
                </p:cNvSpPr>
                <p:nvPr/>
              </p:nvSpPr>
              <p:spPr bwMode="auto">
                <a:xfrm flipH="1">
                  <a:off x="525" y="1441"/>
                  <a:ext cx="6" cy="1"/>
                </a:xfrm>
                <a:prstGeom prst="line">
                  <a:avLst/>
                </a:prstGeom>
                <a:noFill/>
                <a:ln w="12700">
                  <a:solidFill>
                    <a:srgbClr val="FF0000"/>
                  </a:solidFill>
                  <a:round/>
                  <a:headEnd/>
                  <a:tailEnd/>
                </a:ln>
              </p:spPr>
              <p:txBody>
                <a:bodyPr/>
                <a:lstStyle/>
                <a:p>
                  <a:endParaRPr lang="en-US"/>
                </a:p>
              </p:txBody>
            </p:sp>
            <p:sp>
              <p:nvSpPr>
                <p:cNvPr id="852" name="Line 186292"/>
                <p:cNvSpPr>
                  <a:spLocks noChangeAspect="1" noChangeShapeType="1"/>
                </p:cNvSpPr>
                <p:nvPr/>
              </p:nvSpPr>
              <p:spPr bwMode="auto">
                <a:xfrm flipH="1">
                  <a:off x="525" y="1901"/>
                  <a:ext cx="6" cy="1"/>
                </a:xfrm>
                <a:prstGeom prst="line">
                  <a:avLst/>
                </a:prstGeom>
                <a:noFill/>
                <a:ln w="12700">
                  <a:solidFill>
                    <a:srgbClr val="FF0000"/>
                  </a:solidFill>
                  <a:round/>
                  <a:headEnd/>
                  <a:tailEnd/>
                </a:ln>
              </p:spPr>
              <p:txBody>
                <a:bodyPr/>
                <a:lstStyle/>
                <a:p>
                  <a:endParaRPr lang="en-US"/>
                </a:p>
              </p:txBody>
            </p:sp>
            <p:sp>
              <p:nvSpPr>
                <p:cNvPr id="853" name="Line 186293"/>
                <p:cNvSpPr>
                  <a:spLocks noChangeAspect="1" noChangeShapeType="1"/>
                </p:cNvSpPr>
                <p:nvPr/>
              </p:nvSpPr>
              <p:spPr bwMode="auto">
                <a:xfrm flipH="1">
                  <a:off x="525" y="1082"/>
                  <a:ext cx="6" cy="1"/>
                </a:xfrm>
                <a:prstGeom prst="line">
                  <a:avLst/>
                </a:prstGeom>
                <a:noFill/>
                <a:ln w="12700">
                  <a:solidFill>
                    <a:srgbClr val="FF0000"/>
                  </a:solidFill>
                  <a:round/>
                  <a:headEnd/>
                  <a:tailEnd/>
                </a:ln>
              </p:spPr>
              <p:txBody>
                <a:bodyPr/>
                <a:lstStyle/>
                <a:p>
                  <a:endParaRPr lang="en-US"/>
                </a:p>
              </p:txBody>
            </p:sp>
            <p:sp>
              <p:nvSpPr>
                <p:cNvPr id="854" name="Line 186294"/>
                <p:cNvSpPr>
                  <a:spLocks noChangeAspect="1" noChangeShapeType="1"/>
                </p:cNvSpPr>
                <p:nvPr/>
              </p:nvSpPr>
              <p:spPr bwMode="auto">
                <a:xfrm flipH="1">
                  <a:off x="525" y="1711"/>
                  <a:ext cx="6" cy="1"/>
                </a:xfrm>
                <a:prstGeom prst="line">
                  <a:avLst/>
                </a:prstGeom>
                <a:noFill/>
                <a:ln w="12700">
                  <a:solidFill>
                    <a:srgbClr val="FF0000"/>
                  </a:solidFill>
                  <a:round/>
                  <a:headEnd/>
                  <a:tailEnd/>
                </a:ln>
              </p:spPr>
              <p:txBody>
                <a:bodyPr/>
                <a:lstStyle/>
                <a:p>
                  <a:endParaRPr lang="en-US"/>
                </a:p>
              </p:txBody>
            </p:sp>
            <p:sp>
              <p:nvSpPr>
                <p:cNvPr id="855" name="Line 186295"/>
                <p:cNvSpPr>
                  <a:spLocks noChangeAspect="1" noChangeShapeType="1"/>
                </p:cNvSpPr>
                <p:nvPr/>
              </p:nvSpPr>
              <p:spPr bwMode="auto">
                <a:xfrm flipH="1">
                  <a:off x="520" y="1739"/>
                  <a:ext cx="5" cy="1"/>
                </a:xfrm>
                <a:prstGeom prst="line">
                  <a:avLst/>
                </a:prstGeom>
                <a:noFill/>
                <a:ln w="12700">
                  <a:solidFill>
                    <a:srgbClr val="FF0000"/>
                  </a:solidFill>
                  <a:round/>
                  <a:headEnd/>
                  <a:tailEnd/>
                </a:ln>
              </p:spPr>
              <p:txBody>
                <a:bodyPr/>
                <a:lstStyle/>
                <a:p>
                  <a:endParaRPr lang="en-US"/>
                </a:p>
              </p:txBody>
            </p:sp>
            <p:sp>
              <p:nvSpPr>
                <p:cNvPr id="856" name="Line 186296"/>
                <p:cNvSpPr>
                  <a:spLocks noChangeAspect="1" noChangeShapeType="1"/>
                </p:cNvSpPr>
                <p:nvPr/>
              </p:nvSpPr>
              <p:spPr bwMode="auto">
                <a:xfrm flipH="1">
                  <a:off x="520" y="1082"/>
                  <a:ext cx="5" cy="5"/>
                </a:xfrm>
                <a:prstGeom prst="line">
                  <a:avLst/>
                </a:prstGeom>
                <a:noFill/>
                <a:ln w="12700">
                  <a:solidFill>
                    <a:srgbClr val="FF0000"/>
                  </a:solidFill>
                  <a:round/>
                  <a:headEnd/>
                  <a:tailEnd/>
                </a:ln>
              </p:spPr>
              <p:txBody>
                <a:bodyPr/>
                <a:lstStyle/>
                <a:p>
                  <a:endParaRPr lang="en-US"/>
                </a:p>
              </p:txBody>
            </p:sp>
            <p:sp>
              <p:nvSpPr>
                <p:cNvPr id="857" name="Line 186297"/>
                <p:cNvSpPr>
                  <a:spLocks noChangeAspect="1" noChangeShapeType="1"/>
                </p:cNvSpPr>
                <p:nvPr/>
              </p:nvSpPr>
              <p:spPr bwMode="auto">
                <a:xfrm flipH="1">
                  <a:off x="520" y="1160"/>
                  <a:ext cx="5" cy="1"/>
                </a:xfrm>
                <a:prstGeom prst="line">
                  <a:avLst/>
                </a:prstGeom>
                <a:noFill/>
                <a:ln w="12700">
                  <a:solidFill>
                    <a:srgbClr val="FF0000"/>
                  </a:solidFill>
                  <a:round/>
                  <a:headEnd/>
                  <a:tailEnd/>
                </a:ln>
              </p:spPr>
              <p:txBody>
                <a:bodyPr/>
                <a:lstStyle/>
                <a:p>
                  <a:endParaRPr lang="en-US"/>
                </a:p>
              </p:txBody>
            </p:sp>
            <p:sp>
              <p:nvSpPr>
                <p:cNvPr id="858" name="Line 186298"/>
                <p:cNvSpPr>
                  <a:spLocks noChangeAspect="1" noChangeShapeType="1"/>
                </p:cNvSpPr>
                <p:nvPr/>
              </p:nvSpPr>
              <p:spPr bwMode="auto">
                <a:xfrm flipH="1" flipV="1">
                  <a:off x="520" y="1896"/>
                  <a:ext cx="5" cy="5"/>
                </a:xfrm>
                <a:prstGeom prst="line">
                  <a:avLst/>
                </a:prstGeom>
                <a:noFill/>
                <a:ln w="12700">
                  <a:solidFill>
                    <a:srgbClr val="FF0000"/>
                  </a:solidFill>
                  <a:round/>
                  <a:headEnd/>
                  <a:tailEnd/>
                </a:ln>
              </p:spPr>
              <p:txBody>
                <a:bodyPr/>
                <a:lstStyle/>
                <a:p>
                  <a:endParaRPr lang="en-US"/>
                </a:p>
              </p:txBody>
            </p:sp>
            <p:sp>
              <p:nvSpPr>
                <p:cNvPr id="859" name="Line 186299"/>
                <p:cNvSpPr>
                  <a:spLocks noChangeAspect="1" noChangeShapeType="1"/>
                </p:cNvSpPr>
                <p:nvPr/>
              </p:nvSpPr>
              <p:spPr bwMode="auto">
                <a:xfrm flipH="1" flipV="1">
                  <a:off x="520" y="1705"/>
                  <a:ext cx="5" cy="6"/>
                </a:xfrm>
                <a:prstGeom prst="line">
                  <a:avLst/>
                </a:prstGeom>
                <a:noFill/>
                <a:ln w="12700">
                  <a:solidFill>
                    <a:srgbClr val="FF0000"/>
                  </a:solidFill>
                  <a:round/>
                  <a:headEnd/>
                  <a:tailEnd/>
                </a:ln>
              </p:spPr>
              <p:txBody>
                <a:bodyPr/>
                <a:lstStyle/>
                <a:p>
                  <a:endParaRPr lang="en-US"/>
                </a:p>
              </p:txBody>
            </p:sp>
            <p:sp>
              <p:nvSpPr>
                <p:cNvPr id="860" name="Line 186300"/>
                <p:cNvSpPr>
                  <a:spLocks noChangeAspect="1" noChangeShapeType="1"/>
                </p:cNvSpPr>
                <p:nvPr/>
              </p:nvSpPr>
              <p:spPr bwMode="auto">
                <a:xfrm flipH="1">
                  <a:off x="520" y="1441"/>
                  <a:ext cx="5" cy="1"/>
                </a:xfrm>
                <a:prstGeom prst="line">
                  <a:avLst/>
                </a:prstGeom>
                <a:noFill/>
                <a:ln w="12700">
                  <a:solidFill>
                    <a:srgbClr val="FF0000"/>
                  </a:solidFill>
                  <a:round/>
                  <a:headEnd/>
                  <a:tailEnd/>
                </a:ln>
              </p:spPr>
              <p:txBody>
                <a:bodyPr/>
                <a:lstStyle/>
                <a:p>
                  <a:endParaRPr lang="en-US"/>
                </a:p>
              </p:txBody>
            </p:sp>
            <p:sp>
              <p:nvSpPr>
                <p:cNvPr id="861" name="Line 186301"/>
                <p:cNvSpPr>
                  <a:spLocks noChangeAspect="1" noChangeShapeType="1"/>
                </p:cNvSpPr>
                <p:nvPr/>
              </p:nvSpPr>
              <p:spPr bwMode="auto">
                <a:xfrm flipH="1" flipV="1">
                  <a:off x="515" y="1733"/>
                  <a:ext cx="5" cy="6"/>
                </a:xfrm>
                <a:prstGeom prst="line">
                  <a:avLst/>
                </a:prstGeom>
                <a:noFill/>
                <a:ln w="12700">
                  <a:solidFill>
                    <a:srgbClr val="FF0000"/>
                  </a:solidFill>
                  <a:round/>
                  <a:headEnd/>
                  <a:tailEnd/>
                </a:ln>
              </p:spPr>
              <p:txBody>
                <a:bodyPr/>
                <a:lstStyle/>
                <a:p>
                  <a:endParaRPr lang="en-US"/>
                </a:p>
              </p:txBody>
            </p:sp>
            <p:sp>
              <p:nvSpPr>
                <p:cNvPr id="862" name="Line 186302"/>
                <p:cNvSpPr>
                  <a:spLocks noChangeAspect="1" noChangeShapeType="1"/>
                </p:cNvSpPr>
                <p:nvPr/>
              </p:nvSpPr>
              <p:spPr bwMode="auto">
                <a:xfrm flipH="1">
                  <a:off x="515" y="1087"/>
                  <a:ext cx="5" cy="6"/>
                </a:xfrm>
                <a:prstGeom prst="line">
                  <a:avLst/>
                </a:prstGeom>
                <a:noFill/>
                <a:ln w="12700">
                  <a:solidFill>
                    <a:srgbClr val="FF0000"/>
                  </a:solidFill>
                  <a:round/>
                  <a:headEnd/>
                  <a:tailEnd/>
                </a:ln>
              </p:spPr>
              <p:txBody>
                <a:bodyPr/>
                <a:lstStyle/>
                <a:p>
                  <a:endParaRPr lang="en-US"/>
                </a:p>
              </p:txBody>
            </p:sp>
            <p:sp>
              <p:nvSpPr>
                <p:cNvPr id="863" name="Line 186303"/>
                <p:cNvSpPr>
                  <a:spLocks noChangeAspect="1" noChangeShapeType="1"/>
                </p:cNvSpPr>
                <p:nvPr/>
              </p:nvSpPr>
              <p:spPr bwMode="auto">
                <a:xfrm flipH="1">
                  <a:off x="515" y="1896"/>
                  <a:ext cx="5" cy="1"/>
                </a:xfrm>
                <a:prstGeom prst="line">
                  <a:avLst/>
                </a:prstGeom>
                <a:noFill/>
                <a:ln w="12700">
                  <a:solidFill>
                    <a:srgbClr val="FF0000"/>
                  </a:solidFill>
                  <a:round/>
                  <a:headEnd/>
                  <a:tailEnd/>
                </a:ln>
              </p:spPr>
              <p:txBody>
                <a:bodyPr/>
                <a:lstStyle/>
                <a:p>
                  <a:endParaRPr lang="en-US"/>
                </a:p>
              </p:txBody>
            </p:sp>
            <p:sp>
              <p:nvSpPr>
                <p:cNvPr id="864" name="Line 186304"/>
                <p:cNvSpPr>
                  <a:spLocks noChangeAspect="1" noChangeShapeType="1"/>
                </p:cNvSpPr>
                <p:nvPr/>
              </p:nvSpPr>
              <p:spPr bwMode="auto">
                <a:xfrm flipH="1">
                  <a:off x="515" y="1160"/>
                  <a:ext cx="5" cy="6"/>
                </a:xfrm>
                <a:prstGeom prst="line">
                  <a:avLst/>
                </a:prstGeom>
                <a:noFill/>
                <a:ln w="12700">
                  <a:solidFill>
                    <a:srgbClr val="FF0000"/>
                  </a:solidFill>
                  <a:round/>
                  <a:headEnd/>
                  <a:tailEnd/>
                </a:ln>
              </p:spPr>
              <p:txBody>
                <a:bodyPr/>
                <a:lstStyle/>
                <a:p>
                  <a:endParaRPr lang="en-US"/>
                </a:p>
              </p:txBody>
            </p:sp>
            <p:sp>
              <p:nvSpPr>
                <p:cNvPr id="865" name="Line 186305"/>
                <p:cNvSpPr>
                  <a:spLocks noChangeAspect="1" noChangeShapeType="1"/>
                </p:cNvSpPr>
                <p:nvPr/>
              </p:nvSpPr>
              <p:spPr bwMode="auto">
                <a:xfrm flipH="1">
                  <a:off x="515" y="1705"/>
                  <a:ext cx="5" cy="1"/>
                </a:xfrm>
                <a:prstGeom prst="line">
                  <a:avLst/>
                </a:prstGeom>
                <a:noFill/>
                <a:ln w="12700">
                  <a:solidFill>
                    <a:srgbClr val="FF0000"/>
                  </a:solidFill>
                  <a:round/>
                  <a:headEnd/>
                  <a:tailEnd/>
                </a:ln>
              </p:spPr>
              <p:txBody>
                <a:bodyPr/>
                <a:lstStyle/>
                <a:p>
                  <a:endParaRPr lang="en-US"/>
                </a:p>
              </p:txBody>
            </p:sp>
            <p:sp>
              <p:nvSpPr>
                <p:cNvPr id="866" name="Line 186306"/>
                <p:cNvSpPr>
                  <a:spLocks noChangeAspect="1" noChangeShapeType="1"/>
                </p:cNvSpPr>
                <p:nvPr/>
              </p:nvSpPr>
              <p:spPr bwMode="auto">
                <a:xfrm flipH="1">
                  <a:off x="515" y="1441"/>
                  <a:ext cx="5" cy="1"/>
                </a:xfrm>
                <a:prstGeom prst="line">
                  <a:avLst/>
                </a:prstGeom>
                <a:noFill/>
                <a:ln w="12700">
                  <a:solidFill>
                    <a:srgbClr val="FF0000"/>
                  </a:solidFill>
                  <a:round/>
                  <a:headEnd/>
                  <a:tailEnd/>
                </a:ln>
              </p:spPr>
              <p:txBody>
                <a:bodyPr/>
                <a:lstStyle/>
                <a:p>
                  <a:endParaRPr lang="en-US"/>
                </a:p>
              </p:txBody>
            </p:sp>
            <p:sp>
              <p:nvSpPr>
                <p:cNvPr id="867" name="Line 186307"/>
                <p:cNvSpPr>
                  <a:spLocks noChangeAspect="1" noChangeShapeType="1"/>
                </p:cNvSpPr>
                <p:nvPr/>
              </p:nvSpPr>
              <p:spPr bwMode="auto">
                <a:xfrm flipH="1">
                  <a:off x="509" y="1896"/>
                  <a:ext cx="6" cy="1"/>
                </a:xfrm>
                <a:prstGeom prst="line">
                  <a:avLst/>
                </a:prstGeom>
                <a:noFill/>
                <a:ln w="12700">
                  <a:solidFill>
                    <a:srgbClr val="FF0000"/>
                  </a:solidFill>
                  <a:round/>
                  <a:headEnd/>
                  <a:tailEnd/>
                </a:ln>
              </p:spPr>
              <p:txBody>
                <a:bodyPr/>
                <a:lstStyle/>
                <a:p>
                  <a:endParaRPr lang="en-US"/>
                </a:p>
              </p:txBody>
            </p:sp>
            <p:sp>
              <p:nvSpPr>
                <p:cNvPr id="868" name="Line 186308"/>
                <p:cNvSpPr>
                  <a:spLocks noChangeAspect="1" noChangeShapeType="1"/>
                </p:cNvSpPr>
                <p:nvPr/>
              </p:nvSpPr>
              <p:spPr bwMode="auto">
                <a:xfrm flipH="1">
                  <a:off x="509" y="1733"/>
                  <a:ext cx="6" cy="1"/>
                </a:xfrm>
                <a:prstGeom prst="line">
                  <a:avLst/>
                </a:prstGeom>
                <a:noFill/>
                <a:ln w="12700">
                  <a:solidFill>
                    <a:srgbClr val="FF0000"/>
                  </a:solidFill>
                  <a:round/>
                  <a:headEnd/>
                  <a:tailEnd/>
                </a:ln>
              </p:spPr>
              <p:txBody>
                <a:bodyPr/>
                <a:lstStyle/>
                <a:p>
                  <a:endParaRPr lang="en-US"/>
                </a:p>
              </p:txBody>
            </p:sp>
            <p:sp>
              <p:nvSpPr>
                <p:cNvPr id="869" name="Line 186309"/>
                <p:cNvSpPr>
                  <a:spLocks noChangeAspect="1" noChangeShapeType="1"/>
                </p:cNvSpPr>
                <p:nvPr/>
              </p:nvSpPr>
              <p:spPr bwMode="auto">
                <a:xfrm flipH="1">
                  <a:off x="509" y="1093"/>
                  <a:ext cx="6" cy="6"/>
                </a:xfrm>
                <a:prstGeom prst="line">
                  <a:avLst/>
                </a:prstGeom>
                <a:noFill/>
                <a:ln w="12700">
                  <a:solidFill>
                    <a:srgbClr val="FF0000"/>
                  </a:solidFill>
                  <a:round/>
                  <a:headEnd/>
                  <a:tailEnd/>
                </a:ln>
              </p:spPr>
              <p:txBody>
                <a:bodyPr/>
                <a:lstStyle/>
                <a:p>
                  <a:endParaRPr lang="en-US"/>
                </a:p>
              </p:txBody>
            </p:sp>
            <p:sp>
              <p:nvSpPr>
                <p:cNvPr id="870" name="Line 186310"/>
                <p:cNvSpPr>
                  <a:spLocks noChangeAspect="1" noChangeShapeType="1"/>
                </p:cNvSpPr>
                <p:nvPr/>
              </p:nvSpPr>
              <p:spPr bwMode="auto">
                <a:xfrm flipH="1">
                  <a:off x="509" y="1705"/>
                  <a:ext cx="6" cy="1"/>
                </a:xfrm>
                <a:prstGeom prst="line">
                  <a:avLst/>
                </a:prstGeom>
                <a:noFill/>
                <a:ln w="12700">
                  <a:solidFill>
                    <a:srgbClr val="FF0000"/>
                  </a:solidFill>
                  <a:round/>
                  <a:headEnd/>
                  <a:tailEnd/>
                </a:ln>
              </p:spPr>
              <p:txBody>
                <a:bodyPr/>
                <a:lstStyle/>
                <a:p>
                  <a:endParaRPr lang="en-US"/>
                </a:p>
              </p:txBody>
            </p:sp>
            <p:sp>
              <p:nvSpPr>
                <p:cNvPr id="871" name="Line 186311"/>
                <p:cNvSpPr>
                  <a:spLocks noChangeAspect="1" noChangeShapeType="1"/>
                </p:cNvSpPr>
                <p:nvPr/>
              </p:nvSpPr>
              <p:spPr bwMode="auto">
                <a:xfrm>
                  <a:off x="515" y="1441"/>
                  <a:ext cx="1" cy="6"/>
                </a:xfrm>
                <a:prstGeom prst="line">
                  <a:avLst/>
                </a:prstGeom>
                <a:noFill/>
                <a:ln w="12700">
                  <a:solidFill>
                    <a:srgbClr val="FF0000"/>
                  </a:solidFill>
                  <a:round/>
                  <a:headEnd/>
                  <a:tailEnd/>
                </a:ln>
              </p:spPr>
              <p:txBody>
                <a:bodyPr/>
                <a:lstStyle/>
                <a:p>
                  <a:endParaRPr lang="en-US"/>
                </a:p>
              </p:txBody>
            </p:sp>
            <p:sp>
              <p:nvSpPr>
                <p:cNvPr id="872" name="Line 186312"/>
                <p:cNvSpPr>
                  <a:spLocks noChangeAspect="1" noChangeShapeType="1"/>
                </p:cNvSpPr>
                <p:nvPr/>
              </p:nvSpPr>
              <p:spPr bwMode="auto">
                <a:xfrm flipH="1">
                  <a:off x="509" y="1166"/>
                  <a:ext cx="6" cy="1"/>
                </a:xfrm>
                <a:prstGeom prst="line">
                  <a:avLst/>
                </a:prstGeom>
                <a:noFill/>
                <a:ln w="12700">
                  <a:solidFill>
                    <a:srgbClr val="FF0000"/>
                  </a:solidFill>
                  <a:round/>
                  <a:headEnd/>
                  <a:tailEnd/>
                </a:ln>
              </p:spPr>
              <p:txBody>
                <a:bodyPr/>
                <a:lstStyle/>
                <a:p>
                  <a:endParaRPr lang="en-US"/>
                </a:p>
              </p:txBody>
            </p:sp>
            <p:sp>
              <p:nvSpPr>
                <p:cNvPr id="873" name="Line 186313"/>
                <p:cNvSpPr>
                  <a:spLocks noChangeAspect="1" noChangeShapeType="1"/>
                </p:cNvSpPr>
                <p:nvPr/>
              </p:nvSpPr>
              <p:spPr bwMode="auto">
                <a:xfrm flipH="1">
                  <a:off x="509" y="1447"/>
                  <a:ext cx="6" cy="1"/>
                </a:xfrm>
                <a:prstGeom prst="line">
                  <a:avLst/>
                </a:prstGeom>
                <a:noFill/>
                <a:ln w="12700">
                  <a:solidFill>
                    <a:srgbClr val="FF0000"/>
                  </a:solidFill>
                  <a:round/>
                  <a:headEnd/>
                  <a:tailEnd/>
                </a:ln>
              </p:spPr>
              <p:txBody>
                <a:bodyPr/>
                <a:lstStyle/>
                <a:p>
                  <a:endParaRPr lang="en-US"/>
                </a:p>
              </p:txBody>
            </p:sp>
            <p:sp>
              <p:nvSpPr>
                <p:cNvPr id="874" name="Line 186314"/>
                <p:cNvSpPr>
                  <a:spLocks noChangeAspect="1" noChangeShapeType="1"/>
                </p:cNvSpPr>
                <p:nvPr/>
              </p:nvSpPr>
              <p:spPr bwMode="auto">
                <a:xfrm flipV="1">
                  <a:off x="509" y="1699"/>
                  <a:ext cx="1" cy="6"/>
                </a:xfrm>
                <a:prstGeom prst="line">
                  <a:avLst/>
                </a:prstGeom>
                <a:noFill/>
                <a:ln w="12700">
                  <a:solidFill>
                    <a:srgbClr val="FF0000"/>
                  </a:solidFill>
                  <a:round/>
                  <a:headEnd/>
                  <a:tailEnd/>
                </a:ln>
              </p:spPr>
              <p:txBody>
                <a:bodyPr/>
                <a:lstStyle/>
                <a:p>
                  <a:endParaRPr lang="en-US"/>
                </a:p>
              </p:txBody>
            </p:sp>
            <p:sp>
              <p:nvSpPr>
                <p:cNvPr id="875" name="Line 186315"/>
                <p:cNvSpPr>
                  <a:spLocks noChangeAspect="1" noChangeShapeType="1"/>
                </p:cNvSpPr>
                <p:nvPr/>
              </p:nvSpPr>
              <p:spPr bwMode="auto">
                <a:xfrm flipV="1">
                  <a:off x="509" y="1890"/>
                  <a:ext cx="1" cy="6"/>
                </a:xfrm>
                <a:prstGeom prst="line">
                  <a:avLst/>
                </a:prstGeom>
                <a:noFill/>
                <a:ln w="12700">
                  <a:solidFill>
                    <a:srgbClr val="FF0000"/>
                  </a:solidFill>
                  <a:round/>
                  <a:headEnd/>
                  <a:tailEnd/>
                </a:ln>
              </p:spPr>
              <p:txBody>
                <a:bodyPr/>
                <a:lstStyle/>
                <a:p>
                  <a:endParaRPr lang="en-US"/>
                </a:p>
              </p:txBody>
            </p:sp>
            <p:sp>
              <p:nvSpPr>
                <p:cNvPr id="876" name="Line 186316"/>
                <p:cNvSpPr>
                  <a:spLocks noChangeAspect="1" noChangeShapeType="1"/>
                </p:cNvSpPr>
                <p:nvPr/>
              </p:nvSpPr>
              <p:spPr bwMode="auto">
                <a:xfrm flipH="1">
                  <a:off x="503" y="1099"/>
                  <a:ext cx="6" cy="6"/>
                </a:xfrm>
                <a:prstGeom prst="line">
                  <a:avLst/>
                </a:prstGeom>
                <a:noFill/>
                <a:ln w="12700">
                  <a:solidFill>
                    <a:srgbClr val="FF0000"/>
                  </a:solidFill>
                  <a:round/>
                  <a:headEnd/>
                  <a:tailEnd/>
                </a:ln>
              </p:spPr>
              <p:txBody>
                <a:bodyPr/>
                <a:lstStyle/>
                <a:p>
                  <a:endParaRPr lang="en-US"/>
                </a:p>
              </p:txBody>
            </p:sp>
            <p:sp>
              <p:nvSpPr>
                <p:cNvPr id="877" name="Line 186317"/>
                <p:cNvSpPr>
                  <a:spLocks noChangeAspect="1" noChangeShapeType="1"/>
                </p:cNvSpPr>
                <p:nvPr/>
              </p:nvSpPr>
              <p:spPr bwMode="auto">
                <a:xfrm flipH="1">
                  <a:off x="503" y="1733"/>
                  <a:ext cx="6" cy="1"/>
                </a:xfrm>
                <a:prstGeom prst="line">
                  <a:avLst/>
                </a:prstGeom>
                <a:noFill/>
                <a:ln w="12700">
                  <a:solidFill>
                    <a:srgbClr val="FF0000"/>
                  </a:solidFill>
                  <a:round/>
                  <a:headEnd/>
                  <a:tailEnd/>
                </a:ln>
              </p:spPr>
              <p:txBody>
                <a:bodyPr/>
                <a:lstStyle/>
                <a:p>
                  <a:endParaRPr lang="en-US"/>
                </a:p>
              </p:txBody>
            </p:sp>
            <p:sp>
              <p:nvSpPr>
                <p:cNvPr id="878" name="Line 186318"/>
                <p:cNvSpPr>
                  <a:spLocks noChangeAspect="1" noChangeShapeType="1"/>
                </p:cNvSpPr>
                <p:nvPr/>
              </p:nvSpPr>
              <p:spPr bwMode="auto">
                <a:xfrm flipH="1">
                  <a:off x="503" y="1447"/>
                  <a:ext cx="6" cy="1"/>
                </a:xfrm>
                <a:prstGeom prst="line">
                  <a:avLst/>
                </a:prstGeom>
                <a:noFill/>
                <a:ln w="12700">
                  <a:solidFill>
                    <a:srgbClr val="FF0000"/>
                  </a:solidFill>
                  <a:round/>
                  <a:headEnd/>
                  <a:tailEnd/>
                </a:ln>
              </p:spPr>
              <p:txBody>
                <a:bodyPr/>
                <a:lstStyle/>
                <a:p>
                  <a:endParaRPr lang="en-US"/>
                </a:p>
              </p:txBody>
            </p:sp>
            <p:sp>
              <p:nvSpPr>
                <p:cNvPr id="879" name="Line 186319"/>
                <p:cNvSpPr>
                  <a:spLocks noChangeAspect="1" noChangeShapeType="1"/>
                </p:cNvSpPr>
                <p:nvPr/>
              </p:nvSpPr>
              <p:spPr bwMode="auto">
                <a:xfrm flipH="1">
                  <a:off x="503" y="1699"/>
                  <a:ext cx="6" cy="1"/>
                </a:xfrm>
                <a:prstGeom prst="line">
                  <a:avLst/>
                </a:prstGeom>
                <a:noFill/>
                <a:ln w="12700">
                  <a:solidFill>
                    <a:srgbClr val="FF0000"/>
                  </a:solidFill>
                  <a:round/>
                  <a:headEnd/>
                  <a:tailEnd/>
                </a:ln>
              </p:spPr>
              <p:txBody>
                <a:bodyPr/>
                <a:lstStyle/>
                <a:p>
                  <a:endParaRPr lang="en-US"/>
                </a:p>
              </p:txBody>
            </p:sp>
            <p:sp>
              <p:nvSpPr>
                <p:cNvPr id="880" name="Line 186320"/>
                <p:cNvSpPr>
                  <a:spLocks noChangeAspect="1" noChangeShapeType="1"/>
                </p:cNvSpPr>
                <p:nvPr/>
              </p:nvSpPr>
              <p:spPr bwMode="auto">
                <a:xfrm flipH="1">
                  <a:off x="497" y="1166"/>
                  <a:ext cx="12" cy="6"/>
                </a:xfrm>
                <a:prstGeom prst="line">
                  <a:avLst/>
                </a:prstGeom>
                <a:noFill/>
                <a:ln w="12700">
                  <a:solidFill>
                    <a:srgbClr val="FF0000"/>
                  </a:solidFill>
                  <a:round/>
                  <a:headEnd/>
                  <a:tailEnd/>
                </a:ln>
              </p:spPr>
              <p:txBody>
                <a:bodyPr/>
                <a:lstStyle/>
                <a:p>
                  <a:endParaRPr lang="en-US"/>
                </a:p>
              </p:txBody>
            </p:sp>
            <p:sp>
              <p:nvSpPr>
                <p:cNvPr id="881" name="Line 186321"/>
                <p:cNvSpPr>
                  <a:spLocks noChangeAspect="1" noChangeShapeType="1"/>
                </p:cNvSpPr>
                <p:nvPr/>
              </p:nvSpPr>
              <p:spPr bwMode="auto">
                <a:xfrm flipH="1">
                  <a:off x="503" y="1890"/>
                  <a:ext cx="6" cy="1"/>
                </a:xfrm>
                <a:prstGeom prst="line">
                  <a:avLst/>
                </a:prstGeom>
                <a:noFill/>
                <a:ln w="12700">
                  <a:solidFill>
                    <a:srgbClr val="FF0000"/>
                  </a:solidFill>
                  <a:round/>
                  <a:headEnd/>
                  <a:tailEnd/>
                </a:ln>
              </p:spPr>
              <p:txBody>
                <a:bodyPr/>
                <a:lstStyle/>
                <a:p>
                  <a:endParaRPr lang="en-US"/>
                </a:p>
              </p:txBody>
            </p:sp>
            <p:sp>
              <p:nvSpPr>
                <p:cNvPr id="882" name="Line 186322"/>
                <p:cNvSpPr>
                  <a:spLocks noChangeAspect="1" noChangeShapeType="1"/>
                </p:cNvSpPr>
                <p:nvPr/>
              </p:nvSpPr>
              <p:spPr bwMode="auto">
                <a:xfrm flipH="1">
                  <a:off x="497" y="1105"/>
                  <a:ext cx="6" cy="1"/>
                </a:xfrm>
                <a:prstGeom prst="line">
                  <a:avLst/>
                </a:prstGeom>
                <a:noFill/>
                <a:ln w="12700">
                  <a:solidFill>
                    <a:srgbClr val="FF0000"/>
                  </a:solidFill>
                  <a:round/>
                  <a:headEnd/>
                  <a:tailEnd/>
                </a:ln>
              </p:spPr>
              <p:txBody>
                <a:bodyPr/>
                <a:lstStyle/>
                <a:p>
                  <a:endParaRPr lang="en-US"/>
                </a:p>
              </p:txBody>
            </p:sp>
            <p:sp>
              <p:nvSpPr>
                <p:cNvPr id="883" name="Line 186323"/>
                <p:cNvSpPr>
                  <a:spLocks noChangeAspect="1" noChangeShapeType="1"/>
                </p:cNvSpPr>
                <p:nvPr/>
              </p:nvSpPr>
              <p:spPr bwMode="auto">
                <a:xfrm flipH="1">
                  <a:off x="497" y="1733"/>
                  <a:ext cx="6" cy="1"/>
                </a:xfrm>
                <a:prstGeom prst="line">
                  <a:avLst/>
                </a:prstGeom>
                <a:noFill/>
                <a:ln w="12700">
                  <a:solidFill>
                    <a:srgbClr val="FF0000"/>
                  </a:solidFill>
                  <a:round/>
                  <a:headEnd/>
                  <a:tailEnd/>
                </a:ln>
              </p:spPr>
              <p:txBody>
                <a:bodyPr/>
                <a:lstStyle/>
                <a:p>
                  <a:endParaRPr lang="en-US"/>
                </a:p>
              </p:txBody>
            </p:sp>
            <p:sp>
              <p:nvSpPr>
                <p:cNvPr id="884" name="Line 186324"/>
                <p:cNvSpPr>
                  <a:spLocks noChangeAspect="1" noChangeShapeType="1"/>
                </p:cNvSpPr>
                <p:nvPr/>
              </p:nvSpPr>
              <p:spPr bwMode="auto">
                <a:xfrm flipH="1">
                  <a:off x="497" y="1447"/>
                  <a:ext cx="6" cy="1"/>
                </a:xfrm>
                <a:prstGeom prst="line">
                  <a:avLst/>
                </a:prstGeom>
                <a:noFill/>
                <a:ln w="12700">
                  <a:solidFill>
                    <a:srgbClr val="FF0000"/>
                  </a:solidFill>
                  <a:round/>
                  <a:headEnd/>
                  <a:tailEnd/>
                </a:ln>
              </p:spPr>
              <p:txBody>
                <a:bodyPr/>
                <a:lstStyle/>
                <a:p>
                  <a:endParaRPr lang="en-US"/>
                </a:p>
              </p:txBody>
            </p:sp>
            <p:sp>
              <p:nvSpPr>
                <p:cNvPr id="885" name="Line 186325"/>
                <p:cNvSpPr>
                  <a:spLocks noChangeAspect="1" noChangeShapeType="1"/>
                </p:cNvSpPr>
                <p:nvPr/>
              </p:nvSpPr>
              <p:spPr bwMode="auto">
                <a:xfrm flipH="1">
                  <a:off x="497" y="1699"/>
                  <a:ext cx="6" cy="1"/>
                </a:xfrm>
                <a:prstGeom prst="line">
                  <a:avLst/>
                </a:prstGeom>
                <a:noFill/>
                <a:ln w="12700">
                  <a:solidFill>
                    <a:srgbClr val="FF0000"/>
                  </a:solidFill>
                  <a:round/>
                  <a:headEnd/>
                  <a:tailEnd/>
                </a:ln>
              </p:spPr>
              <p:txBody>
                <a:bodyPr/>
                <a:lstStyle/>
                <a:p>
                  <a:endParaRPr lang="en-US"/>
                </a:p>
              </p:txBody>
            </p:sp>
            <p:sp>
              <p:nvSpPr>
                <p:cNvPr id="886" name="Line 186326"/>
                <p:cNvSpPr>
                  <a:spLocks noChangeAspect="1" noChangeShapeType="1"/>
                </p:cNvSpPr>
                <p:nvPr/>
              </p:nvSpPr>
              <p:spPr bwMode="auto">
                <a:xfrm flipH="1">
                  <a:off x="497" y="1890"/>
                  <a:ext cx="6" cy="1"/>
                </a:xfrm>
                <a:prstGeom prst="line">
                  <a:avLst/>
                </a:prstGeom>
                <a:noFill/>
                <a:ln w="12700">
                  <a:solidFill>
                    <a:srgbClr val="FF0000"/>
                  </a:solidFill>
                  <a:round/>
                  <a:headEnd/>
                  <a:tailEnd/>
                </a:ln>
              </p:spPr>
              <p:txBody>
                <a:bodyPr/>
                <a:lstStyle/>
                <a:p>
                  <a:endParaRPr lang="en-US"/>
                </a:p>
              </p:txBody>
            </p:sp>
            <p:sp>
              <p:nvSpPr>
                <p:cNvPr id="887" name="Line 186327"/>
                <p:cNvSpPr>
                  <a:spLocks noChangeAspect="1" noChangeShapeType="1"/>
                </p:cNvSpPr>
                <p:nvPr/>
              </p:nvSpPr>
              <p:spPr bwMode="auto">
                <a:xfrm flipH="1">
                  <a:off x="492" y="1172"/>
                  <a:ext cx="5" cy="1"/>
                </a:xfrm>
                <a:prstGeom prst="line">
                  <a:avLst/>
                </a:prstGeom>
                <a:noFill/>
                <a:ln w="12700">
                  <a:solidFill>
                    <a:srgbClr val="FF0000"/>
                  </a:solidFill>
                  <a:round/>
                  <a:headEnd/>
                  <a:tailEnd/>
                </a:ln>
              </p:spPr>
              <p:txBody>
                <a:bodyPr/>
                <a:lstStyle/>
                <a:p>
                  <a:endParaRPr lang="en-US"/>
                </a:p>
              </p:txBody>
            </p:sp>
            <p:sp>
              <p:nvSpPr>
                <p:cNvPr id="888" name="Line 186328"/>
                <p:cNvSpPr>
                  <a:spLocks noChangeAspect="1" noChangeShapeType="1"/>
                </p:cNvSpPr>
                <p:nvPr/>
              </p:nvSpPr>
              <p:spPr bwMode="auto">
                <a:xfrm flipH="1">
                  <a:off x="492" y="1447"/>
                  <a:ext cx="5" cy="1"/>
                </a:xfrm>
                <a:prstGeom prst="line">
                  <a:avLst/>
                </a:prstGeom>
                <a:noFill/>
                <a:ln w="12700">
                  <a:solidFill>
                    <a:srgbClr val="FF0000"/>
                  </a:solidFill>
                  <a:round/>
                  <a:headEnd/>
                  <a:tailEnd/>
                </a:ln>
              </p:spPr>
              <p:txBody>
                <a:bodyPr/>
                <a:lstStyle/>
                <a:p>
                  <a:endParaRPr lang="en-US"/>
                </a:p>
              </p:txBody>
            </p:sp>
            <p:sp>
              <p:nvSpPr>
                <p:cNvPr id="889" name="Line 186329"/>
                <p:cNvSpPr>
                  <a:spLocks noChangeAspect="1" noChangeShapeType="1"/>
                </p:cNvSpPr>
                <p:nvPr/>
              </p:nvSpPr>
              <p:spPr bwMode="auto">
                <a:xfrm>
                  <a:off x="497" y="1105"/>
                  <a:ext cx="1" cy="5"/>
                </a:xfrm>
                <a:prstGeom prst="line">
                  <a:avLst/>
                </a:prstGeom>
                <a:noFill/>
                <a:ln w="12700">
                  <a:solidFill>
                    <a:srgbClr val="FF0000"/>
                  </a:solidFill>
                  <a:round/>
                  <a:headEnd/>
                  <a:tailEnd/>
                </a:ln>
              </p:spPr>
              <p:txBody>
                <a:bodyPr/>
                <a:lstStyle/>
                <a:p>
                  <a:endParaRPr lang="en-US"/>
                </a:p>
              </p:txBody>
            </p:sp>
            <p:sp>
              <p:nvSpPr>
                <p:cNvPr id="890" name="Line 186330"/>
                <p:cNvSpPr>
                  <a:spLocks noChangeAspect="1" noChangeShapeType="1"/>
                </p:cNvSpPr>
                <p:nvPr/>
              </p:nvSpPr>
              <p:spPr bwMode="auto">
                <a:xfrm flipH="1">
                  <a:off x="492" y="1699"/>
                  <a:ext cx="5" cy="1"/>
                </a:xfrm>
                <a:prstGeom prst="line">
                  <a:avLst/>
                </a:prstGeom>
                <a:noFill/>
                <a:ln w="12700">
                  <a:solidFill>
                    <a:srgbClr val="FF0000"/>
                  </a:solidFill>
                  <a:round/>
                  <a:headEnd/>
                  <a:tailEnd/>
                </a:ln>
              </p:spPr>
              <p:txBody>
                <a:bodyPr/>
                <a:lstStyle/>
                <a:p>
                  <a:endParaRPr lang="en-US"/>
                </a:p>
              </p:txBody>
            </p:sp>
            <p:sp>
              <p:nvSpPr>
                <p:cNvPr id="891" name="Line 186331"/>
                <p:cNvSpPr>
                  <a:spLocks noChangeAspect="1" noChangeShapeType="1"/>
                </p:cNvSpPr>
                <p:nvPr/>
              </p:nvSpPr>
              <p:spPr bwMode="auto">
                <a:xfrm flipH="1">
                  <a:off x="492" y="1890"/>
                  <a:ext cx="5" cy="1"/>
                </a:xfrm>
                <a:prstGeom prst="line">
                  <a:avLst/>
                </a:prstGeom>
                <a:noFill/>
                <a:ln w="12700">
                  <a:solidFill>
                    <a:srgbClr val="FF0000"/>
                  </a:solidFill>
                  <a:round/>
                  <a:headEnd/>
                  <a:tailEnd/>
                </a:ln>
              </p:spPr>
              <p:txBody>
                <a:bodyPr/>
                <a:lstStyle/>
                <a:p>
                  <a:endParaRPr lang="en-US"/>
                </a:p>
              </p:txBody>
            </p:sp>
            <p:sp>
              <p:nvSpPr>
                <p:cNvPr id="892" name="Line 186332"/>
                <p:cNvSpPr>
                  <a:spLocks noChangeAspect="1" noChangeShapeType="1"/>
                </p:cNvSpPr>
                <p:nvPr/>
              </p:nvSpPr>
              <p:spPr bwMode="auto">
                <a:xfrm flipH="1">
                  <a:off x="492" y="1733"/>
                  <a:ext cx="5" cy="1"/>
                </a:xfrm>
                <a:prstGeom prst="line">
                  <a:avLst/>
                </a:prstGeom>
                <a:noFill/>
                <a:ln w="12700">
                  <a:solidFill>
                    <a:srgbClr val="FF0000"/>
                  </a:solidFill>
                  <a:round/>
                  <a:headEnd/>
                  <a:tailEnd/>
                </a:ln>
              </p:spPr>
              <p:txBody>
                <a:bodyPr/>
                <a:lstStyle/>
                <a:p>
                  <a:endParaRPr lang="en-US"/>
                </a:p>
              </p:txBody>
            </p:sp>
            <p:sp>
              <p:nvSpPr>
                <p:cNvPr id="893" name="Line 186333"/>
                <p:cNvSpPr>
                  <a:spLocks noChangeAspect="1" noChangeShapeType="1"/>
                </p:cNvSpPr>
                <p:nvPr/>
              </p:nvSpPr>
              <p:spPr bwMode="auto">
                <a:xfrm flipH="1">
                  <a:off x="492" y="1110"/>
                  <a:ext cx="5" cy="1"/>
                </a:xfrm>
                <a:prstGeom prst="line">
                  <a:avLst/>
                </a:prstGeom>
                <a:noFill/>
                <a:ln w="12700">
                  <a:solidFill>
                    <a:srgbClr val="FF0000"/>
                  </a:solidFill>
                  <a:round/>
                  <a:headEnd/>
                  <a:tailEnd/>
                </a:ln>
              </p:spPr>
              <p:txBody>
                <a:bodyPr/>
                <a:lstStyle/>
                <a:p>
                  <a:endParaRPr lang="en-US"/>
                </a:p>
              </p:txBody>
            </p:sp>
            <p:sp>
              <p:nvSpPr>
                <p:cNvPr id="894" name="Line 186334"/>
                <p:cNvSpPr>
                  <a:spLocks noChangeAspect="1" noChangeShapeType="1"/>
                </p:cNvSpPr>
                <p:nvPr/>
              </p:nvSpPr>
              <p:spPr bwMode="auto">
                <a:xfrm flipH="1">
                  <a:off x="486" y="1172"/>
                  <a:ext cx="6" cy="6"/>
                </a:xfrm>
                <a:prstGeom prst="line">
                  <a:avLst/>
                </a:prstGeom>
                <a:noFill/>
                <a:ln w="12700">
                  <a:solidFill>
                    <a:srgbClr val="FF0000"/>
                  </a:solidFill>
                  <a:round/>
                  <a:headEnd/>
                  <a:tailEnd/>
                </a:ln>
              </p:spPr>
              <p:txBody>
                <a:bodyPr/>
                <a:lstStyle/>
                <a:p>
                  <a:endParaRPr lang="en-US"/>
                </a:p>
              </p:txBody>
            </p:sp>
            <p:sp>
              <p:nvSpPr>
                <p:cNvPr id="895" name="Line 186335"/>
                <p:cNvSpPr>
                  <a:spLocks noChangeAspect="1" noChangeShapeType="1"/>
                </p:cNvSpPr>
                <p:nvPr/>
              </p:nvSpPr>
              <p:spPr bwMode="auto">
                <a:xfrm flipH="1" flipV="1">
                  <a:off x="486" y="1884"/>
                  <a:ext cx="6" cy="6"/>
                </a:xfrm>
                <a:prstGeom prst="line">
                  <a:avLst/>
                </a:prstGeom>
                <a:noFill/>
                <a:ln w="12700">
                  <a:solidFill>
                    <a:srgbClr val="FF0000"/>
                  </a:solidFill>
                  <a:round/>
                  <a:headEnd/>
                  <a:tailEnd/>
                </a:ln>
              </p:spPr>
              <p:txBody>
                <a:bodyPr/>
                <a:lstStyle/>
                <a:p>
                  <a:endParaRPr lang="en-US"/>
                </a:p>
              </p:txBody>
            </p:sp>
            <p:sp>
              <p:nvSpPr>
                <p:cNvPr id="896" name="Line 186336"/>
                <p:cNvSpPr>
                  <a:spLocks noChangeAspect="1" noChangeShapeType="1"/>
                </p:cNvSpPr>
                <p:nvPr/>
              </p:nvSpPr>
              <p:spPr bwMode="auto">
                <a:xfrm flipH="1">
                  <a:off x="486" y="1699"/>
                  <a:ext cx="6" cy="1"/>
                </a:xfrm>
                <a:prstGeom prst="line">
                  <a:avLst/>
                </a:prstGeom>
                <a:noFill/>
                <a:ln w="12700">
                  <a:solidFill>
                    <a:srgbClr val="FF0000"/>
                  </a:solidFill>
                  <a:round/>
                  <a:headEnd/>
                  <a:tailEnd/>
                </a:ln>
              </p:spPr>
              <p:txBody>
                <a:bodyPr/>
                <a:lstStyle/>
                <a:p>
                  <a:endParaRPr lang="en-US"/>
                </a:p>
              </p:txBody>
            </p:sp>
            <p:sp>
              <p:nvSpPr>
                <p:cNvPr id="897" name="Line 186337"/>
                <p:cNvSpPr>
                  <a:spLocks noChangeAspect="1" noChangeShapeType="1"/>
                </p:cNvSpPr>
                <p:nvPr/>
              </p:nvSpPr>
              <p:spPr bwMode="auto">
                <a:xfrm flipH="1">
                  <a:off x="486" y="1733"/>
                  <a:ext cx="6" cy="1"/>
                </a:xfrm>
                <a:prstGeom prst="line">
                  <a:avLst/>
                </a:prstGeom>
                <a:noFill/>
                <a:ln w="12700">
                  <a:solidFill>
                    <a:srgbClr val="FF0000"/>
                  </a:solidFill>
                  <a:round/>
                  <a:headEnd/>
                  <a:tailEnd/>
                </a:ln>
              </p:spPr>
              <p:txBody>
                <a:bodyPr/>
                <a:lstStyle/>
                <a:p>
                  <a:endParaRPr lang="en-US"/>
                </a:p>
              </p:txBody>
            </p:sp>
            <p:sp>
              <p:nvSpPr>
                <p:cNvPr id="898" name="Line 186338"/>
                <p:cNvSpPr>
                  <a:spLocks noChangeAspect="1" noChangeShapeType="1"/>
                </p:cNvSpPr>
                <p:nvPr/>
              </p:nvSpPr>
              <p:spPr bwMode="auto">
                <a:xfrm flipH="1">
                  <a:off x="486" y="1110"/>
                  <a:ext cx="6" cy="6"/>
                </a:xfrm>
                <a:prstGeom prst="line">
                  <a:avLst/>
                </a:prstGeom>
                <a:noFill/>
                <a:ln w="12700">
                  <a:solidFill>
                    <a:srgbClr val="FF0000"/>
                  </a:solidFill>
                  <a:round/>
                  <a:headEnd/>
                  <a:tailEnd/>
                </a:ln>
              </p:spPr>
              <p:txBody>
                <a:bodyPr/>
                <a:lstStyle/>
                <a:p>
                  <a:endParaRPr lang="en-US"/>
                </a:p>
              </p:txBody>
            </p:sp>
            <p:sp>
              <p:nvSpPr>
                <p:cNvPr id="899" name="Line 186339"/>
                <p:cNvSpPr>
                  <a:spLocks noChangeAspect="1" noChangeShapeType="1"/>
                </p:cNvSpPr>
                <p:nvPr/>
              </p:nvSpPr>
              <p:spPr bwMode="auto">
                <a:xfrm flipH="1">
                  <a:off x="486" y="1447"/>
                  <a:ext cx="6" cy="5"/>
                </a:xfrm>
                <a:prstGeom prst="line">
                  <a:avLst/>
                </a:prstGeom>
                <a:noFill/>
                <a:ln w="12700">
                  <a:solidFill>
                    <a:srgbClr val="FF0000"/>
                  </a:solidFill>
                  <a:round/>
                  <a:headEnd/>
                  <a:tailEnd/>
                </a:ln>
              </p:spPr>
              <p:txBody>
                <a:bodyPr/>
                <a:lstStyle/>
                <a:p>
                  <a:endParaRPr lang="en-US"/>
                </a:p>
              </p:txBody>
            </p:sp>
            <p:sp>
              <p:nvSpPr>
                <p:cNvPr id="900" name="Line 186340"/>
                <p:cNvSpPr>
                  <a:spLocks noChangeAspect="1" noChangeShapeType="1"/>
                </p:cNvSpPr>
                <p:nvPr/>
              </p:nvSpPr>
              <p:spPr bwMode="auto">
                <a:xfrm flipH="1">
                  <a:off x="481" y="1116"/>
                  <a:ext cx="5" cy="5"/>
                </a:xfrm>
                <a:prstGeom prst="line">
                  <a:avLst/>
                </a:prstGeom>
                <a:noFill/>
                <a:ln w="12700">
                  <a:solidFill>
                    <a:srgbClr val="FF0000"/>
                  </a:solidFill>
                  <a:round/>
                  <a:headEnd/>
                  <a:tailEnd/>
                </a:ln>
              </p:spPr>
              <p:txBody>
                <a:bodyPr/>
                <a:lstStyle/>
                <a:p>
                  <a:endParaRPr lang="en-US"/>
                </a:p>
              </p:txBody>
            </p:sp>
            <p:sp>
              <p:nvSpPr>
                <p:cNvPr id="901" name="Line 186341"/>
                <p:cNvSpPr>
                  <a:spLocks noChangeAspect="1" noChangeShapeType="1"/>
                </p:cNvSpPr>
                <p:nvPr/>
              </p:nvSpPr>
              <p:spPr bwMode="auto">
                <a:xfrm flipH="1">
                  <a:off x="481" y="1178"/>
                  <a:ext cx="5" cy="1"/>
                </a:xfrm>
                <a:prstGeom prst="line">
                  <a:avLst/>
                </a:prstGeom>
                <a:noFill/>
                <a:ln w="12700">
                  <a:solidFill>
                    <a:srgbClr val="FF0000"/>
                  </a:solidFill>
                  <a:round/>
                  <a:headEnd/>
                  <a:tailEnd/>
                </a:ln>
              </p:spPr>
              <p:txBody>
                <a:bodyPr/>
                <a:lstStyle/>
                <a:p>
                  <a:endParaRPr lang="en-US"/>
                </a:p>
              </p:txBody>
            </p:sp>
            <p:sp>
              <p:nvSpPr>
                <p:cNvPr id="902" name="Line 186342"/>
                <p:cNvSpPr>
                  <a:spLocks noChangeAspect="1" noChangeShapeType="1"/>
                </p:cNvSpPr>
                <p:nvPr/>
              </p:nvSpPr>
              <p:spPr bwMode="auto">
                <a:xfrm flipH="1">
                  <a:off x="481" y="1884"/>
                  <a:ext cx="5" cy="1"/>
                </a:xfrm>
                <a:prstGeom prst="line">
                  <a:avLst/>
                </a:prstGeom>
                <a:noFill/>
                <a:ln w="12700">
                  <a:solidFill>
                    <a:srgbClr val="FF0000"/>
                  </a:solidFill>
                  <a:round/>
                  <a:headEnd/>
                  <a:tailEnd/>
                </a:ln>
              </p:spPr>
              <p:txBody>
                <a:bodyPr/>
                <a:lstStyle/>
                <a:p>
                  <a:endParaRPr lang="en-US"/>
                </a:p>
              </p:txBody>
            </p:sp>
            <p:sp>
              <p:nvSpPr>
                <p:cNvPr id="903" name="Line 186343"/>
                <p:cNvSpPr>
                  <a:spLocks noChangeAspect="1" noChangeShapeType="1"/>
                </p:cNvSpPr>
                <p:nvPr/>
              </p:nvSpPr>
              <p:spPr bwMode="auto">
                <a:xfrm flipH="1">
                  <a:off x="481" y="1452"/>
                  <a:ext cx="5" cy="1"/>
                </a:xfrm>
                <a:prstGeom prst="line">
                  <a:avLst/>
                </a:prstGeom>
                <a:noFill/>
                <a:ln w="12700">
                  <a:solidFill>
                    <a:srgbClr val="FF0000"/>
                  </a:solidFill>
                  <a:round/>
                  <a:headEnd/>
                  <a:tailEnd/>
                </a:ln>
              </p:spPr>
              <p:txBody>
                <a:bodyPr/>
                <a:lstStyle/>
                <a:p>
                  <a:endParaRPr lang="en-US"/>
                </a:p>
              </p:txBody>
            </p:sp>
            <p:sp>
              <p:nvSpPr>
                <p:cNvPr id="904" name="Line 186344"/>
                <p:cNvSpPr>
                  <a:spLocks noChangeAspect="1" noChangeShapeType="1"/>
                </p:cNvSpPr>
                <p:nvPr/>
              </p:nvSpPr>
              <p:spPr bwMode="auto">
                <a:xfrm flipH="1">
                  <a:off x="481" y="1699"/>
                  <a:ext cx="5" cy="1"/>
                </a:xfrm>
                <a:prstGeom prst="line">
                  <a:avLst/>
                </a:prstGeom>
                <a:noFill/>
                <a:ln w="12700">
                  <a:solidFill>
                    <a:srgbClr val="FF0000"/>
                  </a:solidFill>
                  <a:round/>
                  <a:headEnd/>
                  <a:tailEnd/>
                </a:ln>
              </p:spPr>
              <p:txBody>
                <a:bodyPr/>
                <a:lstStyle/>
                <a:p>
                  <a:endParaRPr lang="en-US"/>
                </a:p>
              </p:txBody>
            </p:sp>
            <p:sp>
              <p:nvSpPr>
                <p:cNvPr id="905" name="Line 186345"/>
                <p:cNvSpPr>
                  <a:spLocks noChangeAspect="1" noChangeShapeType="1"/>
                </p:cNvSpPr>
                <p:nvPr/>
              </p:nvSpPr>
              <p:spPr bwMode="auto">
                <a:xfrm flipH="1" flipV="1">
                  <a:off x="481" y="1727"/>
                  <a:ext cx="5" cy="6"/>
                </a:xfrm>
                <a:prstGeom prst="line">
                  <a:avLst/>
                </a:prstGeom>
                <a:noFill/>
                <a:ln w="12700">
                  <a:solidFill>
                    <a:srgbClr val="FF0000"/>
                  </a:solidFill>
                  <a:round/>
                  <a:headEnd/>
                  <a:tailEnd/>
                </a:ln>
              </p:spPr>
              <p:txBody>
                <a:bodyPr/>
                <a:lstStyle/>
                <a:p>
                  <a:endParaRPr lang="en-US"/>
                </a:p>
              </p:txBody>
            </p:sp>
            <p:sp>
              <p:nvSpPr>
                <p:cNvPr id="906" name="Line 186346"/>
                <p:cNvSpPr>
                  <a:spLocks noChangeAspect="1" noChangeShapeType="1"/>
                </p:cNvSpPr>
                <p:nvPr/>
              </p:nvSpPr>
              <p:spPr bwMode="auto">
                <a:xfrm flipH="1">
                  <a:off x="475" y="1178"/>
                  <a:ext cx="6" cy="1"/>
                </a:xfrm>
                <a:prstGeom prst="line">
                  <a:avLst/>
                </a:prstGeom>
                <a:noFill/>
                <a:ln w="12700">
                  <a:solidFill>
                    <a:srgbClr val="FF0000"/>
                  </a:solidFill>
                  <a:round/>
                  <a:headEnd/>
                  <a:tailEnd/>
                </a:ln>
              </p:spPr>
              <p:txBody>
                <a:bodyPr/>
                <a:lstStyle/>
                <a:p>
                  <a:endParaRPr lang="en-US"/>
                </a:p>
              </p:txBody>
            </p:sp>
            <p:sp>
              <p:nvSpPr>
                <p:cNvPr id="907" name="Line 186347"/>
                <p:cNvSpPr>
                  <a:spLocks noChangeAspect="1" noChangeShapeType="1"/>
                </p:cNvSpPr>
                <p:nvPr/>
              </p:nvSpPr>
              <p:spPr bwMode="auto">
                <a:xfrm flipH="1">
                  <a:off x="475" y="1452"/>
                  <a:ext cx="6" cy="1"/>
                </a:xfrm>
                <a:prstGeom prst="line">
                  <a:avLst/>
                </a:prstGeom>
                <a:noFill/>
                <a:ln w="12700">
                  <a:solidFill>
                    <a:srgbClr val="FF0000"/>
                  </a:solidFill>
                  <a:round/>
                  <a:headEnd/>
                  <a:tailEnd/>
                </a:ln>
              </p:spPr>
              <p:txBody>
                <a:bodyPr/>
                <a:lstStyle/>
                <a:p>
                  <a:endParaRPr lang="en-US"/>
                </a:p>
              </p:txBody>
            </p:sp>
            <p:sp>
              <p:nvSpPr>
                <p:cNvPr id="908" name="Line 186348"/>
                <p:cNvSpPr>
                  <a:spLocks noChangeAspect="1" noChangeShapeType="1"/>
                </p:cNvSpPr>
                <p:nvPr/>
              </p:nvSpPr>
              <p:spPr bwMode="auto">
                <a:xfrm flipH="1">
                  <a:off x="475" y="1884"/>
                  <a:ext cx="6" cy="1"/>
                </a:xfrm>
                <a:prstGeom prst="line">
                  <a:avLst/>
                </a:prstGeom>
                <a:noFill/>
                <a:ln w="12700">
                  <a:solidFill>
                    <a:srgbClr val="FF0000"/>
                  </a:solidFill>
                  <a:round/>
                  <a:headEnd/>
                  <a:tailEnd/>
                </a:ln>
              </p:spPr>
              <p:txBody>
                <a:bodyPr/>
                <a:lstStyle/>
                <a:p>
                  <a:endParaRPr lang="en-US"/>
                </a:p>
              </p:txBody>
            </p:sp>
            <p:sp>
              <p:nvSpPr>
                <p:cNvPr id="909" name="Line 186349"/>
                <p:cNvSpPr>
                  <a:spLocks noChangeAspect="1" noChangeShapeType="1"/>
                </p:cNvSpPr>
                <p:nvPr/>
              </p:nvSpPr>
              <p:spPr bwMode="auto">
                <a:xfrm flipH="1">
                  <a:off x="475" y="1699"/>
                  <a:ext cx="6" cy="1"/>
                </a:xfrm>
                <a:prstGeom prst="line">
                  <a:avLst/>
                </a:prstGeom>
                <a:noFill/>
                <a:ln w="12700">
                  <a:solidFill>
                    <a:srgbClr val="FF0000"/>
                  </a:solidFill>
                  <a:round/>
                  <a:headEnd/>
                  <a:tailEnd/>
                </a:ln>
              </p:spPr>
              <p:txBody>
                <a:bodyPr/>
                <a:lstStyle/>
                <a:p>
                  <a:endParaRPr lang="en-US"/>
                </a:p>
              </p:txBody>
            </p:sp>
            <p:sp>
              <p:nvSpPr>
                <p:cNvPr id="910" name="Line 186350"/>
                <p:cNvSpPr>
                  <a:spLocks noChangeAspect="1" noChangeShapeType="1"/>
                </p:cNvSpPr>
                <p:nvPr/>
              </p:nvSpPr>
              <p:spPr bwMode="auto">
                <a:xfrm flipH="1">
                  <a:off x="475" y="1727"/>
                  <a:ext cx="6" cy="1"/>
                </a:xfrm>
                <a:prstGeom prst="line">
                  <a:avLst/>
                </a:prstGeom>
                <a:noFill/>
                <a:ln w="12700">
                  <a:solidFill>
                    <a:srgbClr val="FF0000"/>
                  </a:solidFill>
                  <a:round/>
                  <a:headEnd/>
                  <a:tailEnd/>
                </a:ln>
              </p:spPr>
              <p:txBody>
                <a:bodyPr/>
                <a:lstStyle/>
                <a:p>
                  <a:endParaRPr lang="en-US"/>
                </a:p>
              </p:txBody>
            </p:sp>
            <p:sp>
              <p:nvSpPr>
                <p:cNvPr id="911" name="Line 186351"/>
                <p:cNvSpPr>
                  <a:spLocks noChangeAspect="1" noChangeShapeType="1"/>
                </p:cNvSpPr>
                <p:nvPr/>
              </p:nvSpPr>
              <p:spPr bwMode="auto">
                <a:xfrm flipH="1">
                  <a:off x="469" y="1121"/>
                  <a:ext cx="12" cy="6"/>
                </a:xfrm>
                <a:prstGeom prst="line">
                  <a:avLst/>
                </a:prstGeom>
                <a:noFill/>
                <a:ln w="12700">
                  <a:solidFill>
                    <a:srgbClr val="FF0000"/>
                  </a:solidFill>
                  <a:round/>
                  <a:headEnd/>
                  <a:tailEnd/>
                </a:ln>
              </p:spPr>
              <p:txBody>
                <a:bodyPr/>
                <a:lstStyle/>
                <a:p>
                  <a:endParaRPr lang="en-US"/>
                </a:p>
              </p:txBody>
            </p:sp>
            <p:sp>
              <p:nvSpPr>
                <p:cNvPr id="912" name="Line 186352"/>
                <p:cNvSpPr>
                  <a:spLocks noChangeAspect="1" noChangeShapeType="1"/>
                </p:cNvSpPr>
                <p:nvPr/>
              </p:nvSpPr>
              <p:spPr bwMode="auto">
                <a:xfrm flipH="1">
                  <a:off x="469" y="1178"/>
                  <a:ext cx="6" cy="5"/>
                </a:xfrm>
                <a:prstGeom prst="line">
                  <a:avLst/>
                </a:prstGeom>
                <a:noFill/>
                <a:ln w="12700">
                  <a:solidFill>
                    <a:srgbClr val="FF0000"/>
                  </a:solidFill>
                  <a:round/>
                  <a:headEnd/>
                  <a:tailEnd/>
                </a:ln>
              </p:spPr>
              <p:txBody>
                <a:bodyPr/>
                <a:lstStyle/>
                <a:p>
                  <a:endParaRPr lang="en-US"/>
                </a:p>
              </p:txBody>
            </p:sp>
            <p:sp>
              <p:nvSpPr>
                <p:cNvPr id="913" name="Line 186353"/>
                <p:cNvSpPr>
                  <a:spLocks noChangeAspect="1" noChangeShapeType="1"/>
                </p:cNvSpPr>
                <p:nvPr/>
              </p:nvSpPr>
              <p:spPr bwMode="auto">
                <a:xfrm flipH="1">
                  <a:off x="469" y="1884"/>
                  <a:ext cx="6" cy="1"/>
                </a:xfrm>
                <a:prstGeom prst="line">
                  <a:avLst/>
                </a:prstGeom>
                <a:noFill/>
                <a:ln w="12700">
                  <a:solidFill>
                    <a:srgbClr val="FF0000"/>
                  </a:solidFill>
                  <a:round/>
                  <a:headEnd/>
                  <a:tailEnd/>
                </a:ln>
              </p:spPr>
              <p:txBody>
                <a:bodyPr/>
                <a:lstStyle/>
                <a:p>
                  <a:endParaRPr lang="en-US"/>
                </a:p>
              </p:txBody>
            </p:sp>
            <p:sp>
              <p:nvSpPr>
                <p:cNvPr id="914" name="Line 186354"/>
                <p:cNvSpPr>
                  <a:spLocks noChangeAspect="1" noChangeShapeType="1"/>
                </p:cNvSpPr>
                <p:nvPr/>
              </p:nvSpPr>
              <p:spPr bwMode="auto">
                <a:xfrm flipH="1">
                  <a:off x="469" y="1452"/>
                  <a:ext cx="6" cy="6"/>
                </a:xfrm>
                <a:prstGeom prst="line">
                  <a:avLst/>
                </a:prstGeom>
                <a:noFill/>
                <a:ln w="12700">
                  <a:solidFill>
                    <a:srgbClr val="FF0000"/>
                  </a:solidFill>
                  <a:round/>
                  <a:headEnd/>
                  <a:tailEnd/>
                </a:ln>
              </p:spPr>
              <p:txBody>
                <a:bodyPr/>
                <a:lstStyle/>
                <a:p>
                  <a:endParaRPr lang="en-US"/>
                </a:p>
              </p:txBody>
            </p:sp>
            <p:sp>
              <p:nvSpPr>
                <p:cNvPr id="915" name="Line 186355"/>
                <p:cNvSpPr>
                  <a:spLocks noChangeAspect="1" noChangeShapeType="1"/>
                </p:cNvSpPr>
                <p:nvPr/>
              </p:nvSpPr>
              <p:spPr bwMode="auto">
                <a:xfrm flipH="1">
                  <a:off x="469" y="1699"/>
                  <a:ext cx="6" cy="1"/>
                </a:xfrm>
                <a:prstGeom prst="line">
                  <a:avLst/>
                </a:prstGeom>
                <a:noFill/>
                <a:ln w="12700">
                  <a:solidFill>
                    <a:srgbClr val="FF0000"/>
                  </a:solidFill>
                  <a:round/>
                  <a:headEnd/>
                  <a:tailEnd/>
                </a:ln>
              </p:spPr>
              <p:txBody>
                <a:bodyPr/>
                <a:lstStyle/>
                <a:p>
                  <a:endParaRPr lang="en-US"/>
                </a:p>
              </p:txBody>
            </p:sp>
            <p:sp>
              <p:nvSpPr>
                <p:cNvPr id="916" name="Line 186356"/>
                <p:cNvSpPr>
                  <a:spLocks noChangeAspect="1" noChangeShapeType="1"/>
                </p:cNvSpPr>
                <p:nvPr/>
              </p:nvSpPr>
              <p:spPr bwMode="auto">
                <a:xfrm flipH="1">
                  <a:off x="469" y="1727"/>
                  <a:ext cx="6" cy="1"/>
                </a:xfrm>
                <a:prstGeom prst="line">
                  <a:avLst/>
                </a:prstGeom>
                <a:noFill/>
                <a:ln w="12700">
                  <a:solidFill>
                    <a:srgbClr val="FF0000"/>
                  </a:solidFill>
                  <a:round/>
                  <a:headEnd/>
                  <a:tailEnd/>
                </a:ln>
              </p:spPr>
              <p:txBody>
                <a:bodyPr/>
                <a:lstStyle/>
                <a:p>
                  <a:endParaRPr lang="en-US"/>
                </a:p>
              </p:txBody>
            </p:sp>
            <p:sp>
              <p:nvSpPr>
                <p:cNvPr id="917" name="Line 186357"/>
                <p:cNvSpPr>
                  <a:spLocks noChangeAspect="1" noChangeShapeType="1"/>
                </p:cNvSpPr>
                <p:nvPr/>
              </p:nvSpPr>
              <p:spPr bwMode="auto">
                <a:xfrm flipH="1">
                  <a:off x="464" y="1183"/>
                  <a:ext cx="5" cy="1"/>
                </a:xfrm>
                <a:prstGeom prst="line">
                  <a:avLst/>
                </a:prstGeom>
                <a:noFill/>
                <a:ln w="12700">
                  <a:solidFill>
                    <a:srgbClr val="FF0000"/>
                  </a:solidFill>
                  <a:round/>
                  <a:headEnd/>
                  <a:tailEnd/>
                </a:ln>
              </p:spPr>
              <p:txBody>
                <a:bodyPr/>
                <a:lstStyle/>
                <a:p>
                  <a:endParaRPr lang="en-US"/>
                </a:p>
              </p:txBody>
            </p:sp>
            <p:sp>
              <p:nvSpPr>
                <p:cNvPr id="918" name="Line 186358"/>
                <p:cNvSpPr>
                  <a:spLocks noChangeAspect="1" noChangeShapeType="1"/>
                </p:cNvSpPr>
                <p:nvPr/>
              </p:nvSpPr>
              <p:spPr bwMode="auto">
                <a:xfrm flipH="1">
                  <a:off x="464" y="1127"/>
                  <a:ext cx="5" cy="5"/>
                </a:xfrm>
                <a:prstGeom prst="line">
                  <a:avLst/>
                </a:prstGeom>
                <a:noFill/>
                <a:ln w="12700">
                  <a:solidFill>
                    <a:srgbClr val="FF0000"/>
                  </a:solidFill>
                  <a:round/>
                  <a:headEnd/>
                  <a:tailEnd/>
                </a:ln>
              </p:spPr>
              <p:txBody>
                <a:bodyPr/>
                <a:lstStyle/>
                <a:p>
                  <a:endParaRPr lang="en-US"/>
                </a:p>
              </p:txBody>
            </p:sp>
            <p:sp>
              <p:nvSpPr>
                <p:cNvPr id="919" name="Line 186359"/>
                <p:cNvSpPr>
                  <a:spLocks noChangeAspect="1" noChangeShapeType="1"/>
                </p:cNvSpPr>
                <p:nvPr/>
              </p:nvSpPr>
              <p:spPr bwMode="auto">
                <a:xfrm flipH="1" flipV="1">
                  <a:off x="464" y="1878"/>
                  <a:ext cx="5" cy="6"/>
                </a:xfrm>
                <a:prstGeom prst="line">
                  <a:avLst/>
                </a:prstGeom>
                <a:noFill/>
                <a:ln w="12700">
                  <a:solidFill>
                    <a:srgbClr val="FF0000"/>
                  </a:solidFill>
                  <a:round/>
                  <a:headEnd/>
                  <a:tailEnd/>
                </a:ln>
              </p:spPr>
              <p:txBody>
                <a:bodyPr/>
                <a:lstStyle/>
                <a:p>
                  <a:endParaRPr lang="en-US"/>
                </a:p>
              </p:txBody>
            </p:sp>
            <p:sp>
              <p:nvSpPr>
                <p:cNvPr id="920" name="Line 186360"/>
                <p:cNvSpPr>
                  <a:spLocks noChangeAspect="1" noChangeShapeType="1"/>
                </p:cNvSpPr>
                <p:nvPr/>
              </p:nvSpPr>
              <p:spPr bwMode="auto">
                <a:xfrm flipH="1">
                  <a:off x="464" y="1727"/>
                  <a:ext cx="5" cy="1"/>
                </a:xfrm>
                <a:prstGeom prst="line">
                  <a:avLst/>
                </a:prstGeom>
                <a:noFill/>
                <a:ln w="12700">
                  <a:solidFill>
                    <a:srgbClr val="FF0000"/>
                  </a:solidFill>
                  <a:round/>
                  <a:headEnd/>
                  <a:tailEnd/>
                </a:ln>
              </p:spPr>
              <p:txBody>
                <a:bodyPr/>
                <a:lstStyle/>
                <a:p>
                  <a:endParaRPr lang="en-US"/>
                </a:p>
              </p:txBody>
            </p:sp>
            <p:sp>
              <p:nvSpPr>
                <p:cNvPr id="921" name="Line 186361"/>
                <p:cNvSpPr>
                  <a:spLocks noChangeAspect="1" noChangeShapeType="1"/>
                </p:cNvSpPr>
                <p:nvPr/>
              </p:nvSpPr>
              <p:spPr bwMode="auto">
                <a:xfrm flipH="1" flipV="1">
                  <a:off x="464" y="1693"/>
                  <a:ext cx="5" cy="6"/>
                </a:xfrm>
                <a:prstGeom prst="line">
                  <a:avLst/>
                </a:prstGeom>
                <a:noFill/>
                <a:ln w="12700">
                  <a:solidFill>
                    <a:srgbClr val="FF0000"/>
                  </a:solidFill>
                  <a:round/>
                  <a:headEnd/>
                  <a:tailEnd/>
                </a:ln>
              </p:spPr>
              <p:txBody>
                <a:bodyPr/>
                <a:lstStyle/>
                <a:p>
                  <a:endParaRPr lang="en-US"/>
                </a:p>
              </p:txBody>
            </p:sp>
            <p:sp>
              <p:nvSpPr>
                <p:cNvPr id="922" name="Line 186362"/>
                <p:cNvSpPr>
                  <a:spLocks noChangeAspect="1" noChangeShapeType="1"/>
                </p:cNvSpPr>
                <p:nvPr/>
              </p:nvSpPr>
              <p:spPr bwMode="auto">
                <a:xfrm flipH="1">
                  <a:off x="464" y="1458"/>
                  <a:ext cx="5" cy="1"/>
                </a:xfrm>
                <a:prstGeom prst="line">
                  <a:avLst/>
                </a:prstGeom>
                <a:noFill/>
                <a:ln w="12700">
                  <a:solidFill>
                    <a:srgbClr val="FF0000"/>
                  </a:solidFill>
                  <a:round/>
                  <a:headEnd/>
                  <a:tailEnd/>
                </a:ln>
              </p:spPr>
              <p:txBody>
                <a:bodyPr/>
                <a:lstStyle/>
                <a:p>
                  <a:endParaRPr lang="en-US"/>
                </a:p>
              </p:txBody>
            </p:sp>
            <p:sp>
              <p:nvSpPr>
                <p:cNvPr id="923" name="Line 186363"/>
                <p:cNvSpPr>
                  <a:spLocks noChangeAspect="1" noChangeShapeType="1"/>
                </p:cNvSpPr>
                <p:nvPr/>
              </p:nvSpPr>
              <p:spPr bwMode="auto">
                <a:xfrm flipH="1">
                  <a:off x="458" y="1183"/>
                  <a:ext cx="6" cy="1"/>
                </a:xfrm>
                <a:prstGeom prst="line">
                  <a:avLst/>
                </a:prstGeom>
                <a:noFill/>
                <a:ln w="12700">
                  <a:solidFill>
                    <a:srgbClr val="FF0000"/>
                  </a:solidFill>
                  <a:round/>
                  <a:headEnd/>
                  <a:tailEnd/>
                </a:ln>
              </p:spPr>
              <p:txBody>
                <a:bodyPr/>
                <a:lstStyle/>
                <a:p>
                  <a:endParaRPr lang="en-US"/>
                </a:p>
              </p:txBody>
            </p:sp>
            <p:sp>
              <p:nvSpPr>
                <p:cNvPr id="924" name="Line 186364"/>
                <p:cNvSpPr>
                  <a:spLocks noChangeAspect="1" noChangeShapeType="1"/>
                </p:cNvSpPr>
                <p:nvPr/>
              </p:nvSpPr>
              <p:spPr bwMode="auto">
                <a:xfrm flipH="1">
                  <a:off x="458" y="1132"/>
                  <a:ext cx="6" cy="1"/>
                </a:xfrm>
                <a:prstGeom prst="line">
                  <a:avLst/>
                </a:prstGeom>
                <a:noFill/>
                <a:ln w="12700">
                  <a:solidFill>
                    <a:srgbClr val="FF0000"/>
                  </a:solidFill>
                  <a:round/>
                  <a:headEnd/>
                  <a:tailEnd/>
                </a:ln>
              </p:spPr>
              <p:txBody>
                <a:bodyPr/>
                <a:lstStyle/>
                <a:p>
                  <a:endParaRPr lang="en-US"/>
                </a:p>
              </p:txBody>
            </p:sp>
            <p:sp>
              <p:nvSpPr>
                <p:cNvPr id="925" name="Line 186365"/>
                <p:cNvSpPr>
                  <a:spLocks noChangeAspect="1" noChangeShapeType="1"/>
                </p:cNvSpPr>
                <p:nvPr/>
              </p:nvSpPr>
              <p:spPr bwMode="auto">
                <a:xfrm flipH="1">
                  <a:off x="458" y="1693"/>
                  <a:ext cx="6" cy="1"/>
                </a:xfrm>
                <a:prstGeom prst="line">
                  <a:avLst/>
                </a:prstGeom>
                <a:noFill/>
                <a:ln w="12700">
                  <a:solidFill>
                    <a:srgbClr val="FF0000"/>
                  </a:solidFill>
                  <a:round/>
                  <a:headEnd/>
                  <a:tailEnd/>
                </a:ln>
              </p:spPr>
              <p:txBody>
                <a:bodyPr/>
                <a:lstStyle/>
                <a:p>
                  <a:endParaRPr lang="en-US"/>
                </a:p>
              </p:txBody>
            </p:sp>
            <p:sp>
              <p:nvSpPr>
                <p:cNvPr id="926" name="Line 186366"/>
                <p:cNvSpPr>
                  <a:spLocks noChangeAspect="1" noChangeShapeType="1"/>
                </p:cNvSpPr>
                <p:nvPr/>
              </p:nvSpPr>
              <p:spPr bwMode="auto">
                <a:xfrm flipH="1">
                  <a:off x="458" y="1727"/>
                  <a:ext cx="6" cy="1"/>
                </a:xfrm>
                <a:prstGeom prst="line">
                  <a:avLst/>
                </a:prstGeom>
                <a:noFill/>
                <a:ln w="12700">
                  <a:solidFill>
                    <a:srgbClr val="FF0000"/>
                  </a:solidFill>
                  <a:round/>
                  <a:headEnd/>
                  <a:tailEnd/>
                </a:ln>
              </p:spPr>
              <p:txBody>
                <a:bodyPr/>
                <a:lstStyle/>
                <a:p>
                  <a:endParaRPr lang="en-US"/>
                </a:p>
              </p:txBody>
            </p:sp>
            <p:sp>
              <p:nvSpPr>
                <p:cNvPr id="927" name="Line 186367"/>
                <p:cNvSpPr>
                  <a:spLocks noChangeAspect="1" noChangeShapeType="1"/>
                </p:cNvSpPr>
                <p:nvPr/>
              </p:nvSpPr>
              <p:spPr bwMode="auto">
                <a:xfrm flipH="1">
                  <a:off x="458" y="1458"/>
                  <a:ext cx="6" cy="6"/>
                </a:xfrm>
                <a:prstGeom prst="line">
                  <a:avLst/>
                </a:prstGeom>
                <a:noFill/>
                <a:ln w="12700">
                  <a:solidFill>
                    <a:srgbClr val="FF0000"/>
                  </a:solidFill>
                  <a:round/>
                  <a:headEnd/>
                  <a:tailEnd/>
                </a:ln>
              </p:spPr>
              <p:txBody>
                <a:bodyPr/>
                <a:lstStyle/>
                <a:p>
                  <a:endParaRPr lang="en-US"/>
                </a:p>
              </p:txBody>
            </p:sp>
            <p:sp>
              <p:nvSpPr>
                <p:cNvPr id="928" name="Line 186368"/>
                <p:cNvSpPr>
                  <a:spLocks noChangeAspect="1" noChangeShapeType="1"/>
                </p:cNvSpPr>
                <p:nvPr/>
              </p:nvSpPr>
              <p:spPr bwMode="auto">
                <a:xfrm flipH="1">
                  <a:off x="458" y="1878"/>
                  <a:ext cx="6" cy="1"/>
                </a:xfrm>
                <a:prstGeom prst="line">
                  <a:avLst/>
                </a:prstGeom>
                <a:noFill/>
                <a:ln w="12700">
                  <a:solidFill>
                    <a:srgbClr val="FF0000"/>
                  </a:solidFill>
                  <a:round/>
                  <a:headEnd/>
                  <a:tailEnd/>
                </a:ln>
              </p:spPr>
              <p:txBody>
                <a:bodyPr/>
                <a:lstStyle/>
                <a:p>
                  <a:endParaRPr lang="en-US"/>
                </a:p>
              </p:txBody>
            </p:sp>
            <p:sp>
              <p:nvSpPr>
                <p:cNvPr id="929" name="Line 186370"/>
                <p:cNvSpPr>
                  <a:spLocks noChangeAspect="1" noChangeShapeType="1"/>
                </p:cNvSpPr>
                <p:nvPr/>
              </p:nvSpPr>
              <p:spPr bwMode="auto">
                <a:xfrm>
                  <a:off x="458" y="1183"/>
                  <a:ext cx="1" cy="5"/>
                </a:xfrm>
                <a:prstGeom prst="line">
                  <a:avLst/>
                </a:prstGeom>
                <a:noFill/>
                <a:ln w="12700">
                  <a:solidFill>
                    <a:srgbClr val="FF0000"/>
                  </a:solidFill>
                  <a:round/>
                  <a:headEnd/>
                  <a:tailEnd/>
                </a:ln>
              </p:spPr>
              <p:txBody>
                <a:bodyPr/>
                <a:lstStyle/>
                <a:p>
                  <a:endParaRPr lang="en-US"/>
                </a:p>
              </p:txBody>
            </p:sp>
            <p:sp>
              <p:nvSpPr>
                <p:cNvPr id="930" name="Line 186371"/>
                <p:cNvSpPr>
                  <a:spLocks noChangeAspect="1" noChangeShapeType="1"/>
                </p:cNvSpPr>
                <p:nvPr/>
              </p:nvSpPr>
              <p:spPr bwMode="auto">
                <a:xfrm>
                  <a:off x="458" y="1132"/>
                  <a:ext cx="1" cy="6"/>
                </a:xfrm>
                <a:prstGeom prst="line">
                  <a:avLst/>
                </a:prstGeom>
                <a:noFill/>
                <a:ln w="12700">
                  <a:solidFill>
                    <a:srgbClr val="FF0000"/>
                  </a:solidFill>
                  <a:round/>
                  <a:headEnd/>
                  <a:tailEnd/>
                </a:ln>
              </p:spPr>
              <p:txBody>
                <a:bodyPr/>
                <a:lstStyle/>
                <a:p>
                  <a:endParaRPr lang="en-US"/>
                </a:p>
              </p:txBody>
            </p:sp>
            <p:sp>
              <p:nvSpPr>
                <p:cNvPr id="931" name="Line 186372"/>
                <p:cNvSpPr>
                  <a:spLocks noChangeAspect="1" noChangeShapeType="1"/>
                </p:cNvSpPr>
                <p:nvPr/>
              </p:nvSpPr>
              <p:spPr bwMode="auto">
                <a:xfrm flipH="1">
                  <a:off x="453" y="1693"/>
                  <a:ext cx="5" cy="1"/>
                </a:xfrm>
                <a:prstGeom prst="line">
                  <a:avLst/>
                </a:prstGeom>
                <a:noFill/>
                <a:ln w="12700">
                  <a:solidFill>
                    <a:srgbClr val="FF0000"/>
                  </a:solidFill>
                  <a:round/>
                  <a:headEnd/>
                  <a:tailEnd/>
                </a:ln>
              </p:spPr>
              <p:txBody>
                <a:bodyPr/>
                <a:lstStyle/>
                <a:p>
                  <a:endParaRPr lang="en-US"/>
                </a:p>
              </p:txBody>
            </p:sp>
            <p:sp>
              <p:nvSpPr>
                <p:cNvPr id="932" name="Line 186373"/>
                <p:cNvSpPr>
                  <a:spLocks noChangeAspect="1" noChangeShapeType="1"/>
                </p:cNvSpPr>
                <p:nvPr/>
              </p:nvSpPr>
              <p:spPr bwMode="auto">
                <a:xfrm flipH="1">
                  <a:off x="453" y="1878"/>
                  <a:ext cx="5" cy="1"/>
                </a:xfrm>
                <a:prstGeom prst="line">
                  <a:avLst/>
                </a:prstGeom>
                <a:noFill/>
                <a:ln w="12700">
                  <a:solidFill>
                    <a:srgbClr val="FF0000"/>
                  </a:solidFill>
                  <a:round/>
                  <a:headEnd/>
                  <a:tailEnd/>
                </a:ln>
              </p:spPr>
              <p:txBody>
                <a:bodyPr/>
                <a:lstStyle/>
                <a:p>
                  <a:endParaRPr lang="en-US"/>
                </a:p>
              </p:txBody>
            </p:sp>
            <p:sp>
              <p:nvSpPr>
                <p:cNvPr id="933" name="Line 186374"/>
                <p:cNvSpPr>
                  <a:spLocks noChangeAspect="1" noChangeShapeType="1"/>
                </p:cNvSpPr>
                <p:nvPr/>
              </p:nvSpPr>
              <p:spPr bwMode="auto">
                <a:xfrm flipH="1">
                  <a:off x="453" y="1138"/>
                  <a:ext cx="5" cy="6"/>
                </a:xfrm>
                <a:prstGeom prst="line">
                  <a:avLst/>
                </a:prstGeom>
                <a:noFill/>
                <a:ln w="12700">
                  <a:solidFill>
                    <a:srgbClr val="FF0000"/>
                  </a:solidFill>
                  <a:round/>
                  <a:headEnd/>
                  <a:tailEnd/>
                </a:ln>
              </p:spPr>
              <p:txBody>
                <a:bodyPr/>
                <a:lstStyle/>
                <a:p>
                  <a:endParaRPr lang="en-US"/>
                </a:p>
              </p:txBody>
            </p:sp>
            <p:sp>
              <p:nvSpPr>
                <p:cNvPr id="934" name="Line 186375"/>
                <p:cNvSpPr>
                  <a:spLocks noChangeAspect="1" noChangeShapeType="1"/>
                </p:cNvSpPr>
                <p:nvPr/>
              </p:nvSpPr>
              <p:spPr bwMode="auto">
                <a:xfrm flipH="1">
                  <a:off x="453" y="1727"/>
                  <a:ext cx="5" cy="1"/>
                </a:xfrm>
                <a:prstGeom prst="line">
                  <a:avLst/>
                </a:prstGeom>
                <a:noFill/>
                <a:ln w="12700">
                  <a:solidFill>
                    <a:srgbClr val="FF0000"/>
                  </a:solidFill>
                  <a:round/>
                  <a:headEnd/>
                  <a:tailEnd/>
                </a:ln>
              </p:spPr>
              <p:txBody>
                <a:bodyPr/>
                <a:lstStyle/>
                <a:p>
                  <a:endParaRPr lang="en-US"/>
                </a:p>
              </p:txBody>
            </p:sp>
            <p:sp>
              <p:nvSpPr>
                <p:cNvPr id="935" name="Line 186376"/>
                <p:cNvSpPr>
                  <a:spLocks noChangeAspect="1" noChangeShapeType="1"/>
                </p:cNvSpPr>
                <p:nvPr/>
              </p:nvSpPr>
              <p:spPr bwMode="auto">
                <a:xfrm flipH="1">
                  <a:off x="453" y="1188"/>
                  <a:ext cx="5" cy="1"/>
                </a:xfrm>
                <a:prstGeom prst="line">
                  <a:avLst/>
                </a:prstGeom>
                <a:noFill/>
                <a:ln w="12700">
                  <a:solidFill>
                    <a:srgbClr val="FF0000"/>
                  </a:solidFill>
                  <a:round/>
                  <a:headEnd/>
                  <a:tailEnd/>
                </a:ln>
              </p:spPr>
              <p:txBody>
                <a:bodyPr/>
                <a:lstStyle/>
                <a:p>
                  <a:endParaRPr lang="en-US"/>
                </a:p>
              </p:txBody>
            </p:sp>
            <p:sp>
              <p:nvSpPr>
                <p:cNvPr id="936" name="Line 186377"/>
                <p:cNvSpPr>
                  <a:spLocks noChangeAspect="1" noChangeShapeType="1"/>
                </p:cNvSpPr>
                <p:nvPr/>
              </p:nvSpPr>
              <p:spPr bwMode="auto">
                <a:xfrm flipH="1">
                  <a:off x="453" y="1464"/>
                  <a:ext cx="5" cy="0"/>
                </a:xfrm>
                <a:prstGeom prst="line">
                  <a:avLst/>
                </a:prstGeom>
                <a:noFill/>
                <a:ln w="12700">
                  <a:solidFill>
                    <a:srgbClr val="FF0000"/>
                  </a:solidFill>
                  <a:round/>
                  <a:headEnd/>
                  <a:tailEnd/>
                </a:ln>
              </p:spPr>
              <p:txBody>
                <a:bodyPr/>
                <a:lstStyle/>
                <a:p>
                  <a:endParaRPr lang="en-US"/>
                </a:p>
              </p:txBody>
            </p:sp>
            <p:sp>
              <p:nvSpPr>
                <p:cNvPr id="937" name="Line 186378"/>
                <p:cNvSpPr>
                  <a:spLocks noChangeAspect="1" noChangeShapeType="1"/>
                </p:cNvSpPr>
                <p:nvPr/>
              </p:nvSpPr>
              <p:spPr bwMode="auto">
                <a:xfrm flipH="1">
                  <a:off x="447" y="1693"/>
                  <a:ext cx="6" cy="1"/>
                </a:xfrm>
                <a:prstGeom prst="line">
                  <a:avLst/>
                </a:prstGeom>
                <a:noFill/>
                <a:ln w="12700">
                  <a:solidFill>
                    <a:srgbClr val="FF0000"/>
                  </a:solidFill>
                  <a:round/>
                  <a:headEnd/>
                  <a:tailEnd/>
                </a:ln>
              </p:spPr>
              <p:txBody>
                <a:bodyPr/>
                <a:lstStyle/>
                <a:p>
                  <a:endParaRPr lang="en-US"/>
                </a:p>
              </p:txBody>
            </p:sp>
            <p:sp>
              <p:nvSpPr>
                <p:cNvPr id="938" name="Line 186379"/>
                <p:cNvSpPr>
                  <a:spLocks noChangeAspect="1" noChangeShapeType="1"/>
                </p:cNvSpPr>
                <p:nvPr/>
              </p:nvSpPr>
              <p:spPr bwMode="auto">
                <a:xfrm flipH="1" flipV="1">
                  <a:off x="447" y="1873"/>
                  <a:ext cx="6" cy="5"/>
                </a:xfrm>
                <a:prstGeom prst="line">
                  <a:avLst/>
                </a:prstGeom>
                <a:noFill/>
                <a:ln w="12700">
                  <a:solidFill>
                    <a:srgbClr val="FF0000"/>
                  </a:solidFill>
                  <a:round/>
                  <a:headEnd/>
                  <a:tailEnd/>
                </a:ln>
              </p:spPr>
              <p:txBody>
                <a:bodyPr/>
                <a:lstStyle/>
                <a:p>
                  <a:endParaRPr lang="en-US"/>
                </a:p>
              </p:txBody>
            </p:sp>
            <p:sp>
              <p:nvSpPr>
                <p:cNvPr id="939" name="Line 186380"/>
                <p:cNvSpPr>
                  <a:spLocks noChangeAspect="1" noChangeShapeType="1"/>
                </p:cNvSpPr>
                <p:nvPr/>
              </p:nvSpPr>
              <p:spPr bwMode="auto">
                <a:xfrm flipH="1">
                  <a:off x="447" y="1188"/>
                  <a:ext cx="6" cy="1"/>
                </a:xfrm>
                <a:prstGeom prst="line">
                  <a:avLst/>
                </a:prstGeom>
                <a:noFill/>
                <a:ln w="12700">
                  <a:solidFill>
                    <a:srgbClr val="FF0000"/>
                  </a:solidFill>
                  <a:round/>
                  <a:headEnd/>
                  <a:tailEnd/>
                </a:ln>
              </p:spPr>
              <p:txBody>
                <a:bodyPr/>
                <a:lstStyle/>
                <a:p>
                  <a:endParaRPr lang="en-US"/>
                </a:p>
              </p:txBody>
            </p:sp>
            <p:sp>
              <p:nvSpPr>
                <p:cNvPr id="940" name="Line 186381"/>
                <p:cNvSpPr>
                  <a:spLocks noChangeAspect="1" noChangeShapeType="1"/>
                </p:cNvSpPr>
                <p:nvPr/>
              </p:nvSpPr>
              <p:spPr bwMode="auto">
                <a:xfrm flipH="1">
                  <a:off x="447" y="1144"/>
                  <a:ext cx="6" cy="1"/>
                </a:xfrm>
                <a:prstGeom prst="line">
                  <a:avLst/>
                </a:prstGeom>
                <a:noFill/>
                <a:ln w="12700">
                  <a:solidFill>
                    <a:srgbClr val="FF0000"/>
                  </a:solidFill>
                  <a:round/>
                  <a:headEnd/>
                  <a:tailEnd/>
                </a:ln>
              </p:spPr>
              <p:txBody>
                <a:bodyPr/>
                <a:lstStyle/>
                <a:p>
                  <a:endParaRPr lang="en-US"/>
                </a:p>
              </p:txBody>
            </p:sp>
            <p:sp>
              <p:nvSpPr>
                <p:cNvPr id="941" name="Line 186382"/>
                <p:cNvSpPr>
                  <a:spLocks noChangeAspect="1" noChangeShapeType="1"/>
                </p:cNvSpPr>
                <p:nvPr/>
              </p:nvSpPr>
              <p:spPr bwMode="auto">
                <a:xfrm flipH="1">
                  <a:off x="447" y="1464"/>
                  <a:ext cx="6" cy="5"/>
                </a:xfrm>
                <a:prstGeom prst="line">
                  <a:avLst/>
                </a:prstGeom>
                <a:noFill/>
                <a:ln w="12700">
                  <a:solidFill>
                    <a:srgbClr val="FF0000"/>
                  </a:solidFill>
                  <a:round/>
                  <a:headEnd/>
                  <a:tailEnd/>
                </a:ln>
              </p:spPr>
              <p:txBody>
                <a:bodyPr/>
                <a:lstStyle/>
                <a:p>
                  <a:endParaRPr lang="en-US"/>
                </a:p>
              </p:txBody>
            </p:sp>
            <p:sp>
              <p:nvSpPr>
                <p:cNvPr id="942" name="Line 186383"/>
                <p:cNvSpPr>
                  <a:spLocks noChangeAspect="1" noChangeShapeType="1"/>
                </p:cNvSpPr>
                <p:nvPr/>
              </p:nvSpPr>
              <p:spPr bwMode="auto">
                <a:xfrm flipH="1">
                  <a:off x="447" y="1727"/>
                  <a:ext cx="6" cy="1"/>
                </a:xfrm>
                <a:prstGeom prst="line">
                  <a:avLst/>
                </a:prstGeom>
                <a:noFill/>
                <a:ln w="12700">
                  <a:solidFill>
                    <a:srgbClr val="FF0000"/>
                  </a:solidFill>
                  <a:round/>
                  <a:headEnd/>
                  <a:tailEnd/>
                </a:ln>
              </p:spPr>
              <p:txBody>
                <a:bodyPr/>
                <a:lstStyle/>
                <a:p>
                  <a:endParaRPr lang="en-US"/>
                </a:p>
              </p:txBody>
            </p:sp>
            <p:sp>
              <p:nvSpPr>
                <p:cNvPr id="943" name="Line 186384"/>
                <p:cNvSpPr>
                  <a:spLocks noChangeAspect="1" noChangeShapeType="1"/>
                </p:cNvSpPr>
                <p:nvPr/>
              </p:nvSpPr>
              <p:spPr bwMode="auto">
                <a:xfrm flipV="1">
                  <a:off x="447" y="1688"/>
                  <a:ext cx="1" cy="5"/>
                </a:xfrm>
                <a:prstGeom prst="line">
                  <a:avLst/>
                </a:prstGeom>
                <a:noFill/>
                <a:ln w="12700">
                  <a:solidFill>
                    <a:srgbClr val="FF0000"/>
                  </a:solidFill>
                  <a:round/>
                  <a:headEnd/>
                  <a:tailEnd/>
                </a:ln>
              </p:spPr>
              <p:txBody>
                <a:bodyPr/>
                <a:lstStyle/>
                <a:p>
                  <a:endParaRPr lang="en-US"/>
                </a:p>
              </p:txBody>
            </p:sp>
            <p:sp>
              <p:nvSpPr>
                <p:cNvPr id="944" name="Line 186385"/>
                <p:cNvSpPr>
                  <a:spLocks noChangeAspect="1" noChangeShapeType="1"/>
                </p:cNvSpPr>
                <p:nvPr/>
              </p:nvSpPr>
              <p:spPr bwMode="auto">
                <a:xfrm flipH="1">
                  <a:off x="441" y="1188"/>
                  <a:ext cx="6" cy="1"/>
                </a:xfrm>
                <a:prstGeom prst="line">
                  <a:avLst/>
                </a:prstGeom>
                <a:noFill/>
                <a:ln w="12700">
                  <a:solidFill>
                    <a:srgbClr val="FF0000"/>
                  </a:solidFill>
                  <a:round/>
                  <a:headEnd/>
                  <a:tailEnd/>
                </a:ln>
              </p:spPr>
              <p:txBody>
                <a:bodyPr/>
                <a:lstStyle/>
                <a:p>
                  <a:endParaRPr lang="en-US"/>
                </a:p>
              </p:txBody>
            </p:sp>
            <p:sp>
              <p:nvSpPr>
                <p:cNvPr id="945" name="Line 186387"/>
                <p:cNvSpPr>
                  <a:spLocks noChangeAspect="1" noChangeShapeType="1"/>
                </p:cNvSpPr>
                <p:nvPr/>
              </p:nvSpPr>
              <p:spPr bwMode="auto">
                <a:xfrm flipH="1">
                  <a:off x="441" y="1727"/>
                  <a:ext cx="6" cy="1"/>
                </a:xfrm>
                <a:prstGeom prst="line">
                  <a:avLst/>
                </a:prstGeom>
                <a:noFill/>
                <a:ln w="12700">
                  <a:solidFill>
                    <a:srgbClr val="FF0000"/>
                  </a:solidFill>
                  <a:round/>
                  <a:headEnd/>
                  <a:tailEnd/>
                </a:ln>
              </p:spPr>
              <p:txBody>
                <a:bodyPr/>
                <a:lstStyle/>
                <a:p>
                  <a:endParaRPr lang="en-US"/>
                </a:p>
              </p:txBody>
            </p:sp>
            <p:sp>
              <p:nvSpPr>
                <p:cNvPr id="946" name="Line 186388"/>
                <p:cNvSpPr>
                  <a:spLocks noChangeAspect="1" noChangeShapeType="1"/>
                </p:cNvSpPr>
                <p:nvPr/>
              </p:nvSpPr>
              <p:spPr bwMode="auto">
                <a:xfrm flipH="1">
                  <a:off x="441" y="1469"/>
                  <a:ext cx="6" cy="1"/>
                </a:xfrm>
                <a:prstGeom prst="line">
                  <a:avLst/>
                </a:prstGeom>
                <a:noFill/>
                <a:ln w="12700">
                  <a:solidFill>
                    <a:srgbClr val="FF0000"/>
                  </a:solidFill>
                  <a:round/>
                  <a:headEnd/>
                  <a:tailEnd/>
                </a:ln>
              </p:spPr>
              <p:txBody>
                <a:bodyPr/>
                <a:lstStyle/>
                <a:p>
                  <a:endParaRPr lang="en-US"/>
                </a:p>
              </p:txBody>
            </p:sp>
            <p:sp>
              <p:nvSpPr>
                <p:cNvPr id="947" name="Line 186389"/>
                <p:cNvSpPr>
                  <a:spLocks noChangeAspect="1" noChangeShapeType="1"/>
                </p:cNvSpPr>
                <p:nvPr/>
              </p:nvSpPr>
              <p:spPr bwMode="auto">
                <a:xfrm flipH="1">
                  <a:off x="441" y="1144"/>
                  <a:ext cx="6" cy="5"/>
                </a:xfrm>
                <a:prstGeom prst="line">
                  <a:avLst/>
                </a:prstGeom>
                <a:noFill/>
                <a:ln w="12700">
                  <a:solidFill>
                    <a:srgbClr val="FF0000"/>
                  </a:solidFill>
                  <a:round/>
                  <a:headEnd/>
                  <a:tailEnd/>
                </a:ln>
              </p:spPr>
              <p:txBody>
                <a:bodyPr/>
                <a:lstStyle/>
                <a:p>
                  <a:endParaRPr lang="en-US"/>
                </a:p>
              </p:txBody>
            </p:sp>
            <p:sp>
              <p:nvSpPr>
                <p:cNvPr id="948" name="Line 186390"/>
                <p:cNvSpPr>
                  <a:spLocks noChangeAspect="1" noChangeShapeType="1"/>
                </p:cNvSpPr>
                <p:nvPr/>
              </p:nvSpPr>
              <p:spPr bwMode="auto">
                <a:xfrm flipH="1">
                  <a:off x="436" y="1688"/>
                  <a:ext cx="11" cy="1"/>
                </a:xfrm>
                <a:prstGeom prst="line">
                  <a:avLst/>
                </a:prstGeom>
                <a:noFill/>
                <a:ln w="12700">
                  <a:solidFill>
                    <a:srgbClr val="FF0000"/>
                  </a:solidFill>
                  <a:round/>
                  <a:headEnd/>
                  <a:tailEnd/>
                </a:ln>
              </p:spPr>
              <p:txBody>
                <a:bodyPr/>
                <a:lstStyle/>
                <a:p>
                  <a:endParaRPr lang="en-US"/>
                </a:p>
              </p:txBody>
            </p:sp>
            <p:sp>
              <p:nvSpPr>
                <p:cNvPr id="949" name="Line 186391"/>
                <p:cNvSpPr>
                  <a:spLocks noChangeAspect="1" noChangeShapeType="1"/>
                </p:cNvSpPr>
                <p:nvPr/>
              </p:nvSpPr>
              <p:spPr bwMode="auto">
                <a:xfrm flipH="1">
                  <a:off x="441" y="1873"/>
                  <a:ext cx="6" cy="1"/>
                </a:xfrm>
                <a:prstGeom prst="line">
                  <a:avLst/>
                </a:prstGeom>
                <a:noFill/>
                <a:ln w="12700">
                  <a:solidFill>
                    <a:srgbClr val="FF0000"/>
                  </a:solidFill>
                  <a:round/>
                  <a:headEnd/>
                  <a:tailEnd/>
                </a:ln>
              </p:spPr>
              <p:txBody>
                <a:bodyPr/>
                <a:lstStyle/>
                <a:p>
                  <a:endParaRPr lang="en-US"/>
                </a:p>
              </p:txBody>
            </p:sp>
            <p:sp>
              <p:nvSpPr>
                <p:cNvPr id="950" name="Line 186392"/>
                <p:cNvSpPr>
                  <a:spLocks noChangeAspect="1" noChangeShapeType="1"/>
                </p:cNvSpPr>
                <p:nvPr/>
              </p:nvSpPr>
              <p:spPr bwMode="auto">
                <a:xfrm flipH="1">
                  <a:off x="436" y="1149"/>
                  <a:ext cx="5" cy="6"/>
                </a:xfrm>
                <a:prstGeom prst="line">
                  <a:avLst/>
                </a:prstGeom>
                <a:noFill/>
                <a:ln w="12700">
                  <a:solidFill>
                    <a:srgbClr val="FF0000"/>
                  </a:solidFill>
                  <a:round/>
                  <a:headEnd/>
                  <a:tailEnd/>
                </a:ln>
              </p:spPr>
              <p:txBody>
                <a:bodyPr/>
                <a:lstStyle/>
                <a:p>
                  <a:endParaRPr lang="en-US"/>
                </a:p>
              </p:txBody>
            </p:sp>
            <p:sp>
              <p:nvSpPr>
                <p:cNvPr id="951" name="Line 186393"/>
                <p:cNvSpPr>
                  <a:spLocks noChangeAspect="1" noChangeShapeType="1"/>
                </p:cNvSpPr>
                <p:nvPr/>
              </p:nvSpPr>
              <p:spPr bwMode="auto">
                <a:xfrm flipH="1">
                  <a:off x="436" y="1469"/>
                  <a:ext cx="5" cy="1"/>
                </a:xfrm>
                <a:prstGeom prst="line">
                  <a:avLst/>
                </a:prstGeom>
                <a:noFill/>
                <a:ln w="12700">
                  <a:solidFill>
                    <a:srgbClr val="FF0000"/>
                  </a:solidFill>
                  <a:round/>
                  <a:headEnd/>
                  <a:tailEnd/>
                </a:ln>
              </p:spPr>
              <p:txBody>
                <a:bodyPr/>
                <a:lstStyle/>
                <a:p>
                  <a:endParaRPr lang="en-US"/>
                </a:p>
              </p:txBody>
            </p:sp>
            <p:sp>
              <p:nvSpPr>
                <p:cNvPr id="952" name="Line 186394"/>
                <p:cNvSpPr>
                  <a:spLocks noChangeAspect="1" noChangeShapeType="1"/>
                </p:cNvSpPr>
                <p:nvPr/>
              </p:nvSpPr>
              <p:spPr bwMode="auto">
                <a:xfrm flipH="1">
                  <a:off x="436" y="1727"/>
                  <a:ext cx="5" cy="1"/>
                </a:xfrm>
                <a:prstGeom prst="line">
                  <a:avLst/>
                </a:prstGeom>
                <a:noFill/>
                <a:ln w="12700">
                  <a:solidFill>
                    <a:srgbClr val="FF0000"/>
                  </a:solidFill>
                  <a:round/>
                  <a:headEnd/>
                  <a:tailEnd/>
                </a:ln>
              </p:spPr>
              <p:txBody>
                <a:bodyPr/>
                <a:lstStyle/>
                <a:p>
                  <a:endParaRPr lang="en-US"/>
                </a:p>
              </p:txBody>
            </p:sp>
            <p:sp>
              <p:nvSpPr>
                <p:cNvPr id="953" name="Line 186395"/>
                <p:cNvSpPr>
                  <a:spLocks noChangeAspect="1" noChangeShapeType="1"/>
                </p:cNvSpPr>
                <p:nvPr/>
              </p:nvSpPr>
              <p:spPr bwMode="auto">
                <a:xfrm flipH="1">
                  <a:off x="436" y="1188"/>
                  <a:ext cx="5" cy="1"/>
                </a:xfrm>
                <a:prstGeom prst="line">
                  <a:avLst/>
                </a:prstGeom>
                <a:noFill/>
                <a:ln w="12700">
                  <a:solidFill>
                    <a:srgbClr val="FF0000"/>
                  </a:solidFill>
                  <a:round/>
                  <a:headEnd/>
                  <a:tailEnd/>
                </a:ln>
              </p:spPr>
              <p:txBody>
                <a:bodyPr/>
                <a:lstStyle/>
                <a:p>
                  <a:endParaRPr lang="en-US"/>
                </a:p>
              </p:txBody>
            </p:sp>
            <p:sp>
              <p:nvSpPr>
                <p:cNvPr id="954" name="Line 186396"/>
                <p:cNvSpPr>
                  <a:spLocks noChangeAspect="1" noChangeShapeType="1"/>
                </p:cNvSpPr>
                <p:nvPr/>
              </p:nvSpPr>
              <p:spPr bwMode="auto">
                <a:xfrm flipH="1">
                  <a:off x="436" y="1873"/>
                  <a:ext cx="5" cy="1"/>
                </a:xfrm>
                <a:prstGeom prst="line">
                  <a:avLst/>
                </a:prstGeom>
                <a:noFill/>
                <a:ln w="12700">
                  <a:solidFill>
                    <a:srgbClr val="FF0000"/>
                  </a:solidFill>
                  <a:round/>
                  <a:headEnd/>
                  <a:tailEnd/>
                </a:ln>
              </p:spPr>
              <p:txBody>
                <a:bodyPr/>
                <a:lstStyle/>
                <a:p>
                  <a:endParaRPr lang="en-US"/>
                </a:p>
              </p:txBody>
            </p:sp>
            <p:sp>
              <p:nvSpPr>
                <p:cNvPr id="955" name="Line 186397"/>
                <p:cNvSpPr>
                  <a:spLocks noChangeAspect="1" noChangeShapeType="1"/>
                </p:cNvSpPr>
                <p:nvPr/>
              </p:nvSpPr>
              <p:spPr bwMode="auto">
                <a:xfrm>
                  <a:off x="436" y="1188"/>
                  <a:ext cx="1" cy="6"/>
                </a:xfrm>
                <a:prstGeom prst="line">
                  <a:avLst/>
                </a:prstGeom>
                <a:noFill/>
                <a:ln w="12700">
                  <a:solidFill>
                    <a:srgbClr val="FF0000"/>
                  </a:solidFill>
                  <a:round/>
                  <a:headEnd/>
                  <a:tailEnd/>
                </a:ln>
              </p:spPr>
              <p:txBody>
                <a:bodyPr/>
                <a:lstStyle/>
                <a:p>
                  <a:endParaRPr lang="en-US"/>
                </a:p>
              </p:txBody>
            </p:sp>
            <p:sp>
              <p:nvSpPr>
                <p:cNvPr id="956" name="Line 186398"/>
                <p:cNvSpPr>
                  <a:spLocks noChangeAspect="1" noChangeShapeType="1"/>
                </p:cNvSpPr>
                <p:nvPr/>
              </p:nvSpPr>
              <p:spPr bwMode="auto">
                <a:xfrm flipH="1">
                  <a:off x="430" y="1469"/>
                  <a:ext cx="6" cy="1"/>
                </a:xfrm>
                <a:prstGeom prst="line">
                  <a:avLst/>
                </a:prstGeom>
                <a:noFill/>
                <a:ln w="12700">
                  <a:solidFill>
                    <a:srgbClr val="FF0000"/>
                  </a:solidFill>
                  <a:round/>
                  <a:headEnd/>
                  <a:tailEnd/>
                </a:ln>
              </p:spPr>
              <p:txBody>
                <a:bodyPr/>
                <a:lstStyle/>
                <a:p>
                  <a:endParaRPr lang="en-US"/>
                </a:p>
              </p:txBody>
            </p:sp>
            <p:sp>
              <p:nvSpPr>
                <p:cNvPr id="957" name="Line 186399"/>
                <p:cNvSpPr>
                  <a:spLocks noChangeAspect="1" noChangeShapeType="1"/>
                </p:cNvSpPr>
                <p:nvPr/>
              </p:nvSpPr>
              <p:spPr bwMode="auto">
                <a:xfrm flipH="1">
                  <a:off x="430" y="1688"/>
                  <a:ext cx="6" cy="1"/>
                </a:xfrm>
                <a:prstGeom prst="line">
                  <a:avLst/>
                </a:prstGeom>
                <a:noFill/>
                <a:ln w="12700">
                  <a:solidFill>
                    <a:srgbClr val="FF0000"/>
                  </a:solidFill>
                  <a:round/>
                  <a:headEnd/>
                  <a:tailEnd/>
                </a:ln>
              </p:spPr>
              <p:txBody>
                <a:bodyPr/>
                <a:lstStyle/>
                <a:p>
                  <a:endParaRPr lang="en-US"/>
                </a:p>
              </p:txBody>
            </p:sp>
            <p:sp>
              <p:nvSpPr>
                <p:cNvPr id="958" name="Line 186400"/>
                <p:cNvSpPr>
                  <a:spLocks noChangeAspect="1" noChangeShapeType="1"/>
                </p:cNvSpPr>
                <p:nvPr/>
              </p:nvSpPr>
              <p:spPr bwMode="auto">
                <a:xfrm flipH="1">
                  <a:off x="430" y="1727"/>
                  <a:ext cx="6" cy="1"/>
                </a:xfrm>
                <a:prstGeom prst="line">
                  <a:avLst/>
                </a:prstGeom>
                <a:noFill/>
                <a:ln w="12700">
                  <a:solidFill>
                    <a:srgbClr val="FF0000"/>
                  </a:solidFill>
                  <a:round/>
                  <a:headEnd/>
                  <a:tailEnd/>
                </a:ln>
              </p:spPr>
              <p:txBody>
                <a:bodyPr/>
                <a:lstStyle/>
                <a:p>
                  <a:endParaRPr lang="en-US"/>
                </a:p>
              </p:txBody>
            </p:sp>
            <p:sp>
              <p:nvSpPr>
                <p:cNvPr id="959" name="Line 186401"/>
                <p:cNvSpPr>
                  <a:spLocks noChangeAspect="1" noChangeShapeType="1"/>
                </p:cNvSpPr>
                <p:nvPr/>
              </p:nvSpPr>
              <p:spPr bwMode="auto">
                <a:xfrm flipH="1" flipV="1">
                  <a:off x="430" y="1868"/>
                  <a:ext cx="6" cy="5"/>
                </a:xfrm>
                <a:prstGeom prst="line">
                  <a:avLst/>
                </a:prstGeom>
                <a:noFill/>
                <a:ln w="12700">
                  <a:solidFill>
                    <a:srgbClr val="FF0000"/>
                  </a:solidFill>
                  <a:round/>
                  <a:headEnd/>
                  <a:tailEnd/>
                </a:ln>
              </p:spPr>
              <p:txBody>
                <a:bodyPr/>
                <a:lstStyle/>
                <a:p>
                  <a:endParaRPr lang="en-US"/>
                </a:p>
              </p:txBody>
            </p:sp>
            <p:sp>
              <p:nvSpPr>
                <p:cNvPr id="960" name="Line 186402"/>
                <p:cNvSpPr>
                  <a:spLocks noChangeAspect="1" noChangeShapeType="1"/>
                </p:cNvSpPr>
                <p:nvPr/>
              </p:nvSpPr>
              <p:spPr bwMode="auto">
                <a:xfrm flipH="1">
                  <a:off x="430" y="1194"/>
                  <a:ext cx="6" cy="1"/>
                </a:xfrm>
                <a:prstGeom prst="line">
                  <a:avLst/>
                </a:prstGeom>
                <a:noFill/>
                <a:ln w="12700">
                  <a:solidFill>
                    <a:srgbClr val="FF0000"/>
                  </a:solidFill>
                  <a:round/>
                  <a:headEnd/>
                  <a:tailEnd/>
                </a:ln>
              </p:spPr>
              <p:txBody>
                <a:bodyPr/>
                <a:lstStyle/>
                <a:p>
                  <a:endParaRPr lang="en-US"/>
                </a:p>
              </p:txBody>
            </p:sp>
            <p:sp>
              <p:nvSpPr>
                <p:cNvPr id="961" name="Line 186403"/>
                <p:cNvSpPr>
                  <a:spLocks noChangeAspect="1" noChangeShapeType="1"/>
                </p:cNvSpPr>
                <p:nvPr/>
              </p:nvSpPr>
              <p:spPr bwMode="auto">
                <a:xfrm flipH="1">
                  <a:off x="430" y="1155"/>
                  <a:ext cx="6" cy="5"/>
                </a:xfrm>
                <a:prstGeom prst="line">
                  <a:avLst/>
                </a:prstGeom>
                <a:noFill/>
                <a:ln w="12700">
                  <a:solidFill>
                    <a:srgbClr val="FF0000"/>
                  </a:solidFill>
                  <a:round/>
                  <a:headEnd/>
                  <a:tailEnd/>
                </a:ln>
              </p:spPr>
              <p:txBody>
                <a:bodyPr/>
                <a:lstStyle/>
                <a:p>
                  <a:endParaRPr lang="en-US"/>
                </a:p>
              </p:txBody>
            </p:sp>
            <p:sp>
              <p:nvSpPr>
                <p:cNvPr id="962" name="Line 186404"/>
                <p:cNvSpPr>
                  <a:spLocks noChangeAspect="1" noChangeShapeType="1"/>
                </p:cNvSpPr>
                <p:nvPr/>
              </p:nvSpPr>
              <p:spPr bwMode="auto">
                <a:xfrm flipH="1">
                  <a:off x="424" y="1727"/>
                  <a:ext cx="6" cy="1"/>
                </a:xfrm>
                <a:prstGeom prst="line">
                  <a:avLst/>
                </a:prstGeom>
                <a:noFill/>
                <a:ln w="12700">
                  <a:solidFill>
                    <a:srgbClr val="FF0000"/>
                  </a:solidFill>
                  <a:round/>
                  <a:headEnd/>
                  <a:tailEnd/>
                </a:ln>
              </p:spPr>
              <p:txBody>
                <a:bodyPr/>
                <a:lstStyle/>
                <a:p>
                  <a:endParaRPr lang="en-US"/>
                </a:p>
              </p:txBody>
            </p:sp>
            <p:sp>
              <p:nvSpPr>
                <p:cNvPr id="963" name="Line 186405"/>
                <p:cNvSpPr>
                  <a:spLocks noChangeAspect="1" noChangeShapeType="1"/>
                </p:cNvSpPr>
                <p:nvPr/>
              </p:nvSpPr>
              <p:spPr bwMode="auto">
                <a:xfrm flipH="1">
                  <a:off x="424" y="1688"/>
                  <a:ext cx="6" cy="1"/>
                </a:xfrm>
                <a:prstGeom prst="line">
                  <a:avLst/>
                </a:prstGeom>
                <a:noFill/>
                <a:ln w="12700">
                  <a:solidFill>
                    <a:srgbClr val="FF0000"/>
                  </a:solidFill>
                  <a:round/>
                  <a:headEnd/>
                  <a:tailEnd/>
                </a:ln>
              </p:spPr>
              <p:txBody>
                <a:bodyPr/>
                <a:lstStyle/>
                <a:p>
                  <a:endParaRPr lang="en-US"/>
                </a:p>
              </p:txBody>
            </p:sp>
            <p:sp>
              <p:nvSpPr>
                <p:cNvPr id="964" name="Line 186406"/>
                <p:cNvSpPr>
                  <a:spLocks noChangeAspect="1" noChangeShapeType="1"/>
                </p:cNvSpPr>
                <p:nvPr/>
              </p:nvSpPr>
              <p:spPr bwMode="auto">
                <a:xfrm flipH="1">
                  <a:off x="424" y="1469"/>
                  <a:ext cx="6" cy="1"/>
                </a:xfrm>
                <a:prstGeom prst="line">
                  <a:avLst/>
                </a:prstGeom>
                <a:noFill/>
                <a:ln w="12700">
                  <a:solidFill>
                    <a:srgbClr val="FF0000"/>
                  </a:solidFill>
                  <a:round/>
                  <a:headEnd/>
                  <a:tailEnd/>
                </a:ln>
              </p:spPr>
              <p:txBody>
                <a:bodyPr/>
                <a:lstStyle/>
                <a:p>
                  <a:endParaRPr lang="en-US"/>
                </a:p>
              </p:txBody>
            </p:sp>
            <p:sp>
              <p:nvSpPr>
                <p:cNvPr id="965" name="Line 186407"/>
                <p:cNvSpPr>
                  <a:spLocks noChangeAspect="1" noChangeShapeType="1"/>
                </p:cNvSpPr>
                <p:nvPr/>
              </p:nvSpPr>
              <p:spPr bwMode="auto">
                <a:xfrm flipH="1">
                  <a:off x="424" y="1160"/>
                  <a:ext cx="6" cy="6"/>
                </a:xfrm>
                <a:prstGeom prst="line">
                  <a:avLst/>
                </a:prstGeom>
                <a:noFill/>
                <a:ln w="12700">
                  <a:solidFill>
                    <a:srgbClr val="FF0000"/>
                  </a:solidFill>
                  <a:round/>
                  <a:headEnd/>
                  <a:tailEnd/>
                </a:ln>
              </p:spPr>
              <p:txBody>
                <a:bodyPr/>
                <a:lstStyle/>
                <a:p>
                  <a:endParaRPr lang="en-US"/>
                </a:p>
              </p:txBody>
            </p:sp>
            <p:sp>
              <p:nvSpPr>
                <p:cNvPr id="966" name="Line 186408"/>
                <p:cNvSpPr>
                  <a:spLocks noChangeAspect="1" noChangeShapeType="1"/>
                </p:cNvSpPr>
                <p:nvPr/>
              </p:nvSpPr>
              <p:spPr bwMode="auto">
                <a:xfrm flipH="1">
                  <a:off x="424" y="1868"/>
                  <a:ext cx="6" cy="1"/>
                </a:xfrm>
                <a:prstGeom prst="line">
                  <a:avLst/>
                </a:prstGeom>
                <a:noFill/>
                <a:ln w="12700">
                  <a:solidFill>
                    <a:srgbClr val="FF0000"/>
                  </a:solidFill>
                  <a:round/>
                  <a:headEnd/>
                  <a:tailEnd/>
                </a:ln>
              </p:spPr>
              <p:txBody>
                <a:bodyPr/>
                <a:lstStyle/>
                <a:p>
                  <a:endParaRPr lang="en-US"/>
                </a:p>
              </p:txBody>
            </p:sp>
            <p:sp>
              <p:nvSpPr>
                <p:cNvPr id="967" name="Line 186409"/>
                <p:cNvSpPr>
                  <a:spLocks noChangeAspect="1" noChangeShapeType="1"/>
                </p:cNvSpPr>
                <p:nvPr/>
              </p:nvSpPr>
              <p:spPr bwMode="auto">
                <a:xfrm flipH="1">
                  <a:off x="424" y="1194"/>
                  <a:ext cx="6" cy="1"/>
                </a:xfrm>
                <a:prstGeom prst="line">
                  <a:avLst/>
                </a:prstGeom>
                <a:noFill/>
                <a:ln w="12700">
                  <a:solidFill>
                    <a:srgbClr val="FF0000"/>
                  </a:solidFill>
                  <a:round/>
                  <a:headEnd/>
                  <a:tailEnd/>
                </a:ln>
              </p:spPr>
              <p:txBody>
                <a:bodyPr/>
                <a:lstStyle/>
                <a:p>
                  <a:endParaRPr lang="en-US"/>
                </a:p>
              </p:txBody>
            </p:sp>
            <p:sp>
              <p:nvSpPr>
                <p:cNvPr id="968" name="Line 186410"/>
                <p:cNvSpPr>
                  <a:spLocks noChangeAspect="1" noChangeShapeType="1"/>
                </p:cNvSpPr>
                <p:nvPr/>
              </p:nvSpPr>
              <p:spPr bwMode="auto">
                <a:xfrm flipH="1">
                  <a:off x="419" y="1727"/>
                  <a:ext cx="5" cy="1"/>
                </a:xfrm>
                <a:prstGeom prst="line">
                  <a:avLst/>
                </a:prstGeom>
                <a:noFill/>
                <a:ln w="12700">
                  <a:solidFill>
                    <a:srgbClr val="FF0000"/>
                  </a:solidFill>
                  <a:round/>
                  <a:headEnd/>
                  <a:tailEnd/>
                </a:ln>
              </p:spPr>
              <p:txBody>
                <a:bodyPr/>
                <a:lstStyle/>
                <a:p>
                  <a:endParaRPr lang="en-US"/>
                </a:p>
              </p:txBody>
            </p:sp>
            <p:sp>
              <p:nvSpPr>
                <p:cNvPr id="969" name="Line 186411"/>
                <p:cNvSpPr>
                  <a:spLocks noChangeAspect="1" noChangeShapeType="1"/>
                </p:cNvSpPr>
                <p:nvPr/>
              </p:nvSpPr>
              <p:spPr bwMode="auto">
                <a:xfrm>
                  <a:off x="424" y="1166"/>
                  <a:ext cx="1" cy="6"/>
                </a:xfrm>
                <a:prstGeom prst="line">
                  <a:avLst/>
                </a:prstGeom>
                <a:noFill/>
                <a:ln w="12700">
                  <a:solidFill>
                    <a:srgbClr val="FF0000"/>
                  </a:solidFill>
                  <a:round/>
                  <a:headEnd/>
                  <a:tailEnd/>
                </a:ln>
              </p:spPr>
              <p:txBody>
                <a:bodyPr/>
                <a:lstStyle/>
                <a:p>
                  <a:endParaRPr lang="en-US"/>
                </a:p>
              </p:txBody>
            </p:sp>
            <p:sp>
              <p:nvSpPr>
                <p:cNvPr id="970" name="Line 186412"/>
                <p:cNvSpPr>
                  <a:spLocks noChangeAspect="1" noChangeShapeType="1"/>
                </p:cNvSpPr>
                <p:nvPr/>
              </p:nvSpPr>
              <p:spPr bwMode="auto">
                <a:xfrm flipH="1">
                  <a:off x="419" y="1688"/>
                  <a:ext cx="5" cy="1"/>
                </a:xfrm>
                <a:prstGeom prst="line">
                  <a:avLst/>
                </a:prstGeom>
                <a:noFill/>
                <a:ln w="12700">
                  <a:solidFill>
                    <a:srgbClr val="FF0000"/>
                  </a:solidFill>
                  <a:round/>
                  <a:headEnd/>
                  <a:tailEnd/>
                </a:ln>
              </p:spPr>
              <p:txBody>
                <a:bodyPr/>
                <a:lstStyle/>
                <a:p>
                  <a:endParaRPr lang="en-US"/>
                </a:p>
              </p:txBody>
            </p:sp>
            <p:sp>
              <p:nvSpPr>
                <p:cNvPr id="971" name="Line 186413"/>
                <p:cNvSpPr>
                  <a:spLocks noChangeAspect="1" noChangeShapeType="1"/>
                </p:cNvSpPr>
                <p:nvPr/>
              </p:nvSpPr>
              <p:spPr bwMode="auto">
                <a:xfrm flipH="1">
                  <a:off x="419" y="1469"/>
                  <a:ext cx="5" cy="1"/>
                </a:xfrm>
                <a:prstGeom prst="line">
                  <a:avLst/>
                </a:prstGeom>
                <a:noFill/>
                <a:ln w="12700">
                  <a:solidFill>
                    <a:srgbClr val="FF0000"/>
                  </a:solidFill>
                  <a:round/>
                  <a:headEnd/>
                  <a:tailEnd/>
                </a:ln>
              </p:spPr>
              <p:txBody>
                <a:bodyPr/>
                <a:lstStyle/>
                <a:p>
                  <a:endParaRPr lang="en-US"/>
                </a:p>
              </p:txBody>
            </p:sp>
            <p:sp>
              <p:nvSpPr>
                <p:cNvPr id="972" name="Line 186414"/>
                <p:cNvSpPr>
                  <a:spLocks noChangeAspect="1" noChangeShapeType="1"/>
                </p:cNvSpPr>
                <p:nvPr/>
              </p:nvSpPr>
              <p:spPr bwMode="auto">
                <a:xfrm flipH="1">
                  <a:off x="419" y="1856"/>
                  <a:ext cx="5" cy="1"/>
                </a:xfrm>
                <a:prstGeom prst="line">
                  <a:avLst/>
                </a:prstGeom>
                <a:noFill/>
                <a:ln w="12700">
                  <a:solidFill>
                    <a:srgbClr val="FF0000"/>
                  </a:solidFill>
                  <a:round/>
                  <a:headEnd/>
                  <a:tailEnd/>
                </a:ln>
              </p:spPr>
              <p:txBody>
                <a:bodyPr/>
                <a:lstStyle/>
                <a:p>
                  <a:endParaRPr lang="en-US"/>
                </a:p>
              </p:txBody>
            </p:sp>
            <p:sp>
              <p:nvSpPr>
                <p:cNvPr id="973" name="Line 186415"/>
                <p:cNvSpPr>
                  <a:spLocks noChangeAspect="1" noChangeShapeType="1"/>
                </p:cNvSpPr>
                <p:nvPr/>
              </p:nvSpPr>
              <p:spPr bwMode="auto">
                <a:xfrm flipH="1">
                  <a:off x="419" y="1868"/>
                  <a:ext cx="5" cy="1"/>
                </a:xfrm>
                <a:prstGeom prst="line">
                  <a:avLst/>
                </a:prstGeom>
                <a:noFill/>
                <a:ln w="12700">
                  <a:solidFill>
                    <a:srgbClr val="FF0000"/>
                  </a:solidFill>
                  <a:round/>
                  <a:headEnd/>
                  <a:tailEnd/>
                </a:ln>
              </p:spPr>
              <p:txBody>
                <a:bodyPr/>
                <a:lstStyle/>
                <a:p>
                  <a:endParaRPr lang="en-US"/>
                </a:p>
              </p:txBody>
            </p:sp>
            <p:sp>
              <p:nvSpPr>
                <p:cNvPr id="974" name="Line 186416"/>
                <p:cNvSpPr>
                  <a:spLocks noChangeAspect="1" noChangeShapeType="1"/>
                </p:cNvSpPr>
                <p:nvPr/>
              </p:nvSpPr>
              <p:spPr bwMode="auto">
                <a:xfrm flipH="1">
                  <a:off x="419" y="1194"/>
                  <a:ext cx="5" cy="1"/>
                </a:xfrm>
                <a:prstGeom prst="line">
                  <a:avLst/>
                </a:prstGeom>
                <a:noFill/>
                <a:ln w="12700">
                  <a:solidFill>
                    <a:srgbClr val="FF0000"/>
                  </a:solidFill>
                  <a:round/>
                  <a:headEnd/>
                  <a:tailEnd/>
                </a:ln>
              </p:spPr>
              <p:txBody>
                <a:bodyPr/>
                <a:lstStyle/>
                <a:p>
                  <a:endParaRPr lang="en-US"/>
                </a:p>
              </p:txBody>
            </p:sp>
            <p:sp>
              <p:nvSpPr>
                <p:cNvPr id="975" name="Line 186417"/>
                <p:cNvSpPr>
                  <a:spLocks noChangeAspect="1" noChangeShapeType="1"/>
                </p:cNvSpPr>
                <p:nvPr/>
              </p:nvSpPr>
              <p:spPr bwMode="auto">
                <a:xfrm flipH="1">
                  <a:off x="419" y="1172"/>
                  <a:ext cx="5" cy="1"/>
                </a:xfrm>
                <a:prstGeom prst="line">
                  <a:avLst/>
                </a:prstGeom>
                <a:noFill/>
                <a:ln w="12700">
                  <a:solidFill>
                    <a:srgbClr val="FF0000"/>
                  </a:solidFill>
                  <a:round/>
                  <a:headEnd/>
                  <a:tailEnd/>
                </a:ln>
              </p:spPr>
              <p:txBody>
                <a:bodyPr/>
                <a:lstStyle/>
                <a:p>
                  <a:endParaRPr lang="en-US"/>
                </a:p>
              </p:txBody>
            </p:sp>
            <p:sp>
              <p:nvSpPr>
                <p:cNvPr id="976" name="Line 186418"/>
                <p:cNvSpPr>
                  <a:spLocks noChangeAspect="1" noChangeShapeType="1"/>
                </p:cNvSpPr>
                <p:nvPr/>
              </p:nvSpPr>
              <p:spPr bwMode="auto">
                <a:xfrm flipH="1">
                  <a:off x="413" y="1688"/>
                  <a:ext cx="6" cy="1"/>
                </a:xfrm>
                <a:prstGeom prst="line">
                  <a:avLst/>
                </a:prstGeom>
                <a:noFill/>
                <a:ln w="12700">
                  <a:solidFill>
                    <a:srgbClr val="FF0000"/>
                  </a:solidFill>
                  <a:round/>
                  <a:headEnd/>
                  <a:tailEnd/>
                </a:ln>
              </p:spPr>
              <p:txBody>
                <a:bodyPr/>
                <a:lstStyle/>
                <a:p>
                  <a:endParaRPr lang="en-US"/>
                </a:p>
              </p:txBody>
            </p:sp>
            <p:sp>
              <p:nvSpPr>
                <p:cNvPr id="977" name="Line 186419"/>
                <p:cNvSpPr>
                  <a:spLocks noChangeAspect="1" noChangeShapeType="1"/>
                </p:cNvSpPr>
                <p:nvPr/>
              </p:nvSpPr>
              <p:spPr bwMode="auto">
                <a:xfrm flipH="1">
                  <a:off x="413" y="1469"/>
                  <a:ext cx="6" cy="6"/>
                </a:xfrm>
                <a:prstGeom prst="line">
                  <a:avLst/>
                </a:prstGeom>
                <a:noFill/>
                <a:ln w="12700">
                  <a:solidFill>
                    <a:srgbClr val="FF0000"/>
                  </a:solidFill>
                  <a:round/>
                  <a:headEnd/>
                  <a:tailEnd/>
                </a:ln>
              </p:spPr>
              <p:txBody>
                <a:bodyPr/>
                <a:lstStyle/>
                <a:p>
                  <a:endParaRPr lang="en-US"/>
                </a:p>
              </p:txBody>
            </p:sp>
            <p:sp>
              <p:nvSpPr>
                <p:cNvPr id="978" name="Line 186420"/>
                <p:cNvSpPr>
                  <a:spLocks noChangeAspect="1" noChangeShapeType="1"/>
                </p:cNvSpPr>
                <p:nvPr/>
              </p:nvSpPr>
              <p:spPr bwMode="auto">
                <a:xfrm flipH="1">
                  <a:off x="413" y="1172"/>
                  <a:ext cx="6" cy="6"/>
                </a:xfrm>
                <a:prstGeom prst="line">
                  <a:avLst/>
                </a:prstGeom>
                <a:noFill/>
                <a:ln w="12700">
                  <a:solidFill>
                    <a:srgbClr val="FF0000"/>
                  </a:solidFill>
                  <a:round/>
                  <a:headEnd/>
                  <a:tailEnd/>
                </a:ln>
              </p:spPr>
              <p:txBody>
                <a:bodyPr/>
                <a:lstStyle/>
                <a:p>
                  <a:endParaRPr lang="en-US"/>
                </a:p>
              </p:txBody>
            </p:sp>
            <p:sp>
              <p:nvSpPr>
                <p:cNvPr id="979" name="Line 186421"/>
                <p:cNvSpPr>
                  <a:spLocks noChangeAspect="1" noChangeShapeType="1"/>
                </p:cNvSpPr>
                <p:nvPr/>
              </p:nvSpPr>
              <p:spPr bwMode="auto">
                <a:xfrm flipH="1">
                  <a:off x="413" y="1194"/>
                  <a:ext cx="6" cy="1"/>
                </a:xfrm>
                <a:prstGeom prst="line">
                  <a:avLst/>
                </a:prstGeom>
                <a:noFill/>
                <a:ln w="12700">
                  <a:solidFill>
                    <a:srgbClr val="FF0000"/>
                  </a:solidFill>
                  <a:round/>
                  <a:headEnd/>
                  <a:tailEnd/>
                </a:ln>
              </p:spPr>
              <p:txBody>
                <a:bodyPr/>
                <a:lstStyle/>
                <a:p>
                  <a:endParaRPr lang="en-US"/>
                </a:p>
              </p:txBody>
            </p:sp>
            <p:sp>
              <p:nvSpPr>
                <p:cNvPr id="980" name="Line 186422"/>
                <p:cNvSpPr>
                  <a:spLocks noChangeAspect="1" noChangeShapeType="1"/>
                </p:cNvSpPr>
                <p:nvPr/>
              </p:nvSpPr>
              <p:spPr bwMode="auto">
                <a:xfrm flipH="1" flipV="1">
                  <a:off x="413" y="1862"/>
                  <a:ext cx="6" cy="6"/>
                </a:xfrm>
                <a:prstGeom prst="line">
                  <a:avLst/>
                </a:prstGeom>
                <a:noFill/>
                <a:ln w="12700">
                  <a:solidFill>
                    <a:srgbClr val="FF0000"/>
                  </a:solidFill>
                  <a:round/>
                  <a:headEnd/>
                  <a:tailEnd/>
                </a:ln>
              </p:spPr>
              <p:txBody>
                <a:bodyPr/>
                <a:lstStyle/>
                <a:p>
                  <a:endParaRPr lang="en-US"/>
                </a:p>
              </p:txBody>
            </p:sp>
            <p:sp>
              <p:nvSpPr>
                <p:cNvPr id="981" name="Line 186423"/>
                <p:cNvSpPr>
                  <a:spLocks noChangeAspect="1" noChangeShapeType="1"/>
                </p:cNvSpPr>
                <p:nvPr/>
              </p:nvSpPr>
              <p:spPr bwMode="auto">
                <a:xfrm flipH="1" flipV="1">
                  <a:off x="408" y="1721"/>
                  <a:ext cx="11" cy="6"/>
                </a:xfrm>
                <a:prstGeom prst="line">
                  <a:avLst/>
                </a:prstGeom>
                <a:noFill/>
                <a:ln w="12700">
                  <a:solidFill>
                    <a:srgbClr val="FF0000"/>
                  </a:solidFill>
                  <a:round/>
                  <a:headEnd/>
                  <a:tailEnd/>
                </a:ln>
              </p:spPr>
              <p:txBody>
                <a:bodyPr/>
                <a:lstStyle/>
                <a:p>
                  <a:endParaRPr lang="en-US"/>
                </a:p>
              </p:txBody>
            </p:sp>
            <p:sp>
              <p:nvSpPr>
                <p:cNvPr id="982" name="Line 186424"/>
                <p:cNvSpPr>
                  <a:spLocks noChangeAspect="1" noChangeShapeType="1"/>
                </p:cNvSpPr>
                <p:nvPr/>
              </p:nvSpPr>
              <p:spPr bwMode="auto">
                <a:xfrm flipH="1">
                  <a:off x="413" y="1295"/>
                  <a:ext cx="6" cy="1"/>
                </a:xfrm>
                <a:prstGeom prst="line">
                  <a:avLst/>
                </a:prstGeom>
                <a:noFill/>
                <a:ln w="12700">
                  <a:solidFill>
                    <a:srgbClr val="FF0000"/>
                  </a:solidFill>
                  <a:round/>
                  <a:headEnd/>
                  <a:tailEnd/>
                </a:ln>
              </p:spPr>
              <p:txBody>
                <a:bodyPr/>
                <a:lstStyle/>
                <a:p>
                  <a:endParaRPr lang="en-US"/>
                </a:p>
              </p:txBody>
            </p:sp>
            <p:sp>
              <p:nvSpPr>
                <p:cNvPr id="983" name="Line 186425"/>
                <p:cNvSpPr>
                  <a:spLocks noChangeAspect="1" noChangeShapeType="1"/>
                </p:cNvSpPr>
                <p:nvPr/>
              </p:nvSpPr>
              <p:spPr bwMode="auto">
                <a:xfrm flipH="1">
                  <a:off x="413" y="1693"/>
                  <a:ext cx="6" cy="1"/>
                </a:xfrm>
                <a:prstGeom prst="line">
                  <a:avLst/>
                </a:prstGeom>
                <a:noFill/>
                <a:ln w="12700">
                  <a:solidFill>
                    <a:srgbClr val="FF0000"/>
                  </a:solidFill>
                  <a:round/>
                  <a:headEnd/>
                  <a:tailEnd/>
                </a:ln>
              </p:spPr>
              <p:txBody>
                <a:bodyPr/>
                <a:lstStyle/>
                <a:p>
                  <a:endParaRPr lang="en-US"/>
                </a:p>
              </p:txBody>
            </p:sp>
            <p:sp>
              <p:nvSpPr>
                <p:cNvPr id="984" name="Line 186426"/>
                <p:cNvSpPr>
                  <a:spLocks noChangeAspect="1" noChangeShapeType="1"/>
                </p:cNvSpPr>
                <p:nvPr/>
              </p:nvSpPr>
              <p:spPr bwMode="auto">
                <a:xfrm flipH="1">
                  <a:off x="413" y="1856"/>
                  <a:ext cx="6" cy="1"/>
                </a:xfrm>
                <a:prstGeom prst="line">
                  <a:avLst/>
                </a:prstGeom>
                <a:noFill/>
                <a:ln w="12700">
                  <a:solidFill>
                    <a:srgbClr val="FF0000"/>
                  </a:solidFill>
                  <a:round/>
                  <a:headEnd/>
                  <a:tailEnd/>
                </a:ln>
              </p:spPr>
              <p:txBody>
                <a:bodyPr/>
                <a:lstStyle/>
                <a:p>
                  <a:endParaRPr lang="en-US"/>
                </a:p>
              </p:txBody>
            </p:sp>
            <p:sp>
              <p:nvSpPr>
                <p:cNvPr id="985" name="Line 186427"/>
                <p:cNvSpPr>
                  <a:spLocks noChangeAspect="1" noChangeShapeType="1"/>
                </p:cNvSpPr>
                <p:nvPr/>
              </p:nvSpPr>
              <p:spPr bwMode="auto">
                <a:xfrm>
                  <a:off x="413" y="1178"/>
                  <a:ext cx="1" cy="5"/>
                </a:xfrm>
                <a:prstGeom prst="line">
                  <a:avLst/>
                </a:prstGeom>
                <a:noFill/>
                <a:ln w="12700">
                  <a:solidFill>
                    <a:srgbClr val="FF0000"/>
                  </a:solidFill>
                  <a:round/>
                  <a:headEnd/>
                  <a:tailEnd/>
                </a:ln>
              </p:spPr>
              <p:txBody>
                <a:bodyPr/>
                <a:lstStyle/>
                <a:p>
                  <a:endParaRPr lang="en-US"/>
                </a:p>
              </p:txBody>
            </p:sp>
            <p:sp>
              <p:nvSpPr>
                <p:cNvPr id="986" name="Line 186428"/>
                <p:cNvSpPr>
                  <a:spLocks noChangeAspect="1" noChangeShapeType="1"/>
                </p:cNvSpPr>
                <p:nvPr/>
              </p:nvSpPr>
              <p:spPr bwMode="auto">
                <a:xfrm flipH="1">
                  <a:off x="408" y="1194"/>
                  <a:ext cx="5" cy="1"/>
                </a:xfrm>
                <a:prstGeom prst="line">
                  <a:avLst/>
                </a:prstGeom>
                <a:noFill/>
                <a:ln w="12700">
                  <a:solidFill>
                    <a:srgbClr val="FF0000"/>
                  </a:solidFill>
                  <a:round/>
                  <a:headEnd/>
                  <a:tailEnd/>
                </a:ln>
              </p:spPr>
              <p:txBody>
                <a:bodyPr/>
                <a:lstStyle/>
                <a:p>
                  <a:endParaRPr lang="en-US"/>
                </a:p>
              </p:txBody>
            </p:sp>
            <p:sp>
              <p:nvSpPr>
                <p:cNvPr id="987" name="Line 186429"/>
                <p:cNvSpPr>
                  <a:spLocks noChangeAspect="1" noChangeShapeType="1"/>
                </p:cNvSpPr>
                <p:nvPr/>
              </p:nvSpPr>
              <p:spPr bwMode="auto">
                <a:xfrm>
                  <a:off x="413" y="1183"/>
                  <a:ext cx="1" cy="5"/>
                </a:xfrm>
                <a:prstGeom prst="line">
                  <a:avLst/>
                </a:prstGeom>
                <a:noFill/>
                <a:ln w="12700">
                  <a:solidFill>
                    <a:srgbClr val="FF0000"/>
                  </a:solidFill>
                  <a:round/>
                  <a:headEnd/>
                  <a:tailEnd/>
                </a:ln>
              </p:spPr>
              <p:txBody>
                <a:bodyPr/>
                <a:lstStyle/>
                <a:p>
                  <a:endParaRPr lang="en-US"/>
                </a:p>
              </p:txBody>
            </p:sp>
            <p:sp>
              <p:nvSpPr>
                <p:cNvPr id="988" name="Line 186430"/>
                <p:cNvSpPr>
                  <a:spLocks noChangeAspect="1" noChangeShapeType="1"/>
                </p:cNvSpPr>
                <p:nvPr/>
              </p:nvSpPr>
              <p:spPr bwMode="auto">
                <a:xfrm flipH="1">
                  <a:off x="402" y="1475"/>
                  <a:ext cx="11" cy="1"/>
                </a:xfrm>
                <a:prstGeom prst="line">
                  <a:avLst/>
                </a:prstGeom>
                <a:noFill/>
                <a:ln w="12700">
                  <a:solidFill>
                    <a:srgbClr val="FF0000"/>
                  </a:solidFill>
                  <a:round/>
                  <a:headEnd/>
                  <a:tailEnd/>
                </a:ln>
              </p:spPr>
              <p:txBody>
                <a:bodyPr/>
                <a:lstStyle/>
                <a:p>
                  <a:endParaRPr lang="en-US"/>
                </a:p>
              </p:txBody>
            </p:sp>
            <p:sp>
              <p:nvSpPr>
                <p:cNvPr id="989" name="Line 186431"/>
                <p:cNvSpPr>
                  <a:spLocks noChangeAspect="1" noChangeShapeType="1"/>
                </p:cNvSpPr>
                <p:nvPr/>
              </p:nvSpPr>
              <p:spPr bwMode="auto">
                <a:xfrm flipH="1" flipV="1">
                  <a:off x="408" y="1850"/>
                  <a:ext cx="5" cy="6"/>
                </a:xfrm>
                <a:prstGeom prst="line">
                  <a:avLst/>
                </a:prstGeom>
                <a:noFill/>
                <a:ln w="12700">
                  <a:solidFill>
                    <a:srgbClr val="FF0000"/>
                  </a:solidFill>
                  <a:round/>
                  <a:headEnd/>
                  <a:tailEnd/>
                </a:ln>
              </p:spPr>
              <p:txBody>
                <a:bodyPr/>
                <a:lstStyle/>
                <a:p>
                  <a:endParaRPr lang="en-US"/>
                </a:p>
              </p:txBody>
            </p:sp>
            <p:sp>
              <p:nvSpPr>
                <p:cNvPr id="990" name="Line 186432"/>
                <p:cNvSpPr>
                  <a:spLocks noChangeAspect="1" noChangeShapeType="1"/>
                </p:cNvSpPr>
                <p:nvPr/>
              </p:nvSpPr>
              <p:spPr bwMode="auto">
                <a:xfrm flipH="1">
                  <a:off x="408" y="1688"/>
                  <a:ext cx="5" cy="1"/>
                </a:xfrm>
                <a:prstGeom prst="line">
                  <a:avLst/>
                </a:prstGeom>
                <a:noFill/>
                <a:ln w="12700">
                  <a:solidFill>
                    <a:srgbClr val="FF0000"/>
                  </a:solidFill>
                  <a:round/>
                  <a:headEnd/>
                  <a:tailEnd/>
                </a:ln>
              </p:spPr>
              <p:txBody>
                <a:bodyPr/>
                <a:lstStyle/>
                <a:p>
                  <a:endParaRPr lang="en-US"/>
                </a:p>
              </p:txBody>
            </p:sp>
            <p:sp>
              <p:nvSpPr>
                <p:cNvPr id="991" name="Line 186433"/>
                <p:cNvSpPr>
                  <a:spLocks noChangeAspect="1" noChangeShapeType="1"/>
                </p:cNvSpPr>
                <p:nvPr/>
              </p:nvSpPr>
              <p:spPr bwMode="auto">
                <a:xfrm flipH="1">
                  <a:off x="408" y="1188"/>
                  <a:ext cx="5" cy="1"/>
                </a:xfrm>
                <a:prstGeom prst="line">
                  <a:avLst/>
                </a:prstGeom>
                <a:noFill/>
                <a:ln w="12700">
                  <a:solidFill>
                    <a:srgbClr val="FF0000"/>
                  </a:solidFill>
                  <a:round/>
                  <a:headEnd/>
                  <a:tailEnd/>
                </a:ln>
              </p:spPr>
              <p:txBody>
                <a:bodyPr/>
                <a:lstStyle/>
                <a:p>
                  <a:endParaRPr lang="en-US"/>
                </a:p>
              </p:txBody>
            </p:sp>
            <p:sp>
              <p:nvSpPr>
                <p:cNvPr id="992" name="Line 186434"/>
                <p:cNvSpPr>
                  <a:spLocks noChangeAspect="1" noChangeShapeType="1"/>
                </p:cNvSpPr>
                <p:nvPr/>
              </p:nvSpPr>
              <p:spPr bwMode="auto">
                <a:xfrm flipH="1">
                  <a:off x="408" y="1693"/>
                  <a:ext cx="5" cy="1"/>
                </a:xfrm>
                <a:prstGeom prst="line">
                  <a:avLst/>
                </a:prstGeom>
                <a:noFill/>
                <a:ln w="12700">
                  <a:solidFill>
                    <a:srgbClr val="FF0000"/>
                  </a:solidFill>
                  <a:round/>
                  <a:headEnd/>
                  <a:tailEnd/>
                </a:ln>
              </p:spPr>
              <p:txBody>
                <a:bodyPr/>
                <a:lstStyle/>
                <a:p>
                  <a:endParaRPr lang="en-US"/>
                </a:p>
              </p:txBody>
            </p:sp>
            <p:sp>
              <p:nvSpPr>
                <p:cNvPr id="993" name="Line 186435"/>
                <p:cNvSpPr>
                  <a:spLocks noChangeAspect="1" noChangeShapeType="1"/>
                </p:cNvSpPr>
                <p:nvPr/>
              </p:nvSpPr>
              <p:spPr bwMode="auto">
                <a:xfrm flipH="1">
                  <a:off x="408" y="1862"/>
                  <a:ext cx="5" cy="1"/>
                </a:xfrm>
                <a:prstGeom prst="line">
                  <a:avLst/>
                </a:prstGeom>
                <a:noFill/>
                <a:ln w="12700">
                  <a:solidFill>
                    <a:srgbClr val="FF0000"/>
                  </a:solidFill>
                  <a:round/>
                  <a:headEnd/>
                  <a:tailEnd/>
                </a:ln>
              </p:spPr>
              <p:txBody>
                <a:bodyPr/>
                <a:lstStyle/>
                <a:p>
                  <a:endParaRPr lang="en-US"/>
                </a:p>
              </p:txBody>
            </p:sp>
            <p:sp>
              <p:nvSpPr>
                <p:cNvPr id="994" name="Line 186436"/>
                <p:cNvSpPr>
                  <a:spLocks noChangeAspect="1" noChangeShapeType="1"/>
                </p:cNvSpPr>
                <p:nvPr/>
              </p:nvSpPr>
              <p:spPr bwMode="auto">
                <a:xfrm flipH="1">
                  <a:off x="408" y="1295"/>
                  <a:ext cx="5" cy="1"/>
                </a:xfrm>
                <a:prstGeom prst="line">
                  <a:avLst/>
                </a:prstGeom>
                <a:noFill/>
                <a:ln w="12700">
                  <a:solidFill>
                    <a:srgbClr val="FF0000"/>
                  </a:solidFill>
                  <a:round/>
                  <a:headEnd/>
                  <a:tailEnd/>
                </a:ln>
              </p:spPr>
              <p:txBody>
                <a:bodyPr/>
                <a:lstStyle/>
                <a:p>
                  <a:endParaRPr lang="en-US"/>
                </a:p>
              </p:txBody>
            </p:sp>
            <p:sp>
              <p:nvSpPr>
                <p:cNvPr id="995" name="Line 186437"/>
                <p:cNvSpPr>
                  <a:spLocks noChangeAspect="1" noChangeShapeType="1"/>
                </p:cNvSpPr>
                <p:nvPr/>
              </p:nvSpPr>
              <p:spPr bwMode="auto">
                <a:xfrm>
                  <a:off x="408" y="1188"/>
                  <a:ext cx="1" cy="6"/>
                </a:xfrm>
                <a:prstGeom prst="line">
                  <a:avLst/>
                </a:prstGeom>
                <a:noFill/>
                <a:ln w="12700">
                  <a:solidFill>
                    <a:srgbClr val="FF0000"/>
                  </a:solidFill>
                  <a:round/>
                  <a:headEnd/>
                  <a:tailEnd/>
                </a:ln>
              </p:spPr>
              <p:txBody>
                <a:bodyPr/>
                <a:lstStyle/>
                <a:p>
                  <a:endParaRPr lang="en-US"/>
                </a:p>
              </p:txBody>
            </p:sp>
            <p:sp>
              <p:nvSpPr>
                <p:cNvPr id="996" name="Line 186438"/>
                <p:cNvSpPr>
                  <a:spLocks noChangeAspect="1" noChangeShapeType="1"/>
                </p:cNvSpPr>
                <p:nvPr/>
              </p:nvSpPr>
              <p:spPr bwMode="auto">
                <a:xfrm flipH="1">
                  <a:off x="402" y="1721"/>
                  <a:ext cx="6" cy="1"/>
                </a:xfrm>
                <a:prstGeom prst="line">
                  <a:avLst/>
                </a:prstGeom>
                <a:noFill/>
                <a:ln w="12700">
                  <a:solidFill>
                    <a:srgbClr val="FF0000"/>
                  </a:solidFill>
                  <a:round/>
                  <a:headEnd/>
                  <a:tailEnd/>
                </a:ln>
              </p:spPr>
              <p:txBody>
                <a:bodyPr/>
                <a:lstStyle/>
                <a:p>
                  <a:endParaRPr lang="en-US"/>
                </a:p>
              </p:txBody>
            </p:sp>
            <p:sp>
              <p:nvSpPr>
                <p:cNvPr id="997" name="Line 186439"/>
                <p:cNvSpPr>
                  <a:spLocks noChangeAspect="1" noChangeShapeType="1"/>
                </p:cNvSpPr>
                <p:nvPr/>
              </p:nvSpPr>
              <p:spPr bwMode="auto">
                <a:xfrm flipH="1">
                  <a:off x="402" y="1688"/>
                  <a:ext cx="6" cy="1"/>
                </a:xfrm>
                <a:prstGeom prst="line">
                  <a:avLst/>
                </a:prstGeom>
                <a:noFill/>
                <a:ln w="12700">
                  <a:solidFill>
                    <a:srgbClr val="FF0000"/>
                  </a:solidFill>
                  <a:round/>
                  <a:headEnd/>
                  <a:tailEnd/>
                </a:ln>
              </p:spPr>
              <p:txBody>
                <a:bodyPr/>
                <a:lstStyle/>
                <a:p>
                  <a:endParaRPr lang="en-US"/>
                </a:p>
              </p:txBody>
            </p:sp>
            <p:sp>
              <p:nvSpPr>
                <p:cNvPr id="998" name="Line 186440"/>
                <p:cNvSpPr>
                  <a:spLocks noChangeAspect="1" noChangeShapeType="1"/>
                </p:cNvSpPr>
                <p:nvPr/>
              </p:nvSpPr>
              <p:spPr bwMode="auto">
                <a:xfrm flipH="1">
                  <a:off x="402" y="1850"/>
                  <a:ext cx="6" cy="1"/>
                </a:xfrm>
                <a:prstGeom prst="line">
                  <a:avLst/>
                </a:prstGeom>
                <a:noFill/>
                <a:ln w="12700">
                  <a:solidFill>
                    <a:srgbClr val="FF0000"/>
                  </a:solidFill>
                  <a:round/>
                  <a:headEnd/>
                  <a:tailEnd/>
                </a:ln>
              </p:spPr>
              <p:txBody>
                <a:bodyPr/>
                <a:lstStyle/>
                <a:p>
                  <a:endParaRPr lang="en-US"/>
                </a:p>
              </p:txBody>
            </p:sp>
            <p:sp>
              <p:nvSpPr>
                <p:cNvPr id="999" name="Line 186441"/>
                <p:cNvSpPr>
                  <a:spLocks noChangeAspect="1" noChangeShapeType="1"/>
                </p:cNvSpPr>
                <p:nvPr/>
              </p:nvSpPr>
              <p:spPr bwMode="auto">
                <a:xfrm flipH="1">
                  <a:off x="402" y="1194"/>
                  <a:ext cx="6" cy="6"/>
                </a:xfrm>
                <a:prstGeom prst="line">
                  <a:avLst/>
                </a:prstGeom>
                <a:noFill/>
                <a:ln w="12700">
                  <a:solidFill>
                    <a:srgbClr val="FF0000"/>
                  </a:solidFill>
                  <a:round/>
                  <a:headEnd/>
                  <a:tailEnd/>
                </a:ln>
              </p:spPr>
              <p:txBody>
                <a:bodyPr/>
                <a:lstStyle/>
                <a:p>
                  <a:endParaRPr lang="en-US"/>
                </a:p>
              </p:txBody>
            </p:sp>
            <p:sp>
              <p:nvSpPr>
                <p:cNvPr id="1000" name="Line 186442"/>
                <p:cNvSpPr>
                  <a:spLocks noChangeAspect="1" noChangeShapeType="1"/>
                </p:cNvSpPr>
                <p:nvPr/>
              </p:nvSpPr>
              <p:spPr bwMode="auto">
                <a:xfrm flipH="1" flipV="1">
                  <a:off x="402" y="1688"/>
                  <a:ext cx="6" cy="5"/>
                </a:xfrm>
                <a:prstGeom prst="line">
                  <a:avLst/>
                </a:prstGeom>
                <a:noFill/>
                <a:ln w="12700">
                  <a:solidFill>
                    <a:srgbClr val="FF0000"/>
                  </a:solidFill>
                  <a:round/>
                  <a:headEnd/>
                  <a:tailEnd/>
                </a:ln>
              </p:spPr>
              <p:txBody>
                <a:bodyPr/>
                <a:lstStyle/>
                <a:p>
                  <a:endParaRPr lang="en-US"/>
                </a:p>
              </p:txBody>
            </p:sp>
            <p:sp>
              <p:nvSpPr>
                <p:cNvPr id="1001" name="Line 186443"/>
                <p:cNvSpPr>
                  <a:spLocks noChangeAspect="1" noChangeShapeType="1"/>
                </p:cNvSpPr>
                <p:nvPr/>
              </p:nvSpPr>
              <p:spPr bwMode="auto">
                <a:xfrm flipH="1">
                  <a:off x="402" y="1295"/>
                  <a:ext cx="6" cy="1"/>
                </a:xfrm>
                <a:prstGeom prst="line">
                  <a:avLst/>
                </a:prstGeom>
                <a:noFill/>
                <a:ln w="12700">
                  <a:solidFill>
                    <a:srgbClr val="FF0000"/>
                  </a:solidFill>
                  <a:round/>
                  <a:headEnd/>
                  <a:tailEnd/>
                </a:ln>
              </p:spPr>
              <p:txBody>
                <a:bodyPr/>
                <a:lstStyle/>
                <a:p>
                  <a:endParaRPr lang="en-US"/>
                </a:p>
              </p:txBody>
            </p:sp>
            <p:sp>
              <p:nvSpPr>
                <p:cNvPr id="1002" name="Line 186444"/>
                <p:cNvSpPr>
                  <a:spLocks noChangeAspect="1" noChangeShapeType="1"/>
                </p:cNvSpPr>
                <p:nvPr/>
              </p:nvSpPr>
              <p:spPr bwMode="auto">
                <a:xfrm flipH="1">
                  <a:off x="402" y="1862"/>
                  <a:ext cx="6" cy="1"/>
                </a:xfrm>
                <a:prstGeom prst="line">
                  <a:avLst/>
                </a:prstGeom>
                <a:noFill/>
                <a:ln w="12700">
                  <a:solidFill>
                    <a:srgbClr val="FF0000"/>
                  </a:solidFill>
                  <a:round/>
                  <a:headEnd/>
                  <a:tailEnd/>
                </a:ln>
              </p:spPr>
              <p:txBody>
                <a:bodyPr/>
                <a:lstStyle/>
                <a:p>
                  <a:endParaRPr lang="en-US"/>
                </a:p>
              </p:txBody>
            </p:sp>
            <p:sp>
              <p:nvSpPr>
                <p:cNvPr id="1003" name="Line 186445"/>
                <p:cNvSpPr>
                  <a:spLocks noChangeAspect="1" noChangeShapeType="1"/>
                </p:cNvSpPr>
                <p:nvPr/>
              </p:nvSpPr>
              <p:spPr bwMode="auto">
                <a:xfrm flipH="1">
                  <a:off x="396" y="1721"/>
                  <a:ext cx="6" cy="1"/>
                </a:xfrm>
                <a:prstGeom prst="line">
                  <a:avLst/>
                </a:prstGeom>
                <a:noFill/>
                <a:ln w="12700">
                  <a:solidFill>
                    <a:srgbClr val="FF0000"/>
                  </a:solidFill>
                  <a:round/>
                  <a:headEnd/>
                  <a:tailEnd/>
                </a:ln>
              </p:spPr>
              <p:txBody>
                <a:bodyPr/>
                <a:lstStyle/>
                <a:p>
                  <a:endParaRPr lang="en-US"/>
                </a:p>
              </p:txBody>
            </p:sp>
            <p:sp>
              <p:nvSpPr>
                <p:cNvPr id="1004" name="Line 186446"/>
                <p:cNvSpPr>
                  <a:spLocks noChangeAspect="1" noChangeShapeType="1"/>
                </p:cNvSpPr>
                <p:nvPr/>
              </p:nvSpPr>
              <p:spPr bwMode="auto">
                <a:xfrm flipH="1">
                  <a:off x="396" y="1200"/>
                  <a:ext cx="6" cy="1"/>
                </a:xfrm>
                <a:prstGeom prst="line">
                  <a:avLst/>
                </a:prstGeom>
                <a:noFill/>
                <a:ln w="12700">
                  <a:solidFill>
                    <a:srgbClr val="FF0000"/>
                  </a:solidFill>
                  <a:round/>
                  <a:headEnd/>
                  <a:tailEnd/>
                </a:ln>
              </p:spPr>
              <p:txBody>
                <a:bodyPr/>
                <a:lstStyle/>
                <a:p>
                  <a:endParaRPr lang="en-US"/>
                </a:p>
              </p:txBody>
            </p:sp>
            <p:sp>
              <p:nvSpPr>
                <p:cNvPr id="1005" name="Line 186447"/>
                <p:cNvSpPr>
                  <a:spLocks noChangeAspect="1" noChangeShapeType="1"/>
                </p:cNvSpPr>
                <p:nvPr/>
              </p:nvSpPr>
              <p:spPr bwMode="auto">
                <a:xfrm flipH="1">
                  <a:off x="396" y="1688"/>
                  <a:ext cx="6" cy="1"/>
                </a:xfrm>
                <a:prstGeom prst="line">
                  <a:avLst/>
                </a:prstGeom>
                <a:noFill/>
                <a:ln w="12700">
                  <a:solidFill>
                    <a:srgbClr val="FF0000"/>
                  </a:solidFill>
                  <a:round/>
                  <a:headEnd/>
                  <a:tailEnd/>
                </a:ln>
              </p:spPr>
              <p:txBody>
                <a:bodyPr/>
                <a:lstStyle/>
                <a:p>
                  <a:endParaRPr lang="en-US"/>
                </a:p>
              </p:txBody>
            </p:sp>
            <p:sp>
              <p:nvSpPr>
                <p:cNvPr id="1006" name="Line 186448"/>
                <p:cNvSpPr>
                  <a:spLocks noChangeAspect="1" noChangeShapeType="1"/>
                </p:cNvSpPr>
                <p:nvPr/>
              </p:nvSpPr>
              <p:spPr bwMode="auto">
                <a:xfrm flipH="1">
                  <a:off x="396" y="1295"/>
                  <a:ext cx="6" cy="1"/>
                </a:xfrm>
                <a:prstGeom prst="line">
                  <a:avLst/>
                </a:prstGeom>
                <a:noFill/>
                <a:ln w="12700">
                  <a:solidFill>
                    <a:srgbClr val="FF0000"/>
                  </a:solidFill>
                  <a:round/>
                  <a:headEnd/>
                  <a:tailEnd/>
                </a:ln>
              </p:spPr>
              <p:txBody>
                <a:bodyPr/>
                <a:lstStyle/>
                <a:p>
                  <a:endParaRPr lang="en-US"/>
                </a:p>
              </p:txBody>
            </p:sp>
            <p:sp>
              <p:nvSpPr>
                <p:cNvPr id="1007" name="Line 186449"/>
                <p:cNvSpPr>
                  <a:spLocks noChangeAspect="1" noChangeShapeType="1"/>
                </p:cNvSpPr>
                <p:nvPr/>
              </p:nvSpPr>
              <p:spPr bwMode="auto">
                <a:xfrm flipH="1">
                  <a:off x="396" y="1688"/>
                  <a:ext cx="6" cy="1"/>
                </a:xfrm>
                <a:prstGeom prst="line">
                  <a:avLst/>
                </a:prstGeom>
                <a:noFill/>
                <a:ln w="12700">
                  <a:solidFill>
                    <a:srgbClr val="FF0000"/>
                  </a:solidFill>
                  <a:round/>
                  <a:headEnd/>
                  <a:tailEnd/>
                </a:ln>
              </p:spPr>
              <p:txBody>
                <a:bodyPr/>
                <a:lstStyle/>
                <a:p>
                  <a:endParaRPr lang="en-US"/>
                </a:p>
              </p:txBody>
            </p:sp>
            <p:sp>
              <p:nvSpPr>
                <p:cNvPr id="1008" name="Line 186450"/>
                <p:cNvSpPr>
                  <a:spLocks noChangeAspect="1" noChangeShapeType="1"/>
                </p:cNvSpPr>
                <p:nvPr/>
              </p:nvSpPr>
              <p:spPr bwMode="auto">
                <a:xfrm flipV="1">
                  <a:off x="402" y="2220"/>
                  <a:ext cx="1" cy="6"/>
                </a:xfrm>
                <a:prstGeom prst="line">
                  <a:avLst/>
                </a:prstGeom>
                <a:noFill/>
                <a:ln w="12700">
                  <a:solidFill>
                    <a:srgbClr val="FF0000"/>
                  </a:solidFill>
                  <a:round/>
                  <a:headEnd/>
                  <a:tailEnd/>
                </a:ln>
              </p:spPr>
              <p:txBody>
                <a:bodyPr/>
                <a:lstStyle/>
                <a:p>
                  <a:endParaRPr lang="en-US"/>
                </a:p>
              </p:txBody>
            </p:sp>
            <p:sp>
              <p:nvSpPr>
                <p:cNvPr id="1009" name="Line 186451"/>
                <p:cNvSpPr>
                  <a:spLocks noChangeAspect="1" noChangeShapeType="1"/>
                </p:cNvSpPr>
                <p:nvPr/>
              </p:nvSpPr>
              <p:spPr bwMode="auto">
                <a:xfrm flipH="1" flipV="1">
                  <a:off x="396" y="1856"/>
                  <a:ext cx="6" cy="6"/>
                </a:xfrm>
                <a:prstGeom prst="line">
                  <a:avLst/>
                </a:prstGeom>
                <a:noFill/>
                <a:ln w="12700">
                  <a:solidFill>
                    <a:srgbClr val="FF0000"/>
                  </a:solidFill>
                  <a:round/>
                  <a:headEnd/>
                  <a:tailEnd/>
                </a:ln>
              </p:spPr>
              <p:txBody>
                <a:bodyPr/>
                <a:lstStyle/>
                <a:p>
                  <a:endParaRPr lang="en-US"/>
                </a:p>
              </p:txBody>
            </p:sp>
            <p:sp>
              <p:nvSpPr>
                <p:cNvPr id="1010" name="Line 186452"/>
                <p:cNvSpPr>
                  <a:spLocks noChangeAspect="1" noChangeShapeType="1"/>
                </p:cNvSpPr>
                <p:nvPr/>
              </p:nvSpPr>
              <p:spPr bwMode="auto">
                <a:xfrm flipH="1">
                  <a:off x="396" y="1850"/>
                  <a:ext cx="6" cy="1"/>
                </a:xfrm>
                <a:prstGeom prst="line">
                  <a:avLst/>
                </a:prstGeom>
                <a:noFill/>
                <a:ln w="12700">
                  <a:solidFill>
                    <a:srgbClr val="FF0000"/>
                  </a:solidFill>
                  <a:round/>
                  <a:headEnd/>
                  <a:tailEnd/>
                </a:ln>
              </p:spPr>
              <p:txBody>
                <a:bodyPr/>
                <a:lstStyle/>
                <a:p>
                  <a:endParaRPr lang="en-US"/>
                </a:p>
              </p:txBody>
            </p:sp>
            <p:sp>
              <p:nvSpPr>
                <p:cNvPr id="1011" name="Line 186453"/>
                <p:cNvSpPr>
                  <a:spLocks noChangeAspect="1" noChangeShapeType="1"/>
                </p:cNvSpPr>
                <p:nvPr/>
              </p:nvSpPr>
              <p:spPr bwMode="auto">
                <a:xfrm flipH="1" flipV="1">
                  <a:off x="396" y="2216"/>
                  <a:ext cx="6" cy="4"/>
                </a:xfrm>
                <a:prstGeom prst="line">
                  <a:avLst/>
                </a:prstGeom>
                <a:noFill/>
                <a:ln w="12700">
                  <a:solidFill>
                    <a:srgbClr val="FF0000"/>
                  </a:solidFill>
                  <a:round/>
                  <a:headEnd/>
                  <a:tailEnd/>
                </a:ln>
              </p:spPr>
              <p:txBody>
                <a:bodyPr/>
                <a:lstStyle/>
                <a:p>
                  <a:endParaRPr lang="en-US"/>
                </a:p>
              </p:txBody>
            </p:sp>
            <p:sp>
              <p:nvSpPr>
                <p:cNvPr id="1012" name="Line 186454"/>
                <p:cNvSpPr>
                  <a:spLocks noChangeAspect="1" noChangeShapeType="1"/>
                </p:cNvSpPr>
                <p:nvPr/>
              </p:nvSpPr>
              <p:spPr bwMode="auto">
                <a:xfrm flipH="1">
                  <a:off x="396" y="1475"/>
                  <a:ext cx="6" cy="1"/>
                </a:xfrm>
                <a:prstGeom prst="line">
                  <a:avLst/>
                </a:prstGeom>
                <a:noFill/>
                <a:ln w="12700">
                  <a:solidFill>
                    <a:srgbClr val="FF0000"/>
                  </a:solidFill>
                  <a:round/>
                  <a:headEnd/>
                  <a:tailEnd/>
                </a:ln>
              </p:spPr>
              <p:txBody>
                <a:bodyPr/>
                <a:lstStyle/>
                <a:p>
                  <a:endParaRPr lang="en-US"/>
                </a:p>
              </p:txBody>
            </p:sp>
            <p:sp>
              <p:nvSpPr>
                <p:cNvPr id="1013" name="Line 186455"/>
                <p:cNvSpPr>
                  <a:spLocks noChangeAspect="1" noChangeShapeType="1"/>
                </p:cNvSpPr>
                <p:nvPr/>
              </p:nvSpPr>
              <p:spPr bwMode="auto">
                <a:xfrm flipV="1">
                  <a:off x="396" y="2210"/>
                  <a:ext cx="1" cy="6"/>
                </a:xfrm>
                <a:prstGeom prst="line">
                  <a:avLst/>
                </a:prstGeom>
                <a:noFill/>
                <a:ln w="12700">
                  <a:solidFill>
                    <a:srgbClr val="FF0000"/>
                  </a:solidFill>
                  <a:round/>
                  <a:headEnd/>
                  <a:tailEnd/>
                </a:ln>
              </p:spPr>
              <p:txBody>
                <a:bodyPr/>
                <a:lstStyle/>
                <a:p>
                  <a:endParaRPr lang="en-US"/>
                </a:p>
              </p:txBody>
            </p:sp>
            <p:sp>
              <p:nvSpPr>
                <p:cNvPr id="1014" name="Line 186456"/>
                <p:cNvSpPr>
                  <a:spLocks noChangeAspect="1" noChangeShapeType="1"/>
                </p:cNvSpPr>
                <p:nvPr/>
              </p:nvSpPr>
              <p:spPr bwMode="auto">
                <a:xfrm>
                  <a:off x="396" y="1200"/>
                  <a:ext cx="1" cy="6"/>
                </a:xfrm>
                <a:prstGeom prst="line">
                  <a:avLst/>
                </a:prstGeom>
                <a:noFill/>
                <a:ln w="12700">
                  <a:solidFill>
                    <a:srgbClr val="FF0000"/>
                  </a:solidFill>
                  <a:round/>
                  <a:headEnd/>
                  <a:tailEnd/>
                </a:ln>
              </p:spPr>
              <p:txBody>
                <a:bodyPr/>
                <a:lstStyle/>
                <a:p>
                  <a:endParaRPr lang="en-US"/>
                </a:p>
              </p:txBody>
            </p:sp>
            <p:sp>
              <p:nvSpPr>
                <p:cNvPr id="1015" name="Line 186457"/>
                <p:cNvSpPr>
                  <a:spLocks noChangeAspect="1" noChangeShapeType="1"/>
                </p:cNvSpPr>
                <p:nvPr/>
              </p:nvSpPr>
              <p:spPr bwMode="auto">
                <a:xfrm flipH="1">
                  <a:off x="391" y="1295"/>
                  <a:ext cx="5" cy="6"/>
                </a:xfrm>
                <a:prstGeom prst="line">
                  <a:avLst/>
                </a:prstGeom>
                <a:noFill/>
                <a:ln w="12700">
                  <a:solidFill>
                    <a:srgbClr val="FF0000"/>
                  </a:solidFill>
                  <a:round/>
                  <a:headEnd/>
                  <a:tailEnd/>
                </a:ln>
              </p:spPr>
              <p:txBody>
                <a:bodyPr/>
                <a:lstStyle/>
                <a:p>
                  <a:endParaRPr lang="en-US"/>
                </a:p>
              </p:txBody>
            </p:sp>
            <p:sp>
              <p:nvSpPr>
                <p:cNvPr id="1016" name="Line 186458"/>
                <p:cNvSpPr>
                  <a:spLocks noChangeAspect="1" noChangeShapeType="1"/>
                </p:cNvSpPr>
                <p:nvPr/>
              </p:nvSpPr>
              <p:spPr bwMode="auto">
                <a:xfrm flipV="1">
                  <a:off x="396" y="2198"/>
                  <a:ext cx="1" cy="12"/>
                </a:xfrm>
                <a:prstGeom prst="line">
                  <a:avLst/>
                </a:prstGeom>
                <a:noFill/>
                <a:ln w="12700">
                  <a:solidFill>
                    <a:srgbClr val="FF0000"/>
                  </a:solidFill>
                  <a:round/>
                  <a:headEnd/>
                  <a:tailEnd/>
                </a:ln>
              </p:spPr>
              <p:txBody>
                <a:bodyPr/>
                <a:lstStyle/>
                <a:p>
                  <a:endParaRPr lang="en-US"/>
                </a:p>
              </p:txBody>
            </p:sp>
            <p:sp>
              <p:nvSpPr>
                <p:cNvPr id="1017" name="Line 186459"/>
                <p:cNvSpPr>
                  <a:spLocks noChangeAspect="1" noChangeShapeType="1"/>
                </p:cNvSpPr>
                <p:nvPr/>
              </p:nvSpPr>
              <p:spPr bwMode="auto">
                <a:xfrm flipH="1">
                  <a:off x="391" y="1721"/>
                  <a:ext cx="5" cy="1"/>
                </a:xfrm>
                <a:prstGeom prst="line">
                  <a:avLst/>
                </a:prstGeom>
                <a:noFill/>
                <a:ln w="12700">
                  <a:solidFill>
                    <a:srgbClr val="FF0000"/>
                  </a:solidFill>
                  <a:round/>
                  <a:headEnd/>
                  <a:tailEnd/>
                </a:ln>
              </p:spPr>
              <p:txBody>
                <a:bodyPr/>
                <a:lstStyle/>
                <a:p>
                  <a:endParaRPr lang="en-US"/>
                </a:p>
              </p:txBody>
            </p:sp>
            <p:sp>
              <p:nvSpPr>
                <p:cNvPr id="1018" name="Line 186460"/>
                <p:cNvSpPr>
                  <a:spLocks noChangeAspect="1" noChangeShapeType="1"/>
                </p:cNvSpPr>
                <p:nvPr/>
              </p:nvSpPr>
              <p:spPr bwMode="auto">
                <a:xfrm flipH="1">
                  <a:off x="391" y="1688"/>
                  <a:ext cx="5" cy="1"/>
                </a:xfrm>
                <a:prstGeom prst="line">
                  <a:avLst/>
                </a:prstGeom>
                <a:noFill/>
                <a:ln w="12700">
                  <a:solidFill>
                    <a:srgbClr val="FF0000"/>
                  </a:solidFill>
                  <a:round/>
                  <a:headEnd/>
                  <a:tailEnd/>
                </a:ln>
              </p:spPr>
              <p:txBody>
                <a:bodyPr/>
                <a:lstStyle/>
                <a:p>
                  <a:endParaRPr lang="en-US"/>
                </a:p>
              </p:txBody>
            </p:sp>
            <p:sp>
              <p:nvSpPr>
                <p:cNvPr id="1019" name="Line 186461"/>
                <p:cNvSpPr>
                  <a:spLocks noChangeAspect="1" noChangeShapeType="1"/>
                </p:cNvSpPr>
                <p:nvPr/>
              </p:nvSpPr>
              <p:spPr bwMode="auto">
                <a:xfrm flipH="1">
                  <a:off x="391" y="1172"/>
                  <a:ext cx="5" cy="1"/>
                </a:xfrm>
                <a:prstGeom prst="line">
                  <a:avLst/>
                </a:prstGeom>
                <a:noFill/>
                <a:ln w="12700">
                  <a:solidFill>
                    <a:srgbClr val="FF0000"/>
                  </a:solidFill>
                  <a:round/>
                  <a:headEnd/>
                  <a:tailEnd/>
                </a:ln>
              </p:spPr>
              <p:txBody>
                <a:bodyPr/>
                <a:lstStyle/>
                <a:p>
                  <a:endParaRPr lang="en-US"/>
                </a:p>
              </p:txBody>
            </p:sp>
            <p:sp>
              <p:nvSpPr>
                <p:cNvPr id="1020" name="Line 186462"/>
                <p:cNvSpPr>
                  <a:spLocks noChangeAspect="1" noChangeShapeType="1"/>
                </p:cNvSpPr>
                <p:nvPr/>
              </p:nvSpPr>
              <p:spPr bwMode="auto">
                <a:xfrm flipH="1">
                  <a:off x="391" y="1688"/>
                  <a:ext cx="5" cy="1"/>
                </a:xfrm>
                <a:prstGeom prst="line">
                  <a:avLst/>
                </a:prstGeom>
                <a:noFill/>
                <a:ln w="12700">
                  <a:solidFill>
                    <a:srgbClr val="FF0000"/>
                  </a:solidFill>
                  <a:round/>
                  <a:headEnd/>
                  <a:tailEnd/>
                </a:ln>
              </p:spPr>
              <p:txBody>
                <a:bodyPr/>
                <a:lstStyle/>
                <a:p>
                  <a:endParaRPr lang="en-US"/>
                </a:p>
              </p:txBody>
            </p:sp>
            <p:sp>
              <p:nvSpPr>
                <p:cNvPr id="1021" name="Line 186463"/>
                <p:cNvSpPr>
                  <a:spLocks noChangeAspect="1" noChangeShapeType="1"/>
                </p:cNvSpPr>
                <p:nvPr/>
              </p:nvSpPr>
              <p:spPr bwMode="auto">
                <a:xfrm flipH="1">
                  <a:off x="391" y="1856"/>
                  <a:ext cx="5" cy="1"/>
                </a:xfrm>
                <a:prstGeom prst="line">
                  <a:avLst/>
                </a:prstGeom>
                <a:noFill/>
                <a:ln w="12700">
                  <a:solidFill>
                    <a:srgbClr val="FF0000"/>
                  </a:solidFill>
                  <a:round/>
                  <a:headEnd/>
                  <a:tailEnd/>
                </a:ln>
              </p:spPr>
              <p:txBody>
                <a:bodyPr/>
                <a:lstStyle/>
                <a:p>
                  <a:endParaRPr lang="en-US"/>
                </a:p>
              </p:txBody>
            </p:sp>
            <p:sp>
              <p:nvSpPr>
                <p:cNvPr id="1022" name="Line 186464"/>
                <p:cNvSpPr>
                  <a:spLocks noChangeAspect="1" noChangeShapeType="1"/>
                </p:cNvSpPr>
                <p:nvPr/>
              </p:nvSpPr>
              <p:spPr bwMode="auto">
                <a:xfrm flipH="1" flipV="1">
                  <a:off x="391" y="1845"/>
                  <a:ext cx="5" cy="5"/>
                </a:xfrm>
                <a:prstGeom prst="line">
                  <a:avLst/>
                </a:prstGeom>
                <a:noFill/>
                <a:ln w="12700">
                  <a:solidFill>
                    <a:srgbClr val="FF0000"/>
                  </a:solidFill>
                  <a:round/>
                  <a:headEnd/>
                  <a:tailEnd/>
                </a:ln>
              </p:spPr>
              <p:txBody>
                <a:bodyPr/>
                <a:lstStyle/>
                <a:p>
                  <a:endParaRPr lang="en-US"/>
                </a:p>
              </p:txBody>
            </p:sp>
            <p:sp>
              <p:nvSpPr>
                <p:cNvPr id="1023" name="Line 186465"/>
                <p:cNvSpPr>
                  <a:spLocks noChangeAspect="1" noChangeShapeType="1"/>
                </p:cNvSpPr>
                <p:nvPr/>
              </p:nvSpPr>
              <p:spPr bwMode="auto">
                <a:xfrm flipH="1">
                  <a:off x="391" y="1475"/>
                  <a:ext cx="5" cy="1"/>
                </a:xfrm>
                <a:prstGeom prst="line">
                  <a:avLst/>
                </a:prstGeom>
                <a:noFill/>
                <a:ln w="12700">
                  <a:solidFill>
                    <a:srgbClr val="FF0000"/>
                  </a:solidFill>
                  <a:round/>
                  <a:headEnd/>
                  <a:tailEnd/>
                </a:ln>
              </p:spPr>
              <p:txBody>
                <a:bodyPr/>
                <a:lstStyle/>
                <a:p>
                  <a:endParaRPr lang="en-US"/>
                </a:p>
              </p:txBody>
            </p:sp>
            <p:sp>
              <p:nvSpPr>
                <p:cNvPr id="1024" name="Line 186466"/>
                <p:cNvSpPr>
                  <a:spLocks noChangeAspect="1" noChangeShapeType="1"/>
                </p:cNvSpPr>
                <p:nvPr/>
              </p:nvSpPr>
              <p:spPr bwMode="auto">
                <a:xfrm flipH="1">
                  <a:off x="391" y="1206"/>
                  <a:ext cx="5" cy="6"/>
                </a:xfrm>
                <a:prstGeom prst="line">
                  <a:avLst/>
                </a:prstGeom>
                <a:noFill/>
                <a:ln w="12700">
                  <a:solidFill>
                    <a:srgbClr val="FF0000"/>
                  </a:solidFill>
                  <a:round/>
                  <a:headEnd/>
                  <a:tailEnd/>
                </a:ln>
              </p:spPr>
              <p:txBody>
                <a:bodyPr/>
                <a:lstStyle/>
                <a:p>
                  <a:endParaRPr lang="en-US"/>
                </a:p>
              </p:txBody>
            </p:sp>
            <p:sp>
              <p:nvSpPr>
                <p:cNvPr id="1025" name="Line 186467"/>
                <p:cNvSpPr>
                  <a:spLocks noChangeAspect="1" noChangeShapeType="1"/>
                </p:cNvSpPr>
                <p:nvPr/>
              </p:nvSpPr>
              <p:spPr bwMode="auto">
                <a:xfrm flipH="1" flipV="1">
                  <a:off x="391" y="2192"/>
                  <a:ext cx="5" cy="6"/>
                </a:xfrm>
                <a:prstGeom prst="line">
                  <a:avLst/>
                </a:prstGeom>
                <a:noFill/>
                <a:ln w="12700">
                  <a:solidFill>
                    <a:srgbClr val="FF0000"/>
                  </a:solidFill>
                  <a:round/>
                  <a:headEnd/>
                  <a:tailEnd/>
                </a:ln>
              </p:spPr>
              <p:txBody>
                <a:bodyPr/>
                <a:lstStyle/>
                <a:p>
                  <a:endParaRPr lang="en-US"/>
                </a:p>
              </p:txBody>
            </p:sp>
            <p:sp>
              <p:nvSpPr>
                <p:cNvPr id="1026" name="Line 186468"/>
                <p:cNvSpPr>
                  <a:spLocks noChangeAspect="1" noChangeShapeType="1"/>
                </p:cNvSpPr>
                <p:nvPr/>
              </p:nvSpPr>
              <p:spPr bwMode="auto">
                <a:xfrm flipH="1" flipV="1">
                  <a:off x="385" y="1683"/>
                  <a:ext cx="6" cy="5"/>
                </a:xfrm>
                <a:prstGeom prst="line">
                  <a:avLst/>
                </a:prstGeom>
                <a:noFill/>
                <a:ln w="12700">
                  <a:solidFill>
                    <a:srgbClr val="FF0000"/>
                  </a:solidFill>
                  <a:round/>
                  <a:headEnd/>
                  <a:tailEnd/>
                </a:ln>
              </p:spPr>
              <p:txBody>
                <a:bodyPr/>
                <a:lstStyle/>
                <a:p>
                  <a:endParaRPr lang="en-US"/>
                </a:p>
              </p:txBody>
            </p:sp>
            <p:sp>
              <p:nvSpPr>
                <p:cNvPr id="1027" name="Line 186469"/>
                <p:cNvSpPr>
                  <a:spLocks noChangeAspect="1" noChangeShapeType="1"/>
                </p:cNvSpPr>
                <p:nvPr/>
              </p:nvSpPr>
              <p:spPr bwMode="auto">
                <a:xfrm flipV="1">
                  <a:off x="391" y="2187"/>
                  <a:ext cx="0" cy="5"/>
                </a:xfrm>
                <a:prstGeom prst="line">
                  <a:avLst/>
                </a:prstGeom>
                <a:noFill/>
                <a:ln w="12700">
                  <a:solidFill>
                    <a:srgbClr val="FF0000"/>
                  </a:solidFill>
                  <a:round/>
                  <a:headEnd/>
                  <a:tailEnd/>
                </a:ln>
              </p:spPr>
              <p:txBody>
                <a:bodyPr/>
                <a:lstStyle/>
                <a:p>
                  <a:endParaRPr lang="en-US"/>
                </a:p>
              </p:txBody>
            </p:sp>
            <p:sp>
              <p:nvSpPr>
                <p:cNvPr id="1028" name="Line 186470"/>
                <p:cNvSpPr>
                  <a:spLocks noChangeAspect="1" noChangeShapeType="1"/>
                </p:cNvSpPr>
                <p:nvPr/>
              </p:nvSpPr>
              <p:spPr bwMode="auto">
                <a:xfrm flipH="1" flipV="1">
                  <a:off x="385" y="1850"/>
                  <a:ext cx="6" cy="6"/>
                </a:xfrm>
                <a:prstGeom prst="line">
                  <a:avLst/>
                </a:prstGeom>
                <a:noFill/>
                <a:ln w="12700">
                  <a:solidFill>
                    <a:srgbClr val="FF0000"/>
                  </a:solidFill>
                  <a:round/>
                  <a:headEnd/>
                  <a:tailEnd/>
                </a:ln>
              </p:spPr>
              <p:txBody>
                <a:bodyPr/>
                <a:lstStyle/>
                <a:p>
                  <a:endParaRPr lang="en-US"/>
                </a:p>
              </p:txBody>
            </p:sp>
            <p:sp>
              <p:nvSpPr>
                <p:cNvPr id="1029" name="Line 186471"/>
                <p:cNvSpPr>
                  <a:spLocks noChangeAspect="1" noChangeShapeType="1"/>
                </p:cNvSpPr>
                <p:nvPr/>
              </p:nvSpPr>
              <p:spPr bwMode="auto">
                <a:xfrm flipH="1">
                  <a:off x="385" y="1721"/>
                  <a:ext cx="6" cy="1"/>
                </a:xfrm>
                <a:prstGeom prst="line">
                  <a:avLst/>
                </a:prstGeom>
                <a:noFill/>
                <a:ln w="12700">
                  <a:solidFill>
                    <a:srgbClr val="FF0000"/>
                  </a:solidFill>
                  <a:round/>
                  <a:headEnd/>
                  <a:tailEnd/>
                </a:ln>
              </p:spPr>
              <p:txBody>
                <a:bodyPr/>
                <a:lstStyle/>
                <a:p>
                  <a:endParaRPr lang="en-US"/>
                </a:p>
              </p:txBody>
            </p:sp>
            <p:sp>
              <p:nvSpPr>
                <p:cNvPr id="1030" name="Line 186472"/>
                <p:cNvSpPr>
                  <a:spLocks noChangeAspect="1" noChangeShapeType="1"/>
                </p:cNvSpPr>
                <p:nvPr/>
              </p:nvSpPr>
              <p:spPr bwMode="auto">
                <a:xfrm flipH="1" flipV="1">
                  <a:off x="385" y="1683"/>
                  <a:ext cx="6" cy="5"/>
                </a:xfrm>
                <a:prstGeom prst="line">
                  <a:avLst/>
                </a:prstGeom>
                <a:noFill/>
                <a:ln w="12700">
                  <a:solidFill>
                    <a:srgbClr val="FF0000"/>
                  </a:solidFill>
                  <a:round/>
                  <a:headEnd/>
                  <a:tailEnd/>
                </a:ln>
              </p:spPr>
              <p:txBody>
                <a:bodyPr/>
                <a:lstStyle/>
                <a:p>
                  <a:endParaRPr lang="en-US"/>
                </a:p>
              </p:txBody>
            </p:sp>
            <p:sp>
              <p:nvSpPr>
                <p:cNvPr id="1031" name="Line 186473"/>
                <p:cNvSpPr>
                  <a:spLocks noChangeAspect="1" noChangeShapeType="1"/>
                </p:cNvSpPr>
                <p:nvPr/>
              </p:nvSpPr>
              <p:spPr bwMode="auto">
                <a:xfrm flipH="1">
                  <a:off x="385" y="1212"/>
                  <a:ext cx="6" cy="0"/>
                </a:xfrm>
                <a:prstGeom prst="line">
                  <a:avLst/>
                </a:prstGeom>
                <a:noFill/>
                <a:ln w="12700">
                  <a:solidFill>
                    <a:srgbClr val="FF0000"/>
                  </a:solidFill>
                  <a:round/>
                  <a:headEnd/>
                  <a:tailEnd/>
                </a:ln>
              </p:spPr>
              <p:txBody>
                <a:bodyPr/>
                <a:lstStyle/>
                <a:p>
                  <a:endParaRPr lang="en-US"/>
                </a:p>
              </p:txBody>
            </p:sp>
            <p:sp>
              <p:nvSpPr>
                <p:cNvPr id="1032" name="Line 186474"/>
                <p:cNvSpPr>
                  <a:spLocks noChangeAspect="1" noChangeShapeType="1"/>
                </p:cNvSpPr>
                <p:nvPr/>
              </p:nvSpPr>
              <p:spPr bwMode="auto">
                <a:xfrm flipH="1">
                  <a:off x="385" y="1845"/>
                  <a:ext cx="6" cy="1"/>
                </a:xfrm>
                <a:prstGeom prst="line">
                  <a:avLst/>
                </a:prstGeom>
                <a:noFill/>
                <a:ln w="12700">
                  <a:solidFill>
                    <a:srgbClr val="FF0000"/>
                  </a:solidFill>
                  <a:round/>
                  <a:headEnd/>
                  <a:tailEnd/>
                </a:ln>
              </p:spPr>
              <p:txBody>
                <a:bodyPr/>
                <a:lstStyle/>
                <a:p>
                  <a:endParaRPr lang="en-US"/>
                </a:p>
              </p:txBody>
            </p:sp>
            <p:sp>
              <p:nvSpPr>
                <p:cNvPr id="1033" name="Line 186475"/>
                <p:cNvSpPr>
                  <a:spLocks noChangeAspect="1" noChangeShapeType="1"/>
                </p:cNvSpPr>
                <p:nvPr/>
              </p:nvSpPr>
              <p:spPr bwMode="auto">
                <a:xfrm flipH="1">
                  <a:off x="385" y="1172"/>
                  <a:ext cx="6" cy="6"/>
                </a:xfrm>
                <a:prstGeom prst="line">
                  <a:avLst/>
                </a:prstGeom>
                <a:noFill/>
                <a:ln w="12700">
                  <a:solidFill>
                    <a:srgbClr val="FF0000"/>
                  </a:solidFill>
                  <a:round/>
                  <a:headEnd/>
                  <a:tailEnd/>
                </a:ln>
              </p:spPr>
              <p:txBody>
                <a:bodyPr/>
                <a:lstStyle/>
                <a:p>
                  <a:endParaRPr lang="en-US"/>
                </a:p>
              </p:txBody>
            </p:sp>
            <p:sp>
              <p:nvSpPr>
                <p:cNvPr id="1034" name="Line 186476"/>
                <p:cNvSpPr>
                  <a:spLocks noChangeAspect="1" noChangeShapeType="1"/>
                </p:cNvSpPr>
                <p:nvPr/>
              </p:nvSpPr>
              <p:spPr bwMode="auto">
                <a:xfrm flipH="1">
                  <a:off x="385" y="1475"/>
                  <a:ext cx="6" cy="5"/>
                </a:xfrm>
                <a:prstGeom prst="line">
                  <a:avLst/>
                </a:prstGeom>
                <a:noFill/>
                <a:ln w="12700">
                  <a:solidFill>
                    <a:srgbClr val="FF0000"/>
                  </a:solidFill>
                  <a:round/>
                  <a:headEnd/>
                  <a:tailEnd/>
                </a:ln>
              </p:spPr>
              <p:txBody>
                <a:bodyPr/>
                <a:lstStyle/>
                <a:p>
                  <a:endParaRPr lang="en-US"/>
                </a:p>
              </p:txBody>
            </p:sp>
            <p:sp>
              <p:nvSpPr>
                <p:cNvPr id="1035" name="Line 186477"/>
                <p:cNvSpPr>
                  <a:spLocks noChangeAspect="1" noChangeShapeType="1"/>
                </p:cNvSpPr>
                <p:nvPr/>
              </p:nvSpPr>
              <p:spPr bwMode="auto">
                <a:xfrm flipH="1">
                  <a:off x="385" y="1301"/>
                  <a:ext cx="6" cy="5"/>
                </a:xfrm>
                <a:prstGeom prst="line">
                  <a:avLst/>
                </a:prstGeom>
                <a:noFill/>
                <a:ln w="12700">
                  <a:solidFill>
                    <a:srgbClr val="FF0000"/>
                  </a:solidFill>
                  <a:round/>
                  <a:headEnd/>
                  <a:tailEnd/>
                </a:ln>
              </p:spPr>
              <p:txBody>
                <a:bodyPr/>
                <a:lstStyle/>
                <a:p>
                  <a:endParaRPr lang="en-US"/>
                </a:p>
              </p:txBody>
            </p:sp>
            <p:sp>
              <p:nvSpPr>
                <p:cNvPr id="1036" name="Line 186478"/>
                <p:cNvSpPr>
                  <a:spLocks noChangeAspect="1" noChangeShapeType="1"/>
                </p:cNvSpPr>
                <p:nvPr/>
              </p:nvSpPr>
              <p:spPr bwMode="auto">
                <a:xfrm flipH="1" flipV="1">
                  <a:off x="385" y="2182"/>
                  <a:ext cx="6" cy="5"/>
                </a:xfrm>
                <a:prstGeom prst="line">
                  <a:avLst/>
                </a:prstGeom>
                <a:noFill/>
                <a:ln w="12700">
                  <a:solidFill>
                    <a:srgbClr val="FF0000"/>
                  </a:solidFill>
                  <a:round/>
                  <a:headEnd/>
                  <a:tailEnd/>
                </a:ln>
              </p:spPr>
              <p:txBody>
                <a:bodyPr/>
                <a:lstStyle/>
                <a:p>
                  <a:endParaRPr lang="en-US"/>
                </a:p>
              </p:txBody>
            </p:sp>
            <p:sp>
              <p:nvSpPr>
                <p:cNvPr id="1037" name="Line 186479"/>
                <p:cNvSpPr>
                  <a:spLocks noChangeAspect="1" noChangeShapeType="1"/>
                </p:cNvSpPr>
                <p:nvPr/>
              </p:nvSpPr>
              <p:spPr bwMode="auto">
                <a:xfrm flipH="1">
                  <a:off x="380" y="1212"/>
                  <a:ext cx="5" cy="4"/>
                </a:xfrm>
                <a:prstGeom prst="line">
                  <a:avLst/>
                </a:prstGeom>
                <a:noFill/>
                <a:ln w="12700">
                  <a:solidFill>
                    <a:srgbClr val="FF0000"/>
                  </a:solidFill>
                  <a:round/>
                  <a:headEnd/>
                  <a:tailEnd/>
                </a:ln>
              </p:spPr>
              <p:txBody>
                <a:bodyPr/>
                <a:lstStyle/>
                <a:p>
                  <a:endParaRPr lang="en-US"/>
                </a:p>
              </p:txBody>
            </p:sp>
            <p:sp>
              <p:nvSpPr>
                <p:cNvPr id="1038" name="Line 186480"/>
                <p:cNvSpPr>
                  <a:spLocks noChangeAspect="1" noChangeShapeType="1"/>
                </p:cNvSpPr>
                <p:nvPr/>
              </p:nvSpPr>
              <p:spPr bwMode="auto">
                <a:xfrm flipH="1">
                  <a:off x="380" y="1721"/>
                  <a:ext cx="5" cy="1"/>
                </a:xfrm>
                <a:prstGeom prst="line">
                  <a:avLst/>
                </a:prstGeom>
                <a:noFill/>
                <a:ln w="12700">
                  <a:solidFill>
                    <a:srgbClr val="FF0000"/>
                  </a:solidFill>
                  <a:round/>
                  <a:headEnd/>
                  <a:tailEnd/>
                </a:ln>
              </p:spPr>
              <p:txBody>
                <a:bodyPr/>
                <a:lstStyle/>
                <a:p>
                  <a:endParaRPr lang="en-US"/>
                </a:p>
              </p:txBody>
            </p:sp>
            <p:sp>
              <p:nvSpPr>
                <p:cNvPr id="1039" name="Line 186481"/>
                <p:cNvSpPr>
                  <a:spLocks noChangeAspect="1" noChangeShapeType="1"/>
                </p:cNvSpPr>
                <p:nvPr/>
              </p:nvSpPr>
              <p:spPr bwMode="auto">
                <a:xfrm flipH="1">
                  <a:off x="380" y="1306"/>
                  <a:ext cx="5" cy="1"/>
                </a:xfrm>
                <a:prstGeom prst="line">
                  <a:avLst/>
                </a:prstGeom>
                <a:noFill/>
                <a:ln w="12700">
                  <a:solidFill>
                    <a:srgbClr val="FF0000"/>
                  </a:solidFill>
                  <a:round/>
                  <a:headEnd/>
                  <a:tailEnd/>
                </a:ln>
              </p:spPr>
              <p:txBody>
                <a:bodyPr/>
                <a:lstStyle/>
                <a:p>
                  <a:endParaRPr lang="en-US"/>
                </a:p>
              </p:txBody>
            </p:sp>
            <p:sp>
              <p:nvSpPr>
                <p:cNvPr id="1040" name="Line 186482"/>
                <p:cNvSpPr>
                  <a:spLocks noChangeAspect="1" noChangeShapeType="1"/>
                </p:cNvSpPr>
                <p:nvPr/>
              </p:nvSpPr>
              <p:spPr bwMode="auto">
                <a:xfrm flipH="1" flipV="1">
                  <a:off x="380" y="2176"/>
                  <a:ext cx="5" cy="6"/>
                </a:xfrm>
                <a:prstGeom prst="line">
                  <a:avLst/>
                </a:prstGeom>
                <a:noFill/>
                <a:ln w="12700">
                  <a:solidFill>
                    <a:srgbClr val="FF0000"/>
                  </a:solidFill>
                  <a:round/>
                  <a:headEnd/>
                  <a:tailEnd/>
                </a:ln>
              </p:spPr>
              <p:txBody>
                <a:bodyPr/>
                <a:lstStyle/>
                <a:p>
                  <a:endParaRPr lang="en-US"/>
                </a:p>
              </p:txBody>
            </p:sp>
            <p:sp>
              <p:nvSpPr>
                <p:cNvPr id="1041" name="Line 186483"/>
                <p:cNvSpPr>
                  <a:spLocks noChangeAspect="1" noChangeShapeType="1"/>
                </p:cNvSpPr>
                <p:nvPr/>
              </p:nvSpPr>
              <p:spPr bwMode="auto">
                <a:xfrm flipH="1">
                  <a:off x="380" y="1845"/>
                  <a:ext cx="5" cy="1"/>
                </a:xfrm>
                <a:prstGeom prst="line">
                  <a:avLst/>
                </a:prstGeom>
                <a:noFill/>
                <a:ln w="12700">
                  <a:solidFill>
                    <a:srgbClr val="FF0000"/>
                  </a:solidFill>
                  <a:round/>
                  <a:headEnd/>
                  <a:tailEnd/>
                </a:ln>
              </p:spPr>
              <p:txBody>
                <a:bodyPr/>
                <a:lstStyle/>
                <a:p>
                  <a:endParaRPr lang="en-US"/>
                </a:p>
              </p:txBody>
            </p:sp>
            <p:sp>
              <p:nvSpPr>
                <p:cNvPr id="1042" name="Line 186484"/>
                <p:cNvSpPr>
                  <a:spLocks noChangeAspect="1" noChangeShapeType="1"/>
                </p:cNvSpPr>
                <p:nvPr/>
              </p:nvSpPr>
              <p:spPr bwMode="auto">
                <a:xfrm flipH="1">
                  <a:off x="380" y="1480"/>
                  <a:ext cx="5" cy="1"/>
                </a:xfrm>
                <a:prstGeom prst="line">
                  <a:avLst/>
                </a:prstGeom>
                <a:noFill/>
                <a:ln w="12700">
                  <a:solidFill>
                    <a:srgbClr val="FF0000"/>
                  </a:solidFill>
                  <a:round/>
                  <a:headEnd/>
                  <a:tailEnd/>
                </a:ln>
              </p:spPr>
              <p:txBody>
                <a:bodyPr/>
                <a:lstStyle/>
                <a:p>
                  <a:endParaRPr lang="en-US"/>
                </a:p>
              </p:txBody>
            </p:sp>
            <p:sp>
              <p:nvSpPr>
                <p:cNvPr id="1043" name="Line 186485"/>
                <p:cNvSpPr>
                  <a:spLocks noChangeAspect="1" noChangeShapeType="1"/>
                </p:cNvSpPr>
                <p:nvPr/>
              </p:nvSpPr>
              <p:spPr bwMode="auto">
                <a:xfrm flipH="1">
                  <a:off x="380" y="1683"/>
                  <a:ext cx="5" cy="1"/>
                </a:xfrm>
                <a:prstGeom prst="line">
                  <a:avLst/>
                </a:prstGeom>
                <a:noFill/>
                <a:ln w="12700">
                  <a:solidFill>
                    <a:srgbClr val="FF0000"/>
                  </a:solidFill>
                  <a:round/>
                  <a:headEnd/>
                  <a:tailEnd/>
                </a:ln>
              </p:spPr>
              <p:txBody>
                <a:bodyPr/>
                <a:lstStyle/>
                <a:p>
                  <a:endParaRPr lang="en-US"/>
                </a:p>
              </p:txBody>
            </p:sp>
            <p:sp>
              <p:nvSpPr>
                <p:cNvPr id="1044" name="Line 186486"/>
                <p:cNvSpPr>
                  <a:spLocks noChangeAspect="1" noChangeShapeType="1"/>
                </p:cNvSpPr>
                <p:nvPr/>
              </p:nvSpPr>
              <p:spPr bwMode="auto">
                <a:xfrm flipH="1">
                  <a:off x="374" y="1683"/>
                  <a:ext cx="11" cy="1"/>
                </a:xfrm>
                <a:prstGeom prst="line">
                  <a:avLst/>
                </a:prstGeom>
                <a:noFill/>
                <a:ln w="12700">
                  <a:solidFill>
                    <a:srgbClr val="FF0000"/>
                  </a:solidFill>
                  <a:round/>
                  <a:headEnd/>
                  <a:tailEnd/>
                </a:ln>
              </p:spPr>
              <p:txBody>
                <a:bodyPr/>
                <a:lstStyle/>
                <a:p>
                  <a:endParaRPr lang="en-US"/>
                </a:p>
              </p:txBody>
            </p:sp>
            <p:sp>
              <p:nvSpPr>
                <p:cNvPr id="1045" name="Line 186487"/>
                <p:cNvSpPr>
                  <a:spLocks noChangeAspect="1" noChangeShapeType="1"/>
                </p:cNvSpPr>
                <p:nvPr/>
              </p:nvSpPr>
              <p:spPr bwMode="auto">
                <a:xfrm flipH="1">
                  <a:off x="380" y="1850"/>
                  <a:ext cx="5" cy="1"/>
                </a:xfrm>
                <a:prstGeom prst="line">
                  <a:avLst/>
                </a:prstGeom>
                <a:noFill/>
                <a:ln w="12700">
                  <a:solidFill>
                    <a:srgbClr val="FF0000"/>
                  </a:solidFill>
                  <a:round/>
                  <a:headEnd/>
                  <a:tailEnd/>
                </a:ln>
              </p:spPr>
              <p:txBody>
                <a:bodyPr/>
                <a:lstStyle/>
                <a:p>
                  <a:endParaRPr lang="en-US"/>
                </a:p>
              </p:txBody>
            </p:sp>
            <p:sp>
              <p:nvSpPr>
                <p:cNvPr id="1046" name="Line 186488"/>
                <p:cNvSpPr>
                  <a:spLocks noChangeAspect="1" noChangeShapeType="1"/>
                </p:cNvSpPr>
                <p:nvPr/>
              </p:nvSpPr>
              <p:spPr bwMode="auto">
                <a:xfrm flipH="1">
                  <a:off x="374" y="1178"/>
                  <a:ext cx="11" cy="5"/>
                </a:xfrm>
                <a:prstGeom prst="line">
                  <a:avLst/>
                </a:prstGeom>
                <a:noFill/>
                <a:ln w="12700">
                  <a:solidFill>
                    <a:srgbClr val="FF0000"/>
                  </a:solidFill>
                  <a:round/>
                  <a:headEnd/>
                  <a:tailEnd/>
                </a:ln>
              </p:spPr>
              <p:txBody>
                <a:bodyPr/>
                <a:lstStyle/>
                <a:p>
                  <a:endParaRPr lang="en-US"/>
                </a:p>
              </p:txBody>
            </p:sp>
            <p:sp>
              <p:nvSpPr>
                <p:cNvPr id="1047" name="Line 186489"/>
                <p:cNvSpPr>
                  <a:spLocks noChangeAspect="1" noChangeShapeType="1"/>
                </p:cNvSpPr>
                <p:nvPr/>
              </p:nvSpPr>
              <p:spPr bwMode="auto">
                <a:xfrm flipV="1">
                  <a:off x="380" y="2170"/>
                  <a:ext cx="1" cy="6"/>
                </a:xfrm>
                <a:prstGeom prst="line">
                  <a:avLst/>
                </a:prstGeom>
                <a:noFill/>
                <a:ln w="12700">
                  <a:solidFill>
                    <a:srgbClr val="FF0000"/>
                  </a:solidFill>
                  <a:round/>
                  <a:headEnd/>
                  <a:tailEnd/>
                </a:ln>
              </p:spPr>
              <p:txBody>
                <a:bodyPr/>
                <a:lstStyle/>
                <a:p>
                  <a:endParaRPr lang="en-US"/>
                </a:p>
              </p:txBody>
            </p:sp>
            <p:sp>
              <p:nvSpPr>
                <p:cNvPr id="1048" name="Line 186490"/>
                <p:cNvSpPr>
                  <a:spLocks noChangeAspect="1" noChangeShapeType="1"/>
                </p:cNvSpPr>
                <p:nvPr/>
              </p:nvSpPr>
              <p:spPr bwMode="auto">
                <a:xfrm flipH="1">
                  <a:off x="374" y="1216"/>
                  <a:ext cx="6" cy="6"/>
                </a:xfrm>
                <a:prstGeom prst="line">
                  <a:avLst/>
                </a:prstGeom>
                <a:noFill/>
                <a:ln w="12700">
                  <a:solidFill>
                    <a:srgbClr val="FF0000"/>
                  </a:solidFill>
                  <a:round/>
                  <a:headEnd/>
                  <a:tailEnd/>
                </a:ln>
              </p:spPr>
              <p:txBody>
                <a:bodyPr/>
                <a:lstStyle/>
                <a:p>
                  <a:endParaRPr lang="en-US"/>
                </a:p>
              </p:txBody>
            </p:sp>
            <p:sp>
              <p:nvSpPr>
                <p:cNvPr id="1049" name="Line 186491"/>
                <p:cNvSpPr>
                  <a:spLocks noChangeAspect="1" noChangeShapeType="1"/>
                </p:cNvSpPr>
                <p:nvPr/>
              </p:nvSpPr>
              <p:spPr bwMode="auto">
                <a:xfrm flipH="1" flipV="1">
                  <a:off x="374" y="1840"/>
                  <a:ext cx="6" cy="5"/>
                </a:xfrm>
                <a:prstGeom prst="line">
                  <a:avLst/>
                </a:prstGeom>
                <a:noFill/>
                <a:ln w="12700">
                  <a:solidFill>
                    <a:srgbClr val="FF0000"/>
                  </a:solidFill>
                  <a:round/>
                  <a:headEnd/>
                  <a:tailEnd/>
                </a:ln>
              </p:spPr>
              <p:txBody>
                <a:bodyPr/>
                <a:lstStyle/>
                <a:p>
                  <a:endParaRPr lang="en-US"/>
                </a:p>
              </p:txBody>
            </p:sp>
            <p:sp>
              <p:nvSpPr>
                <p:cNvPr id="1050" name="Line 186492"/>
                <p:cNvSpPr>
                  <a:spLocks noChangeAspect="1" noChangeShapeType="1"/>
                </p:cNvSpPr>
                <p:nvPr/>
              </p:nvSpPr>
              <p:spPr bwMode="auto">
                <a:xfrm flipH="1">
                  <a:off x="374" y="1306"/>
                  <a:ext cx="6" cy="6"/>
                </a:xfrm>
                <a:prstGeom prst="line">
                  <a:avLst/>
                </a:prstGeom>
                <a:noFill/>
                <a:ln w="12700">
                  <a:solidFill>
                    <a:srgbClr val="FF0000"/>
                  </a:solidFill>
                  <a:round/>
                  <a:headEnd/>
                  <a:tailEnd/>
                </a:ln>
              </p:spPr>
              <p:txBody>
                <a:bodyPr/>
                <a:lstStyle/>
                <a:p>
                  <a:endParaRPr lang="en-US"/>
                </a:p>
              </p:txBody>
            </p:sp>
            <p:sp>
              <p:nvSpPr>
                <p:cNvPr id="1051" name="Line 186493"/>
                <p:cNvSpPr>
                  <a:spLocks noChangeAspect="1" noChangeShapeType="1"/>
                </p:cNvSpPr>
                <p:nvPr/>
              </p:nvSpPr>
              <p:spPr bwMode="auto">
                <a:xfrm flipH="1">
                  <a:off x="374" y="1480"/>
                  <a:ext cx="6" cy="1"/>
                </a:xfrm>
                <a:prstGeom prst="line">
                  <a:avLst/>
                </a:prstGeom>
                <a:noFill/>
                <a:ln w="12700">
                  <a:solidFill>
                    <a:srgbClr val="FF0000"/>
                  </a:solidFill>
                  <a:round/>
                  <a:headEnd/>
                  <a:tailEnd/>
                </a:ln>
              </p:spPr>
              <p:txBody>
                <a:bodyPr/>
                <a:lstStyle/>
                <a:p>
                  <a:endParaRPr lang="en-US"/>
                </a:p>
              </p:txBody>
            </p:sp>
            <p:sp>
              <p:nvSpPr>
                <p:cNvPr id="1052" name="Line 186494"/>
                <p:cNvSpPr>
                  <a:spLocks noChangeAspect="1" noChangeShapeType="1"/>
                </p:cNvSpPr>
                <p:nvPr/>
              </p:nvSpPr>
              <p:spPr bwMode="auto">
                <a:xfrm flipH="1" flipV="1">
                  <a:off x="374" y="2159"/>
                  <a:ext cx="6" cy="11"/>
                </a:xfrm>
                <a:prstGeom prst="line">
                  <a:avLst/>
                </a:prstGeom>
                <a:noFill/>
                <a:ln w="12700">
                  <a:solidFill>
                    <a:srgbClr val="FF0000"/>
                  </a:solidFill>
                  <a:round/>
                  <a:headEnd/>
                  <a:tailEnd/>
                </a:ln>
              </p:spPr>
              <p:txBody>
                <a:bodyPr/>
                <a:lstStyle/>
                <a:p>
                  <a:endParaRPr lang="en-US"/>
                </a:p>
              </p:txBody>
            </p:sp>
            <p:sp>
              <p:nvSpPr>
                <p:cNvPr id="1053" name="Line 186495"/>
                <p:cNvSpPr>
                  <a:spLocks noChangeAspect="1" noChangeShapeType="1"/>
                </p:cNvSpPr>
                <p:nvPr/>
              </p:nvSpPr>
              <p:spPr bwMode="auto">
                <a:xfrm flipH="1">
                  <a:off x="374" y="1683"/>
                  <a:ext cx="6" cy="1"/>
                </a:xfrm>
                <a:prstGeom prst="line">
                  <a:avLst/>
                </a:prstGeom>
                <a:noFill/>
                <a:ln w="12700">
                  <a:solidFill>
                    <a:srgbClr val="FF0000"/>
                  </a:solidFill>
                  <a:round/>
                  <a:headEnd/>
                  <a:tailEnd/>
                </a:ln>
              </p:spPr>
              <p:txBody>
                <a:bodyPr/>
                <a:lstStyle/>
                <a:p>
                  <a:endParaRPr lang="en-US"/>
                </a:p>
              </p:txBody>
            </p:sp>
            <p:sp>
              <p:nvSpPr>
                <p:cNvPr id="1054" name="Line 186496"/>
                <p:cNvSpPr>
                  <a:spLocks noChangeAspect="1" noChangeShapeType="1"/>
                </p:cNvSpPr>
                <p:nvPr/>
              </p:nvSpPr>
              <p:spPr bwMode="auto">
                <a:xfrm flipH="1" flipV="1">
                  <a:off x="368" y="1845"/>
                  <a:ext cx="12" cy="5"/>
                </a:xfrm>
                <a:prstGeom prst="line">
                  <a:avLst/>
                </a:prstGeom>
                <a:noFill/>
                <a:ln w="12700">
                  <a:solidFill>
                    <a:srgbClr val="FF0000"/>
                  </a:solidFill>
                  <a:round/>
                  <a:headEnd/>
                  <a:tailEnd/>
                </a:ln>
              </p:spPr>
              <p:txBody>
                <a:bodyPr/>
                <a:lstStyle/>
                <a:p>
                  <a:endParaRPr lang="en-US"/>
                </a:p>
              </p:txBody>
            </p:sp>
            <p:sp>
              <p:nvSpPr>
                <p:cNvPr id="1055" name="Line 186497"/>
                <p:cNvSpPr>
                  <a:spLocks noChangeAspect="1" noChangeShapeType="1"/>
                </p:cNvSpPr>
                <p:nvPr/>
              </p:nvSpPr>
              <p:spPr bwMode="auto">
                <a:xfrm flipH="1" flipV="1">
                  <a:off x="374" y="1715"/>
                  <a:ext cx="6" cy="6"/>
                </a:xfrm>
                <a:prstGeom prst="line">
                  <a:avLst/>
                </a:prstGeom>
                <a:noFill/>
                <a:ln w="12700">
                  <a:solidFill>
                    <a:srgbClr val="FF0000"/>
                  </a:solidFill>
                  <a:round/>
                  <a:headEnd/>
                  <a:tailEnd/>
                </a:ln>
              </p:spPr>
              <p:txBody>
                <a:bodyPr/>
                <a:lstStyle/>
                <a:p>
                  <a:endParaRPr lang="en-US"/>
                </a:p>
              </p:txBody>
            </p:sp>
            <p:sp>
              <p:nvSpPr>
                <p:cNvPr id="1056" name="Line 186498"/>
                <p:cNvSpPr>
                  <a:spLocks noChangeAspect="1" noChangeShapeType="1"/>
                </p:cNvSpPr>
                <p:nvPr/>
              </p:nvSpPr>
              <p:spPr bwMode="auto">
                <a:xfrm flipH="1">
                  <a:off x="368" y="1183"/>
                  <a:ext cx="6" cy="5"/>
                </a:xfrm>
                <a:prstGeom prst="line">
                  <a:avLst/>
                </a:prstGeom>
                <a:noFill/>
                <a:ln w="12700">
                  <a:solidFill>
                    <a:srgbClr val="FF0000"/>
                  </a:solidFill>
                  <a:round/>
                  <a:headEnd/>
                  <a:tailEnd/>
                </a:ln>
              </p:spPr>
              <p:txBody>
                <a:bodyPr/>
                <a:lstStyle/>
                <a:p>
                  <a:endParaRPr lang="en-US"/>
                </a:p>
              </p:txBody>
            </p:sp>
            <p:sp>
              <p:nvSpPr>
                <p:cNvPr id="1057" name="Line 186499"/>
                <p:cNvSpPr>
                  <a:spLocks noChangeAspect="1" noChangeShapeType="1"/>
                </p:cNvSpPr>
                <p:nvPr/>
              </p:nvSpPr>
              <p:spPr bwMode="auto">
                <a:xfrm flipH="1">
                  <a:off x="368" y="1222"/>
                  <a:ext cx="6" cy="6"/>
                </a:xfrm>
                <a:prstGeom prst="line">
                  <a:avLst/>
                </a:prstGeom>
                <a:noFill/>
                <a:ln w="12700">
                  <a:solidFill>
                    <a:srgbClr val="FF0000"/>
                  </a:solidFill>
                  <a:round/>
                  <a:headEnd/>
                  <a:tailEnd/>
                </a:ln>
              </p:spPr>
              <p:txBody>
                <a:bodyPr/>
                <a:lstStyle/>
                <a:p>
                  <a:endParaRPr lang="en-US"/>
                </a:p>
              </p:txBody>
            </p:sp>
            <p:sp>
              <p:nvSpPr>
                <p:cNvPr id="1058" name="Line 186500"/>
                <p:cNvSpPr>
                  <a:spLocks noChangeAspect="1" noChangeShapeType="1"/>
                </p:cNvSpPr>
                <p:nvPr/>
              </p:nvSpPr>
              <p:spPr bwMode="auto">
                <a:xfrm flipH="1">
                  <a:off x="368" y="1840"/>
                  <a:ext cx="6" cy="1"/>
                </a:xfrm>
                <a:prstGeom prst="line">
                  <a:avLst/>
                </a:prstGeom>
                <a:noFill/>
                <a:ln w="12700">
                  <a:solidFill>
                    <a:srgbClr val="FF0000"/>
                  </a:solidFill>
                  <a:round/>
                  <a:headEnd/>
                  <a:tailEnd/>
                </a:ln>
              </p:spPr>
              <p:txBody>
                <a:bodyPr/>
                <a:lstStyle/>
                <a:p>
                  <a:endParaRPr lang="en-US"/>
                </a:p>
              </p:txBody>
            </p:sp>
            <p:sp>
              <p:nvSpPr>
                <p:cNvPr id="1059" name="Line 186501"/>
                <p:cNvSpPr>
                  <a:spLocks noChangeAspect="1" noChangeShapeType="1"/>
                </p:cNvSpPr>
                <p:nvPr/>
              </p:nvSpPr>
              <p:spPr bwMode="auto">
                <a:xfrm flipH="1" flipV="1">
                  <a:off x="368" y="2148"/>
                  <a:ext cx="6" cy="11"/>
                </a:xfrm>
                <a:prstGeom prst="line">
                  <a:avLst/>
                </a:prstGeom>
                <a:noFill/>
                <a:ln w="12700">
                  <a:solidFill>
                    <a:srgbClr val="FF0000"/>
                  </a:solidFill>
                  <a:round/>
                  <a:headEnd/>
                  <a:tailEnd/>
                </a:ln>
              </p:spPr>
              <p:txBody>
                <a:bodyPr/>
                <a:lstStyle/>
                <a:p>
                  <a:endParaRPr lang="en-US"/>
                </a:p>
              </p:txBody>
            </p:sp>
            <p:sp>
              <p:nvSpPr>
                <p:cNvPr id="1060" name="Line 186502"/>
                <p:cNvSpPr>
                  <a:spLocks noChangeAspect="1" noChangeShapeType="1"/>
                </p:cNvSpPr>
                <p:nvPr/>
              </p:nvSpPr>
              <p:spPr bwMode="auto">
                <a:xfrm flipH="1">
                  <a:off x="368" y="1312"/>
                  <a:ext cx="6" cy="1"/>
                </a:xfrm>
                <a:prstGeom prst="line">
                  <a:avLst/>
                </a:prstGeom>
                <a:noFill/>
                <a:ln w="12700">
                  <a:solidFill>
                    <a:srgbClr val="FF0000"/>
                  </a:solidFill>
                  <a:round/>
                  <a:headEnd/>
                  <a:tailEnd/>
                </a:ln>
              </p:spPr>
              <p:txBody>
                <a:bodyPr/>
                <a:lstStyle/>
                <a:p>
                  <a:endParaRPr lang="en-US"/>
                </a:p>
              </p:txBody>
            </p:sp>
            <p:sp>
              <p:nvSpPr>
                <p:cNvPr id="1061" name="Line 186503"/>
                <p:cNvSpPr>
                  <a:spLocks noChangeAspect="1" noChangeShapeType="1"/>
                </p:cNvSpPr>
                <p:nvPr/>
              </p:nvSpPr>
              <p:spPr bwMode="auto">
                <a:xfrm flipH="1">
                  <a:off x="368" y="1715"/>
                  <a:ext cx="6" cy="1"/>
                </a:xfrm>
                <a:prstGeom prst="line">
                  <a:avLst/>
                </a:prstGeom>
                <a:noFill/>
                <a:ln w="12700">
                  <a:solidFill>
                    <a:srgbClr val="FF0000"/>
                  </a:solidFill>
                  <a:round/>
                  <a:headEnd/>
                  <a:tailEnd/>
                </a:ln>
              </p:spPr>
              <p:txBody>
                <a:bodyPr/>
                <a:lstStyle/>
                <a:p>
                  <a:endParaRPr lang="en-US"/>
                </a:p>
              </p:txBody>
            </p:sp>
            <p:sp>
              <p:nvSpPr>
                <p:cNvPr id="1062" name="Line 186504"/>
                <p:cNvSpPr>
                  <a:spLocks noChangeAspect="1" noChangeShapeType="1"/>
                </p:cNvSpPr>
                <p:nvPr/>
              </p:nvSpPr>
              <p:spPr bwMode="auto">
                <a:xfrm flipH="1">
                  <a:off x="368" y="1480"/>
                  <a:ext cx="6" cy="6"/>
                </a:xfrm>
                <a:prstGeom prst="line">
                  <a:avLst/>
                </a:prstGeom>
                <a:noFill/>
                <a:ln w="12700">
                  <a:solidFill>
                    <a:srgbClr val="FF0000"/>
                  </a:solidFill>
                  <a:round/>
                  <a:headEnd/>
                  <a:tailEnd/>
                </a:ln>
              </p:spPr>
              <p:txBody>
                <a:bodyPr/>
                <a:lstStyle/>
                <a:p>
                  <a:endParaRPr lang="en-US"/>
                </a:p>
              </p:txBody>
            </p:sp>
            <p:sp>
              <p:nvSpPr>
                <p:cNvPr id="1063" name="Line 186505"/>
                <p:cNvSpPr>
                  <a:spLocks noChangeAspect="1" noChangeShapeType="1"/>
                </p:cNvSpPr>
                <p:nvPr/>
              </p:nvSpPr>
              <p:spPr bwMode="auto">
                <a:xfrm flipH="1">
                  <a:off x="368" y="1683"/>
                  <a:ext cx="6" cy="1"/>
                </a:xfrm>
                <a:prstGeom prst="line">
                  <a:avLst/>
                </a:prstGeom>
                <a:noFill/>
                <a:ln w="12700">
                  <a:solidFill>
                    <a:srgbClr val="FF0000"/>
                  </a:solidFill>
                  <a:round/>
                  <a:headEnd/>
                  <a:tailEnd/>
                </a:ln>
              </p:spPr>
              <p:txBody>
                <a:bodyPr/>
                <a:lstStyle/>
                <a:p>
                  <a:endParaRPr lang="en-US"/>
                </a:p>
              </p:txBody>
            </p:sp>
            <p:sp>
              <p:nvSpPr>
                <p:cNvPr id="1064" name="Line 186506"/>
                <p:cNvSpPr>
                  <a:spLocks noChangeAspect="1" noChangeShapeType="1"/>
                </p:cNvSpPr>
                <p:nvPr/>
              </p:nvSpPr>
              <p:spPr bwMode="auto">
                <a:xfrm flipH="1">
                  <a:off x="362" y="1683"/>
                  <a:ext cx="12" cy="1"/>
                </a:xfrm>
                <a:prstGeom prst="line">
                  <a:avLst/>
                </a:prstGeom>
                <a:noFill/>
                <a:ln w="12700">
                  <a:solidFill>
                    <a:srgbClr val="FF0000"/>
                  </a:solidFill>
                  <a:round/>
                  <a:headEnd/>
                  <a:tailEnd/>
                </a:ln>
              </p:spPr>
              <p:txBody>
                <a:bodyPr/>
                <a:lstStyle/>
                <a:p>
                  <a:endParaRPr lang="en-US"/>
                </a:p>
              </p:txBody>
            </p:sp>
            <p:sp>
              <p:nvSpPr>
                <p:cNvPr id="1065" name="Line 186507"/>
                <p:cNvSpPr>
                  <a:spLocks noChangeAspect="1" noChangeShapeType="1"/>
                </p:cNvSpPr>
                <p:nvPr/>
              </p:nvSpPr>
              <p:spPr bwMode="auto">
                <a:xfrm flipH="1">
                  <a:off x="362" y="1845"/>
                  <a:ext cx="6" cy="1"/>
                </a:xfrm>
                <a:prstGeom prst="line">
                  <a:avLst/>
                </a:prstGeom>
                <a:noFill/>
                <a:ln w="12700">
                  <a:solidFill>
                    <a:srgbClr val="FF0000"/>
                  </a:solidFill>
                  <a:round/>
                  <a:headEnd/>
                  <a:tailEnd/>
                </a:ln>
              </p:spPr>
              <p:txBody>
                <a:bodyPr/>
                <a:lstStyle/>
                <a:p>
                  <a:endParaRPr lang="en-US"/>
                </a:p>
              </p:txBody>
            </p:sp>
            <p:sp>
              <p:nvSpPr>
                <p:cNvPr id="1066" name="Line 186508"/>
                <p:cNvSpPr>
                  <a:spLocks noChangeAspect="1" noChangeShapeType="1"/>
                </p:cNvSpPr>
                <p:nvPr/>
              </p:nvSpPr>
              <p:spPr bwMode="auto">
                <a:xfrm flipV="1">
                  <a:off x="368" y="2142"/>
                  <a:ext cx="1" cy="6"/>
                </a:xfrm>
                <a:prstGeom prst="line">
                  <a:avLst/>
                </a:prstGeom>
                <a:noFill/>
                <a:ln w="12700">
                  <a:solidFill>
                    <a:srgbClr val="FF0000"/>
                  </a:solidFill>
                  <a:round/>
                  <a:headEnd/>
                  <a:tailEnd/>
                </a:ln>
              </p:spPr>
              <p:txBody>
                <a:bodyPr/>
                <a:lstStyle/>
                <a:p>
                  <a:endParaRPr lang="en-US"/>
                </a:p>
              </p:txBody>
            </p:sp>
            <p:sp>
              <p:nvSpPr>
                <p:cNvPr id="1067" name="Line 186509"/>
                <p:cNvSpPr>
                  <a:spLocks noChangeAspect="1" noChangeShapeType="1"/>
                </p:cNvSpPr>
                <p:nvPr/>
              </p:nvSpPr>
              <p:spPr bwMode="auto">
                <a:xfrm flipH="1">
                  <a:off x="362" y="1312"/>
                  <a:ext cx="6" cy="5"/>
                </a:xfrm>
                <a:prstGeom prst="line">
                  <a:avLst/>
                </a:prstGeom>
                <a:noFill/>
                <a:ln w="12700">
                  <a:solidFill>
                    <a:srgbClr val="FF0000"/>
                  </a:solidFill>
                  <a:round/>
                  <a:headEnd/>
                  <a:tailEnd/>
                </a:ln>
              </p:spPr>
              <p:txBody>
                <a:bodyPr/>
                <a:lstStyle/>
                <a:p>
                  <a:endParaRPr lang="en-US"/>
                </a:p>
              </p:txBody>
            </p:sp>
            <p:sp>
              <p:nvSpPr>
                <p:cNvPr id="1068" name="Line 186510"/>
                <p:cNvSpPr>
                  <a:spLocks noChangeAspect="1" noChangeShapeType="1"/>
                </p:cNvSpPr>
                <p:nvPr/>
              </p:nvSpPr>
              <p:spPr bwMode="auto">
                <a:xfrm flipH="1" flipV="1">
                  <a:off x="362" y="1834"/>
                  <a:ext cx="6" cy="6"/>
                </a:xfrm>
                <a:prstGeom prst="line">
                  <a:avLst/>
                </a:prstGeom>
                <a:noFill/>
                <a:ln w="12700">
                  <a:solidFill>
                    <a:srgbClr val="FF0000"/>
                  </a:solidFill>
                  <a:round/>
                  <a:headEnd/>
                  <a:tailEnd/>
                </a:ln>
              </p:spPr>
              <p:txBody>
                <a:bodyPr/>
                <a:lstStyle/>
                <a:p>
                  <a:endParaRPr lang="en-US"/>
                </a:p>
              </p:txBody>
            </p:sp>
            <p:sp>
              <p:nvSpPr>
                <p:cNvPr id="1069" name="Line 186511"/>
                <p:cNvSpPr>
                  <a:spLocks noChangeAspect="1" noChangeShapeType="1"/>
                </p:cNvSpPr>
                <p:nvPr/>
              </p:nvSpPr>
              <p:spPr bwMode="auto">
                <a:xfrm flipH="1">
                  <a:off x="362" y="1188"/>
                  <a:ext cx="6" cy="1"/>
                </a:xfrm>
                <a:prstGeom prst="line">
                  <a:avLst/>
                </a:prstGeom>
                <a:noFill/>
                <a:ln w="12700">
                  <a:solidFill>
                    <a:srgbClr val="FF0000"/>
                  </a:solidFill>
                  <a:round/>
                  <a:headEnd/>
                  <a:tailEnd/>
                </a:ln>
              </p:spPr>
              <p:txBody>
                <a:bodyPr/>
                <a:lstStyle/>
                <a:p>
                  <a:endParaRPr lang="en-US"/>
                </a:p>
              </p:txBody>
            </p:sp>
            <p:sp>
              <p:nvSpPr>
                <p:cNvPr id="1070" name="Line 186512"/>
                <p:cNvSpPr>
                  <a:spLocks noChangeAspect="1" noChangeShapeType="1"/>
                </p:cNvSpPr>
                <p:nvPr/>
              </p:nvSpPr>
              <p:spPr bwMode="auto">
                <a:xfrm flipH="1">
                  <a:off x="362" y="1715"/>
                  <a:ext cx="6" cy="1"/>
                </a:xfrm>
                <a:prstGeom prst="line">
                  <a:avLst/>
                </a:prstGeom>
                <a:noFill/>
                <a:ln w="12700">
                  <a:solidFill>
                    <a:srgbClr val="FF0000"/>
                  </a:solidFill>
                  <a:round/>
                  <a:headEnd/>
                  <a:tailEnd/>
                </a:ln>
              </p:spPr>
              <p:txBody>
                <a:bodyPr/>
                <a:lstStyle/>
                <a:p>
                  <a:endParaRPr lang="en-US"/>
                </a:p>
              </p:txBody>
            </p:sp>
            <p:sp>
              <p:nvSpPr>
                <p:cNvPr id="1071" name="Line 186513"/>
                <p:cNvSpPr>
                  <a:spLocks noChangeAspect="1" noChangeShapeType="1"/>
                </p:cNvSpPr>
                <p:nvPr/>
              </p:nvSpPr>
              <p:spPr bwMode="auto">
                <a:xfrm flipH="1">
                  <a:off x="362" y="1683"/>
                  <a:ext cx="6" cy="1"/>
                </a:xfrm>
                <a:prstGeom prst="line">
                  <a:avLst/>
                </a:prstGeom>
                <a:noFill/>
                <a:ln w="12700">
                  <a:solidFill>
                    <a:srgbClr val="FF0000"/>
                  </a:solidFill>
                  <a:round/>
                  <a:headEnd/>
                  <a:tailEnd/>
                </a:ln>
              </p:spPr>
              <p:txBody>
                <a:bodyPr/>
                <a:lstStyle/>
                <a:p>
                  <a:endParaRPr lang="en-US"/>
                </a:p>
              </p:txBody>
            </p:sp>
            <p:sp>
              <p:nvSpPr>
                <p:cNvPr id="1072" name="Line 186514"/>
                <p:cNvSpPr>
                  <a:spLocks noChangeAspect="1" noChangeShapeType="1"/>
                </p:cNvSpPr>
                <p:nvPr/>
              </p:nvSpPr>
              <p:spPr bwMode="auto">
                <a:xfrm flipH="1" flipV="1">
                  <a:off x="362" y="2137"/>
                  <a:ext cx="6" cy="5"/>
                </a:xfrm>
                <a:prstGeom prst="line">
                  <a:avLst/>
                </a:prstGeom>
                <a:noFill/>
                <a:ln w="12700">
                  <a:solidFill>
                    <a:srgbClr val="FF0000"/>
                  </a:solidFill>
                  <a:round/>
                  <a:headEnd/>
                  <a:tailEnd/>
                </a:ln>
              </p:spPr>
              <p:txBody>
                <a:bodyPr/>
                <a:lstStyle/>
                <a:p>
                  <a:endParaRPr lang="en-US"/>
                </a:p>
              </p:txBody>
            </p:sp>
            <p:sp>
              <p:nvSpPr>
                <p:cNvPr id="1073" name="Line 186515"/>
                <p:cNvSpPr>
                  <a:spLocks noChangeAspect="1" noChangeShapeType="1"/>
                </p:cNvSpPr>
                <p:nvPr/>
              </p:nvSpPr>
              <p:spPr bwMode="auto">
                <a:xfrm flipH="1">
                  <a:off x="362" y="1228"/>
                  <a:ext cx="6" cy="6"/>
                </a:xfrm>
                <a:prstGeom prst="line">
                  <a:avLst/>
                </a:prstGeom>
                <a:noFill/>
                <a:ln w="12700">
                  <a:solidFill>
                    <a:srgbClr val="FF0000"/>
                  </a:solidFill>
                  <a:round/>
                  <a:headEnd/>
                  <a:tailEnd/>
                </a:ln>
              </p:spPr>
              <p:txBody>
                <a:bodyPr/>
                <a:lstStyle/>
                <a:p>
                  <a:endParaRPr lang="en-US"/>
                </a:p>
              </p:txBody>
            </p:sp>
            <p:sp>
              <p:nvSpPr>
                <p:cNvPr id="1074" name="Line 186516"/>
                <p:cNvSpPr>
                  <a:spLocks noChangeAspect="1" noChangeShapeType="1"/>
                </p:cNvSpPr>
                <p:nvPr/>
              </p:nvSpPr>
              <p:spPr bwMode="auto">
                <a:xfrm flipH="1">
                  <a:off x="362" y="1486"/>
                  <a:ext cx="6" cy="1"/>
                </a:xfrm>
                <a:prstGeom prst="line">
                  <a:avLst/>
                </a:prstGeom>
                <a:noFill/>
                <a:ln w="12700">
                  <a:solidFill>
                    <a:srgbClr val="FF0000"/>
                  </a:solidFill>
                  <a:round/>
                  <a:headEnd/>
                  <a:tailEnd/>
                </a:ln>
              </p:spPr>
              <p:txBody>
                <a:bodyPr/>
                <a:lstStyle/>
                <a:p>
                  <a:endParaRPr lang="en-US"/>
                </a:p>
              </p:txBody>
            </p:sp>
            <p:sp>
              <p:nvSpPr>
                <p:cNvPr id="1075" name="Line 186517"/>
                <p:cNvSpPr>
                  <a:spLocks noChangeAspect="1" noChangeShapeType="1"/>
                </p:cNvSpPr>
                <p:nvPr/>
              </p:nvSpPr>
              <p:spPr bwMode="auto">
                <a:xfrm flipH="1">
                  <a:off x="357" y="1683"/>
                  <a:ext cx="5" cy="1"/>
                </a:xfrm>
                <a:prstGeom prst="line">
                  <a:avLst/>
                </a:prstGeom>
                <a:noFill/>
                <a:ln w="12700">
                  <a:solidFill>
                    <a:srgbClr val="FF0000"/>
                  </a:solidFill>
                  <a:round/>
                  <a:headEnd/>
                  <a:tailEnd/>
                </a:ln>
              </p:spPr>
              <p:txBody>
                <a:bodyPr/>
                <a:lstStyle/>
                <a:p>
                  <a:endParaRPr lang="en-US"/>
                </a:p>
              </p:txBody>
            </p:sp>
            <p:sp>
              <p:nvSpPr>
                <p:cNvPr id="1076" name="Line 186518"/>
                <p:cNvSpPr>
                  <a:spLocks noChangeAspect="1" noChangeShapeType="1"/>
                </p:cNvSpPr>
                <p:nvPr/>
              </p:nvSpPr>
              <p:spPr bwMode="auto">
                <a:xfrm flipH="1" flipV="1">
                  <a:off x="357" y="1840"/>
                  <a:ext cx="5" cy="5"/>
                </a:xfrm>
                <a:prstGeom prst="line">
                  <a:avLst/>
                </a:prstGeom>
                <a:noFill/>
                <a:ln w="12700">
                  <a:solidFill>
                    <a:srgbClr val="FF0000"/>
                  </a:solidFill>
                  <a:round/>
                  <a:headEnd/>
                  <a:tailEnd/>
                </a:ln>
              </p:spPr>
              <p:txBody>
                <a:bodyPr/>
                <a:lstStyle/>
                <a:p>
                  <a:endParaRPr lang="en-US"/>
                </a:p>
              </p:txBody>
            </p:sp>
            <p:sp>
              <p:nvSpPr>
                <p:cNvPr id="1077" name="Line 186519"/>
                <p:cNvSpPr>
                  <a:spLocks noChangeAspect="1" noChangeShapeType="1"/>
                </p:cNvSpPr>
                <p:nvPr/>
              </p:nvSpPr>
              <p:spPr bwMode="auto">
                <a:xfrm flipV="1">
                  <a:off x="362" y="2131"/>
                  <a:ext cx="1" cy="6"/>
                </a:xfrm>
                <a:prstGeom prst="line">
                  <a:avLst/>
                </a:prstGeom>
                <a:noFill/>
                <a:ln w="12700">
                  <a:solidFill>
                    <a:srgbClr val="FF0000"/>
                  </a:solidFill>
                  <a:round/>
                  <a:headEnd/>
                  <a:tailEnd/>
                </a:ln>
              </p:spPr>
              <p:txBody>
                <a:bodyPr/>
                <a:lstStyle/>
                <a:p>
                  <a:endParaRPr lang="en-US"/>
                </a:p>
              </p:txBody>
            </p:sp>
            <p:sp>
              <p:nvSpPr>
                <p:cNvPr id="1078" name="Line 186520"/>
                <p:cNvSpPr>
                  <a:spLocks noChangeAspect="1" noChangeShapeType="1"/>
                </p:cNvSpPr>
                <p:nvPr/>
              </p:nvSpPr>
              <p:spPr bwMode="auto">
                <a:xfrm flipH="1">
                  <a:off x="357" y="1715"/>
                  <a:ext cx="5" cy="1"/>
                </a:xfrm>
                <a:prstGeom prst="line">
                  <a:avLst/>
                </a:prstGeom>
                <a:noFill/>
                <a:ln w="12700">
                  <a:solidFill>
                    <a:srgbClr val="FF0000"/>
                  </a:solidFill>
                  <a:round/>
                  <a:headEnd/>
                  <a:tailEnd/>
                </a:ln>
              </p:spPr>
              <p:txBody>
                <a:bodyPr/>
                <a:lstStyle/>
                <a:p>
                  <a:endParaRPr lang="en-US"/>
                </a:p>
              </p:txBody>
            </p:sp>
            <p:sp>
              <p:nvSpPr>
                <p:cNvPr id="1079" name="Line 186521"/>
                <p:cNvSpPr>
                  <a:spLocks noChangeAspect="1" noChangeShapeType="1"/>
                </p:cNvSpPr>
                <p:nvPr/>
              </p:nvSpPr>
              <p:spPr bwMode="auto">
                <a:xfrm flipV="1">
                  <a:off x="362" y="2125"/>
                  <a:ext cx="1" cy="6"/>
                </a:xfrm>
                <a:prstGeom prst="line">
                  <a:avLst/>
                </a:prstGeom>
                <a:noFill/>
                <a:ln w="12700">
                  <a:solidFill>
                    <a:srgbClr val="FF0000"/>
                  </a:solidFill>
                  <a:round/>
                  <a:headEnd/>
                  <a:tailEnd/>
                </a:ln>
              </p:spPr>
              <p:txBody>
                <a:bodyPr/>
                <a:lstStyle/>
                <a:p>
                  <a:endParaRPr lang="en-US"/>
                </a:p>
              </p:txBody>
            </p:sp>
            <p:sp>
              <p:nvSpPr>
                <p:cNvPr id="1080" name="Line 186522"/>
                <p:cNvSpPr>
                  <a:spLocks noChangeAspect="1" noChangeShapeType="1"/>
                </p:cNvSpPr>
                <p:nvPr/>
              </p:nvSpPr>
              <p:spPr bwMode="auto">
                <a:xfrm flipH="1">
                  <a:off x="357" y="1234"/>
                  <a:ext cx="5" cy="1"/>
                </a:xfrm>
                <a:prstGeom prst="line">
                  <a:avLst/>
                </a:prstGeom>
                <a:noFill/>
                <a:ln w="12700">
                  <a:solidFill>
                    <a:srgbClr val="FF0000"/>
                  </a:solidFill>
                  <a:round/>
                  <a:headEnd/>
                  <a:tailEnd/>
                </a:ln>
              </p:spPr>
              <p:txBody>
                <a:bodyPr/>
                <a:lstStyle/>
                <a:p>
                  <a:endParaRPr lang="en-US"/>
                </a:p>
              </p:txBody>
            </p:sp>
            <p:sp>
              <p:nvSpPr>
                <p:cNvPr id="1081" name="Line 186523"/>
                <p:cNvSpPr>
                  <a:spLocks noChangeAspect="1" noChangeShapeType="1"/>
                </p:cNvSpPr>
                <p:nvPr/>
              </p:nvSpPr>
              <p:spPr bwMode="auto">
                <a:xfrm flipH="1">
                  <a:off x="357" y="1188"/>
                  <a:ext cx="5" cy="6"/>
                </a:xfrm>
                <a:prstGeom prst="line">
                  <a:avLst/>
                </a:prstGeom>
                <a:noFill/>
                <a:ln w="12700">
                  <a:solidFill>
                    <a:srgbClr val="FF0000"/>
                  </a:solidFill>
                  <a:round/>
                  <a:headEnd/>
                  <a:tailEnd/>
                </a:ln>
              </p:spPr>
              <p:txBody>
                <a:bodyPr/>
                <a:lstStyle/>
                <a:p>
                  <a:endParaRPr lang="en-US"/>
                </a:p>
              </p:txBody>
            </p:sp>
            <p:sp>
              <p:nvSpPr>
                <p:cNvPr id="1082" name="Line 186524"/>
                <p:cNvSpPr>
                  <a:spLocks noChangeAspect="1" noChangeShapeType="1"/>
                </p:cNvSpPr>
                <p:nvPr/>
              </p:nvSpPr>
              <p:spPr bwMode="auto">
                <a:xfrm flipV="1">
                  <a:off x="362" y="2120"/>
                  <a:ext cx="1" cy="5"/>
                </a:xfrm>
                <a:prstGeom prst="line">
                  <a:avLst/>
                </a:prstGeom>
                <a:noFill/>
                <a:ln w="12700">
                  <a:solidFill>
                    <a:srgbClr val="FF0000"/>
                  </a:solidFill>
                  <a:round/>
                  <a:headEnd/>
                  <a:tailEnd/>
                </a:ln>
              </p:spPr>
              <p:txBody>
                <a:bodyPr/>
                <a:lstStyle/>
                <a:p>
                  <a:endParaRPr lang="en-US"/>
                </a:p>
              </p:txBody>
            </p:sp>
            <p:sp>
              <p:nvSpPr>
                <p:cNvPr id="1083" name="Line 186525"/>
                <p:cNvSpPr>
                  <a:spLocks noChangeAspect="1" noChangeShapeType="1"/>
                </p:cNvSpPr>
                <p:nvPr/>
              </p:nvSpPr>
              <p:spPr bwMode="auto">
                <a:xfrm flipH="1">
                  <a:off x="357" y="1940"/>
                  <a:ext cx="5" cy="1"/>
                </a:xfrm>
                <a:prstGeom prst="line">
                  <a:avLst/>
                </a:prstGeom>
                <a:noFill/>
                <a:ln w="12700">
                  <a:solidFill>
                    <a:srgbClr val="FF0000"/>
                  </a:solidFill>
                  <a:round/>
                  <a:headEnd/>
                  <a:tailEnd/>
                </a:ln>
              </p:spPr>
              <p:txBody>
                <a:bodyPr/>
                <a:lstStyle/>
                <a:p>
                  <a:endParaRPr lang="en-US"/>
                </a:p>
              </p:txBody>
            </p:sp>
            <p:sp>
              <p:nvSpPr>
                <p:cNvPr id="1084" name="Line 186526"/>
                <p:cNvSpPr>
                  <a:spLocks noChangeAspect="1" noChangeShapeType="1"/>
                </p:cNvSpPr>
                <p:nvPr/>
              </p:nvSpPr>
              <p:spPr bwMode="auto">
                <a:xfrm>
                  <a:off x="362" y="930"/>
                  <a:ext cx="1" cy="6"/>
                </a:xfrm>
                <a:prstGeom prst="line">
                  <a:avLst/>
                </a:prstGeom>
                <a:noFill/>
                <a:ln w="12700">
                  <a:solidFill>
                    <a:srgbClr val="FF0000"/>
                  </a:solidFill>
                  <a:round/>
                  <a:headEnd/>
                  <a:tailEnd/>
                </a:ln>
              </p:spPr>
              <p:txBody>
                <a:bodyPr/>
                <a:lstStyle/>
                <a:p>
                  <a:endParaRPr lang="en-US"/>
                </a:p>
              </p:txBody>
            </p:sp>
            <p:sp>
              <p:nvSpPr>
                <p:cNvPr id="1085" name="Line 186527"/>
                <p:cNvSpPr>
                  <a:spLocks noChangeAspect="1" noChangeShapeType="1"/>
                </p:cNvSpPr>
                <p:nvPr/>
              </p:nvSpPr>
              <p:spPr bwMode="auto">
                <a:xfrm flipV="1">
                  <a:off x="362" y="2114"/>
                  <a:ext cx="1" cy="6"/>
                </a:xfrm>
                <a:prstGeom prst="line">
                  <a:avLst/>
                </a:prstGeom>
                <a:noFill/>
                <a:ln w="12700">
                  <a:solidFill>
                    <a:srgbClr val="FF0000"/>
                  </a:solidFill>
                  <a:round/>
                  <a:headEnd/>
                  <a:tailEnd/>
                </a:ln>
              </p:spPr>
              <p:txBody>
                <a:bodyPr/>
                <a:lstStyle/>
                <a:p>
                  <a:endParaRPr lang="en-US"/>
                </a:p>
              </p:txBody>
            </p:sp>
            <p:sp>
              <p:nvSpPr>
                <p:cNvPr id="1086" name="Line 186528"/>
                <p:cNvSpPr>
                  <a:spLocks noChangeAspect="1" noChangeShapeType="1"/>
                </p:cNvSpPr>
                <p:nvPr/>
              </p:nvSpPr>
              <p:spPr bwMode="auto">
                <a:xfrm flipH="1">
                  <a:off x="351" y="1683"/>
                  <a:ext cx="11" cy="1"/>
                </a:xfrm>
                <a:prstGeom prst="line">
                  <a:avLst/>
                </a:prstGeom>
                <a:noFill/>
                <a:ln w="12700">
                  <a:solidFill>
                    <a:srgbClr val="FF0000"/>
                  </a:solidFill>
                  <a:round/>
                  <a:headEnd/>
                  <a:tailEnd/>
                </a:ln>
              </p:spPr>
              <p:txBody>
                <a:bodyPr/>
                <a:lstStyle/>
                <a:p>
                  <a:endParaRPr lang="en-US"/>
                </a:p>
              </p:txBody>
            </p:sp>
            <p:sp>
              <p:nvSpPr>
                <p:cNvPr id="1087" name="Line 186529"/>
                <p:cNvSpPr>
                  <a:spLocks noChangeAspect="1" noChangeShapeType="1"/>
                </p:cNvSpPr>
                <p:nvPr/>
              </p:nvSpPr>
              <p:spPr bwMode="auto">
                <a:xfrm flipV="1">
                  <a:off x="362" y="2109"/>
                  <a:ext cx="1" cy="5"/>
                </a:xfrm>
                <a:prstGeom prst="line">
                  <a:avLst/>
                </a:prstGeom>
                <a:noFill/>
                <a:ln w="12700">
                  <a:solidFill>
                    <a:srgbClr val="FF0000"/>
                  </a:solidFill>
                  <a:round/>
                  <a:headEnd/>
                  <a:tailEnd/>
                </a:ln>
              </p:spPr>
              <p:txBody>
                <a:bodyPr/>
                <a:lstStyle/>
                <a:p>
                  <a:endParaRPr lang="en-US"/>
                </a:p>
              </p:txBody>
            </p:sp>
            <p:sp>
              <p:nvSpPr>
                <p:cNvPr id="1088" name="Line 186530"/>
                <p:cNvSpPr>
                  <a:spLocks noChangeAspect="1" noChangeShapeType="1"/>
                </p:cNvSpPr>
                <p:nvPr/>
              </p:nvSpPr>
              <p:spPr bwMode="auto">
                <a:xfrm flipH="1">
                  <a:off x="357" y="1834"/>
                  <a:ext cx="5" cy="1"/>
                </a:xfrm>
                <a:prstGeom prst="line">
                  <a:avLst/>
                </a:prstGeom>
                <a:noFill/>
                <a:ln w="12700">
                  <a:solidFill>
                    <a:srgbClr val="FF0000"/>
                  </a:solidFill>
                  <a:round/>
                  <a:headEnd/>
                  <a:tailEnd/>
                </a:ln>
              </p:spPr>
              <p:txBody>
                <a:bodyPr/>
                <a:lstStyle/>
                <a:p>
                  <a:endParaRPr lang="en-US"/>
                </a:p>
              </p:txBody>
            </p:sp>
            <p:sp>
              <p:nvSpPr>
                <p:cNvPr id="1089" name="Line 186531"/>
                <p:cNvSpPr>
                  <a:spLocks noChangeAspect="1" noChangeShapeType="1"/>
                </p:cNvSpPr>
                <p:nvPr/>
              </p:nvSpPr>
              <p:spPr bwMode="auto">
                <a:xfrm flipH="1">
                  <a:off x="351" y="1317"/>
                  <a:ext cx="11" cy="6"/>
                </a:xfrm>
                <a:prstGeom prst="line">
                  <a:avLst/>
                </a:prstGeom>
                <a:noFill/>
                <a:ln w="12700">
                  <a:solidFill>
                    <a:srgbClr val="FF0000"/>
                  </a:solidFill>
                  <a:round/>
                  <a:headEnd/>
                  <a:tailEnd/>
                </a:ln>
              </p:spPr>
              <p:txBody>
                <a:bodyPr/>
                <a:lstStyle/>
                <a:p>
                  <a:endParaRPr lang="en-US"/>
                </a:p>
              </p:txBody>
            </p:sp>
            <p:sp>
              <p:nvSpPr>
                <p:cNvPr id="1090" name="Line 186532"/>
                <p:cNvSpPr>
                  <a:spLocks noChangeAspect="1" noChangeShapeType="1"/>
                </p:cNvSpPr>
                <p:nvPr/>
              </p:nvSpPr>
              <p:spPr bwMode="auto">
                <a:xfrm flipH="1">
                  <a:off x="357" y="936"/>
                  <a:ext cx="5" cy="6"/>
                </a:xfrm>
                <a:prstGeom prst="line">
                  <a:avLst/>
                </a:prstGeom>
                <a:noFill/>
                <a:ln w="12700">
                  <a:solidFill>
                    <a:srgbClr val="FF0000"/>
                  </a:solidFill>
                  <a:round/>
                  <a:headEnd/>
                  <a:tailEnd/>
                </a:ln>
              </p:spPr>
              <p:txBody>
                <a:bodyPr/>
                <a:lstStyle/>
                <a:p>
                  <a:endParaRPr lang="en-US"/>
                </a:p>
              </p:txBody>
            </p:sp>
            <p:sp>
              <p:nvSpPr>
                <p:cNvPr id="1091" name="Line 186533"/>
                <p:cNvSpPr>
                  <a:spLocks noChangeAspect="1" noChangeShapeType="1"/>
                </p:cNvSpPr>
                <p:nvPr/>
              </p:nvSpPr>
              <p:spPr bwMode="auto">
                <a:xfrm flipH="1">
                  <a:off x="357" y="1486"/>
                  <a:ext cx="5" cy="1"/>
                </a:xfrm>
                <a:prstGeom prst="line">
                  <a:avLst/>
                </a:prstGeom>
                <a:noFill/>
                <a:ln w="12700">
                  <a:solidFill>
                    <a:srgbClr val="FF0000"/>
                  </a:solidFill>
                  <a:round/>
                  <a:headEnd/>
                  <a:tailEnd/>
                </a:ln>
              </p:spPr>
              <p:txBody>
                <a:bodyPr/>
                <a:lstStyle/>
                <a:p>
                  <a:endParaRPr lang="en-US"/>
                </a:p>
              </p:txBody>
            </p:sp>
            <p:sp>
              <p:nvSpPr>
                <p:cNvPr id="1092" name="Line 186534"/>
                <p:cNvSpPr>
                  <a:spLocks noChangeAspect="1" noChangeShapeType="1"/>
                </p:cNvSpPr>
                <p:nvPr/>
              </p:nvSpPr>
              <p:spPr bwMode="auto">
                <a:xfrm flipH="1" flipV="1">
                  <a:off x="357" y="2103"/>
                  <a:ext cx="5" cy="6"/>
                </a:xfrm>
                <a:prstGeom prst="line">
                  <a:avLst/>
                </a:prstGeom>
                <a:noFill/>
                <a:ln w="12700">
                  <a:solidFill>
                    <a:srgbClr val="FF0000"/>
                  </a:solidFill>
                  <a:round/>
                  <a:headEnd/>
                  <a:tailEnd/>
                </a:ln>
              </p:spPr>
              <p:txBody>
                <a:bodyPr/>
                <a:lstStyle/>
                <a:p>
                  <a:endParaRPr lang="en-US"/>
                </a:p>
              </p:txBody>
            </p:sp>
            <p:sp>
              <p:nvSpPr>
                <p:cNvPr id="1093" name="Line 186535"/>
                <p:cNvSpPr>
                  <a:spLocks noChangeAspect="1" noChangeShapeType="1"/>
                </p:cNvSpPr>
                <p:nvPr/>
              </p:nvSpPr>
              <p:spPr bwMode="auto">
                <a:xfrm>
                  <a:off x="357" y="1234"/>
                  <a:ext cx="1" cy="5"/>
                </a:xfrm>
                <a:prstGeom prst="line">
                  <a:avLst/>
                </a:prstGeom>
                <a:noFill/>
                <a:ln w="12700">
                  <a:solidFill>
                    <a:srgbClr val="FF0000"/>
                  </a:solidFill>
                  <a:round/>
                  <a:headEnd/>
                  <a:tailEnd/>
                </a:ln>
              </p:spPr>
              <p:txBody>
                <a:bodyPr/>
                <a:lstStyle/>
                <a:p>
                  <a:endParaRPr lang="en-US"/>
                </a:p>
              </p:txBody>
            </p:sp>
            <p:sp>
              <p:nvSpPr>
                <p:cNvPr id="1094" name="Line 186536"/>
                <p:cNvSpPr>
                  <a:spLocks noChangeAspect="1" noChangeShapeType="1"/>
                </p:cNvSpPr>
                <p:nvPr/>
              </p:nvSpPr>
              <p:spPr bwMode="auto">
                <a:xfrm flipH="1" flipV="1">
                  <a:off x="351" y="1711"/>
                  <a:ext cx="6" cy="4"/>
                </a:xfrm>
                <a:prstGeom prst="line">
                  <a:avLst/>
                </a:prstGeom>
                <a:noFill/>
                <a:ln w="12700">
                  <a:solidFill>
                    <a:srgbClr val="FF0000"/>
                  </a:solidFill>
                  <a:round/>
                  <a:headEnd/>
                  <a:tailEnd/>
                </a:ln>
              </p:spPr>
              <p:txBody>
                <a:bodyPr/>
                <a:lstStyle/>
                <a:p>
                  <a:endParaRPr lang="en-US"/>
                </a:p>
              </p:txBody>
            </p:sp>
            <p:sp>
              <p:nvSpPr>
                <p:cNvPr id="1095" name="Line 186537"/>
                <p:cNvSpPr>
                  <a:spLocks noChangeAspect="1" noChangeShapeType="1"/>
                </p:cNvSpPr>
                <p:nvPr/>
              </p:nvSpPr>
              <p:spPr bwMode="auto">
                <a:xfrm flipH="1">
                  <a:off x="351" y="1840"/>
                  <a:ext cx="6" cy="1"/>
                </a:xfrm>
                <a:prstGeom prst="line">
                  <a:avLst/>
                </a:prstGeom>
                <a:noFill/>
                <a:ln w="12700">
                  <a:solidFill>
                    <a:srgbClr val="FF0000"/>
                  </a:solidFill>
                  <a:round/>
                  <a:headEnd/>
                  <a:tailEnd/>
                </a:ln>
              </p:spPr>
              <p:txBody>
                <a:bodyPr/>
                <a:lstStyle/>
                <a:p>
                  <a:endParaRPr lang="en-US"/>
                </a:p>
              </p:txBody>
            </p:sp>
            <p:sp>
              <p:nvSpPr>
                <p:cNvPr id="1096" name="Line 186538"/>
                <p:cNvSpPr>
                  <a:spLocks noChangeAspect="1" noChangeShapeType="1"/>
                </p:cNvSpPr>
                <p:nvPr/>
              </p:nvSpPr>
              <p:spPr bwMode="auto">
                <a:xfrm flipH="1">
                  <a:off x="351" y="942"/>
                  <a:ext cx="6" cy="5"/>
                </a:xfrm>
                <a:prstGeom prst="line">
                  <a:avLst/>
                </a:prstGeom>
                <a:noFill/>
                <a:ln w="12700">
                  <a:solidFill>
                    <a:srgbClr val="FF0000"/>
                  </a:solidFill>
                  <a:round/>
                  <a:headEnd/>
                  <a:tailEnd/>
                </a:ln>
              </p:spPr>
              <p:txBody>
                <a:bodyPr/>
                <a:lstStyle/>
                <a:p>
                  <a:endParaRPr lang="en-US"/>
                </a:p>
              </p:txBody>
            </p:sp>
            <p:sp>
              <p:nvSpPr>
                <p:cNvPr id="1097" name="Line 186539"/>
                <p:cNvSpPr>
                  <a:spLocks noChangeAspect="1" noChangeShapeType="1"/>
                </p:cNvSpPr>
                <p:nvPr/>
              </p:nvSpPr>
              <p:spPr bwMode="auto">
                <a:xfrm flipH="1">
                  <a:off x="351" y="1486"/>
                  <a:ext cx="6" cy="6"/>
                </a:xfrm>
                <a:prstGeom prst="line">
                  <a:avLst/>
                </a:prstGeom>
                <a:noFill/>
                <a:ln w="12700">
                  <a:solidFill>
                    <a:srgbClr val="FF0000"/>
                  </a:solidFill>
                  <a:round/>
                  <a:headEnd/>
                  <a:tailEnd/>
                </a:ln>
              </p:spPr>
              <p:txBody>
                <a:bodyPr/>
                <a:lstStyle/>
                <a:p>
                  <a:endParaRPr lang="en-US"/>
                </a:p>
              </p:txBody>
            </p:sp>
            <p:sp>
              <p:nvSpPr>
                <p:cNvPr id="1098" name="Line 186540"/>
                <p:cNvSpPr>
                  <a:spLocks noChangeAspect="1" noChangeShapeType="1"/>
                </p:cNvSpPr>
                <p:nvPr/>
              </p:nvSpPr>
              <p:spPr bwMode="auto">
                <a:xfrm flipH="1">
                  <a:off x="351" y="1683"/>
                  <a:ext cx="6" cy="1"/>
                </a:xfrm>
                <a:prstGeom prst="line">
                  <a:avLst/>
                </a:prstGeom>
                <a:noFill/>
                <a:ln w="12700">
                  <a:solidFill>
                    <a:srgbClr val="FF0000"/>
                  </a:solidFill>
                  <a:round/>
                  <a:headEnd/>
                  <a:tailEnd/>
                </a:ln>
              </p:spPr>
              <p:txBody>
                <a:bodyPr/>
                <a:lstStyle/>
                <a:p>
                  <a:endParaRPr lang="en-US"/>
                </a:p>
              </p:txBody>
            </p:sp>
            <p:sp>
              <p:nvSpPr>
                <p:cNvPr id="1099" name="Line 186541"/>
                <p:cNvSpPr>
                  <a:spLocks noChangeAspect="1" noChangeShapeType="1"/>
                </p:cNvSpPr>
                <p:nvPr/>
              </p:nvSpPr>
              <p:spPr bwMode="auto">
                <a:xfrm flipH="1" flipV="1">
                  <a:off x="351" y="2097"/>
                  <a:ext cx="6" cy="6"/>
                </a:xfrm>
                <a:prstGeom prst="line">
                  <a:avLst/>
                </a:prstGeom>
                <a:noFill/>
                <a:ln w="12700">
                  <a:solidFill>
                    <a:srgbClr val="FF0000"/>
                  </a:solidFill>
                  <a:round/>
                  <a:headEnd/>
                  <a:tailEnd/>
                </a:ln>
              </p:spPr>
              <p:txBody>
                <a:bodyPr/>
                <a:lstStyle/>
                <a:p>
                  <a:endParaRPr lang="en-US"/>
                </a:p>
              </p:txBody>
            </p:sp>
            <p:sp>
              <p:nvSpPr>
                <p:cNvPr id="1100" name="Line 186542"/>
                <p:cNvSpPr>
                  <a:spLocks noChangeAspect="1" noChangeShapeType="1"/>
                </p:cNvSpPr>
                <p:nvPr/>
              </p:nvSpPr>
              <p:spPr bwMode="auto">
                <a:xfrm flipH="1" flipV="1">
                  <a:off x="351" y="1828"/>
                  <a:ext cx="6" cy="6"/>
                </a:xfrm>
                <a:prstGeom prst="line">
                  <a:avLst/>
                </a:prstGeom>
                <a:noFill/>
                <a:ln w="12700">
                  <a:solidFill>
                    <a:srgbClr val="FF0000"/>
                  </a:solidFill>
                  <a:round/>
                  <a:headEnd/>
                  <a:tailEnd/>
                </a:ln>
              </p:spPr>
              <p:txBody>
                <a:bodyPr/>
                <a:lstStyle/>
                <a:p>
                  <a:endParaRPr lang="en-US"/>
                </a:p>
              </p:txBody>
            </p:sp>
            <p:sp>
              <p:nvSpPr>
                <p:cNvPr id="1101" name="Line 186543"/>
                <p:cNvSpPr>
                  <a:spLocks noChangeAspect="1" noChangeShapeType="1"/>
                </p:cNvSpPr>
                <p:nvPr/>
              </p:nvSpPr>
              <p:spPr bwMode="auto">
                <a:xfrm flipH="1">
                  <a:off x="351" y="1239"/>
                  <a:ext cx="6" cy="1"/>
                </a:xfrm>
                <a:prstGeom prst="line">
                  <a:avLst/>
                </a:prstGeom>
                <a:noFill/>
                <a:ln w="12700">
                  <a:solidFill>
                    <a:srgbClr val="FF0000"/>
                  </a:solidFill>
                  <a:round/>
                  <a:headEnd/>
                  <a:tailEnd/>
                </a:ln>
              </p:spPr>
              <p:txBody>
                <a:bodyPr/>
                <a:lstStyle/>
                <a:p>
                  <a:endParaRPr lang="en-US"/>
                </a:p>
              </p:txBody>
            </p:sp>
            <p:sp>
              <p:nvSpPr>
                <p:cNvPr id="1102" name="Line 186544"/>
                <p:cNvSpPr>
                  <a:spLocks noChangeAspect="1" noChangeShapeType="1"/>
                </p:cNvSpPr>
                <p:nvPr/>
              </p:nvSpPr>
              <p:spPr bwMode="auto">
                <a:xfrm flipH="1">
                  <a:off x="351" y="1194"/>
                  <a:ext cx="6" cy="1"/>
                </a:xfrm>
                <a:prstGeom prst="line">
                  <a:avLst/>
                </a:prstGeom>
                <a:noFill/>
                <a:ln w="12700">
                  <a:solidFill>
                    <a:srgbClr val="FF0000"/>
                  </a:solidFill>
                  <a:round/>
                  <a:headEnd/>
                  <a:tailEnd/>
                </a:ln>
              </p:spPr>
              <p:txBody>
                <a:bodyPr/>
                <a:lstStyle/>
                <a:p>
                  <a:endParaRPr lang="en-US"/>
                </a:p>
              </p:txBody>
            </p:sp>
            <p:sp>
              <p:nvSpPr>
                <p:cNvPr id="1103" name="Line 186545"/>
                <p:cNvSpPr>
                  <a:spLocks noChangeAspect="1" noChangeShapeType="1"/>
                </p:cNvSpPr>
                <p:nvPr/>
              </p:nvSpPr>
              <p:spPr bwMode="auto">
                <a:xfrm flipH="1">
                  <a:off x="351" y="1940"/>
                  <a:ext cx="6" cy="1"/>
                </a:xfrm>
                <a:prstGeom prst="line">
                  <a:avLst/>
                </a:prstGeom>
                <a:noFill/>
                <a:ln w="12700">
                  <a:solidFill>
                    <a:srgbClr val="FF0000"/>
                  </a:solidFill>
                  <a:round/>
                  <a:headEnd/>
                  <a:tailEnd/>
                </a:ln>
              </p:spPr>
              <p:txBody>
                <a:bodyPr/>
                <a:lstStyle/>
                <a:p>
                  <a:endParaRPr lang="en-US"/>
                </a:p>
              </p:txBody>
            </p:sp>
            <p:sp>
              <p:nvSpPr>
                <p:cNvPr id="1104" name="Line 186546"/>
                <p:cNvSpPr>
                  <a:spLocks noChangeAspect="1" noChangeShapeType="1"/>
                </p:cNvSpPr>
                <p:nvPr/>
              </p:nvSpPr>
              <p:spPr bwMode="auto">
                <a:xfrm flipV="1">
                  <a:off x="351" y="2092"/>
                  <a:ext cx="1" cy="5"/>
                </a:xfrm>
                <a:prstGeom prst="line">
                  <a:avLst/>
                </a:prstGeom>
                <a:noFill/>
                <a:ln w="12700">
                  <a:solidFill>
                    <a:srgbClr val="FF0000"/>
                  </a:solidFill>
                  <a:round/>
                  <a:headEnd/>
                  <a:tailEnd/>
                </a:ln>
              </p:spPr>
              <p:txBody>
                <a:bodyPr/>
                <a:lstStyle/>
                <a:p>
                  <a:endParaRPr lang="en-US"/>
                </a:p>
              </p:txBody>
            </p:sp>
            <p:sp>
              <p:nvSpPr>
                <p:cNvPr id="1105" name="Line 186547"/>
                <p:cNvSpPr>
                  <a:spLocks noChangeAspect="1" noChangeShapeType="1"/>
                </p:cNvSpPr>
                <p:nvPr/>
              </p:nvSpPr>
              <p:spPr bwMode="auto">
                <a:xfrm flipV="1">
                  <a:off x="351" y="2086"/>
                  <a:ext cx="1" cy="6"/>
                </a:xfrm>
                <a:prstGeom prst="line">
                  <a:avLst/>
                </a:prstGeom>
                <a:noFill/>
                <a:ln w="12700">
                  <a:solidFill>
                    <a:srgbClr val="FF0000"/>
                  </a:solidFill>
                  <a:round/>
                  <a:headEnd/>
                  <a:tailEnd/>
                </a:ln>
              </p:spPr>
              <p:txBody>
                <a:bodyPr/>
                <a:lstStyle/>
                <a:p>
                  <a:endParaRPr lang="en-US"/>
                </a:p>
              </p:txBody>
            </p:sp>
            <p:sp>
              <p:nvSpPr>
                <p:cNvPr id="1106" name="Line 186548"/>
                <p:cNvSpPr>
                  <a:spLocks noChangeAspect="1" noChangeShapeType="1"/>
                </p:cNvSpPr>
                <p:nvPr/>
              </p:nvSpPr>
              <p:spPr bwMode="auto">
                <a:xfrm flipH="1">
                  <a:off x="346" y="947"/>
                  <a:ext cx="5" cy="1"/>
                </a:xfrm>
                <a:prstGeom prst="line">
                  <a:avLst/>
                </a:prstGeom>
                <a:noFill/>
                <a:ln w="12700">
                  <a:solidFill>
                    <a:srgbClr val="FF0000"/>
                  </a:solidFill>
                  <a:round/>
                  <a:headEnd/>
                  <a:tailEnd/>
                </a:ln>
              </p:spPr>
              <p:txBody>
                <a:bodyPr/>
                <a:lstStyle/>
                <a:p>
                  <a:endParaRPr lang="en-US"/>
                </a:p>
              </p:txBody>
            </p:sp>
            <p:sp>
              <p:nvSpPr>
                <p:cNvPr id="1107" name="Line 186549"/>
                <p:cNvSpPr>
                  <a:spLocks noChangeAspect="1" noChangeShapeType="1"/>
                </p:cNvSpPr>
                <p:nvPr/>
              </p:nvSpPr>
              <p:spPr bwMode="auto">
                <a:xfrm flipH="1">
                  <a:off x="346" y="1239"/>
                  <a:ext cx="5" cy="1"/>
                </a:xfrm>
                <a:prstGeom prst="line">
                  <a:avLst/>
                </a:prstGeom>
                <a:noFill/>
                <a:ln w="12700">
                  <a:solidFill>
                    <a:srgbClr val="FF0000"/>
                  </a:solidFill>
                  <a:round/>
                  <a:headEnd/>
                  <a:tailEnd/>
                </a:ln>
              </p:spPr>
              <p:txBody>
                <a:bodyPr/>
                <a:lstStyle/>
                <a:p>
                  <a:endParaRPr lang="en-US"/>
                </a:p>
              </p:txBody>
            </p:sp>
            <p:sp>
              <p:nvSpPr>
                <p:cNvPr id="1108" name="Line 186550"/>
                <p:cNvSpPr>
                  <a:spLocks noChangeAspect="1" noChangeShapeType="1"/>
                </p:cNvSpPr>
                <p:nvPr/>
              </p:nvSpPr>
              <p:spPr bwMode="auto">
                <a:xfrm flipH="1" flipV="1">
                  <a:off x="346" y="1834"/>
                  <a:ext cx="5" cy="6"/>
                </a:xfrm>
                <a:prstGeom prst="line">
                  <a:avLst/>
                </a:prstGeom>
                <a:noFill/>
                <a:ln w="12700">
                  <a:solidFill>
                    <a:srgbClr val="FF0000"/>
                  </a:solidFill>
                  <a:round/>
                  <a:headEnd/>
                  <a:tailEnd/>
                </a:ln>
              </p:spPr>
              <p:txBody>
                <a:bodyPr/>
                <a:lstStyle/>
                <a:p>
                  <a:endParaRPr lang="en-US"/>
                </a:p>
              </p:txBody>
            </p:sp>
            <p:sp>
              <p:nvSpPr>
                <p:cNvPr id="1109" name="Line 186551"/>
                <p:cNvSpPr>
                  <a:spLocks noChangeAspect="1" noChangeShapeType="1"/>
                </p:cNvSpPr>
                <p:nvPr/>
              </p:nvSpPr>
              <p:spPr bwMode="auto">
                <a:xfrm flipH="1">
                  <a:off x="346" y="1683"/>
                  <a:ext cx="5" cy="1"/>
                </a:xfrm>
                <a:prstGeom prst="line">
                  <a:avLst/>
                </a:prstGeom>
                <a:noFill/>
                <a:ln w="12700">
                  <a:solidFill>
                    <a:srgbClr val="FF0000"/>
                  </a:solidFill>
                  <a:round/>
                  <a:headEnd/>
                  <a:tailEnd/>
                </a:ln>
              </p:spPr>
              <p:txBody>
                <a:bodyPr/>
                <a:lstStyle/>
                <a:p>
                  <a:endParaRPr lang="en-US"/>
                </a:p>
              </p:txBody>
            </p:sp>
            <p:sp>
              <p:nvSpPr>
                <p:cNvPr id="1110" name="Line 186552"/>
                <p:cNvSpPr>
                  <a:spLocks noChangeAspect="1" noChangeShapeType="1"/>
                </p:cNvSpPr>
                <p:nvPr/>
              </p:nvSpPr>
              <p:spPr bwMode="auto">
                <a:xfrm flipH="1">
                  <a:off x="346" y="1828"/>
                  <a:ext cx="5" cy="1"/>
                </a:xfrm>
                <a:prstGeom prst="line">
                  <a:avLst/>
                </a:prstGeom>
                <a:noFill/>
                <a:ln w="12700">
                  <a:solidFill>
                    <a:srgbClr val="FF0000"/>
                  </a:solidFill>
                  <a:round/>
                  <a:headEnd/>
                  <a:tailEnd/>
                </a:ln>
              </p:spPr>
              <p:txBody>
                <a:bodyPr/>
                <a:lstStyle/>
                <a:p>
                  <a:endParaRPr lang="en-US"/>
                </a:p>
              </p:txBody>
            </p:sp>
            <p:sp>
              <p:nvSpPr>
                <p:cNvPr id="1111" name="Line 186553"/>
                <p:cNvSpPr>
                  <a:spLocks noChangeAspect="1" noChangeShapeType="1"/>
                </p:cNvSpPr>
                <p:nvPr/>
              </p:nvSpPr>
              <p:spPr bwMode="auto">
                <a:xfrm flipH="1">
                  <a:off x="346" y="1683"/>
                  <a:ext cx="5" cy="1"/>
                </a:xfrm>
                <a:prstGeom prst="line">
                  <a:avLst/>
                </a:prstGeom>
                <a:noFill/>
                <a:ln w="12700">
                  <a:solidFill>
                    <a:srgbClr val="FF0000"/>
                  </a:solidFill>
                  <a:round/>
                  <a:headEnd/>
                  <a:tailEnd/>
                </a:ln>
              </p:spPr>
              <p:txBody>
                <a:bodyPr/>
                <a:lstStyle/>
                <a:p>
                  <a:endParaRPr lang="en-US"/>
                </a:p>
              </p:txBody>
            </p:sp>
            <p:sp>
              <p:nvSpPr>
                <p:cNvPr id="1112" name="Line 186554"/>
                <p:cNvSpPr>
                  <a:spLocks noChangeAspect="1" noChangeShapeType="1"/>
                </p:cNvSpPr>
                <p:nvPr/>
              </p:nvSpPr>
              <p:spPr bwMode="auto">
                <a:xfrm flipV="1">
                  <a:off x="351" y="2081"/>
                  <a:ext cx="1" cy="5"/>
                </a:xfrm>
                <a:prstGeom prst="line">
                  <a:avLst/>
                </a:prstGeom>
                <a:noFill/>
                <a:ln w="12700">
                  <a:solidFill>
                    <a:srgbClr val="FF0000"/>
                  </a:solidFill>
                  <a:round/>
                  <a:headEnd/>
                  <a:tailEnd/>
                </a:ln>
              </p:spPr>
              <p:txBody>
                <a:bodyPr/>
                <a:lstStyle/>
                <a:p>
                  <a:endParaRPr lang="en-US"/>
                </a:p>
              </p:txBody>
            </p:sp>
            <p:sp>
              <p:nvSpPr>
                <p:cNvPr id="1113" name="Line 186555"/>
                <p:cNvSpPr>
                  <a:spLocks noChangeAspect="1" noChangeShapeType="1"/>
                </p:cNvSpPr>
                <p:nvPr/>
              </p:nvSpPr>
              <p:spPr bwMode="auto">
                <a:xfrm flipH="1">
                  <a:off x="346" y="1194"/>
                  <a:ext cx="5" cy="6"/>
                </a:xfrm>
                <a:prstGeom prst="line">
                  <a:avLst/>
                </a:prstGeom>
                <a:noFill/>
                <a:ln w="12700">
                  <a:solidFill>
                    <a:srgbClr val="FF0000"/>
                  </a:solidFill>
                  <a:round/>
                  <a:headEnd/>
                  <a:tailEnd/>
                </a:ln>
              </p:spPr>
              <p:txBody>
                <a:bodyPr/>
                <a:lstStyle/>
                <a:p>
                  <a:endParaRPr lang="en-US"/>
                </a:p>
              </p:txBody>
            </p:sp>
            <p:sp>
              <p:nvSpPr>
                <p:cNvPr id="1114" name="Line 186556"/>
                <p:cNvSpPr>
                  <a:spLocks noChangeAspect="1" noChangeShapeType="1"/>
                </p:cNvSpPr>
                <p:nvPr/>
              </p:nvSpPr>
              <p:spPr bwMode="auto">
                <a:xfrm flipH="1" flipV="1">
                  <a:off x="346" y="1935"/>
                  <a:ext cx="5" cy="5"/>
                </a:xfrm>
                <a:prstGeom prst="line">
                  <a:avLst/>
                </a:prstGeom>
                <a:noFill/>
                <a:ln w="12700">
                  <a:solidFill>
                    <a:srgbClr val="FF0000"/>
                  </a:solidFill>
                  <a:round/>
                  <a:headEnd/>
                  <a:tailEnd/>
                </a:ln>
              </p:spPr>
              <p:txBody>
                <a:bodyPr/>
                <a:lstStyle/>
                <a:p>
                  <a:endParaRPr lang="en-US"/>
                </a:p>
              </p:txBody>
            </p:sp>
            <p:sp>
              <p:nvSpPr>
                <p:cNvPr id="1115" name="Line 186557"/>
                <p:cNvSpPr>
                  <a:spLocks noChangeAspect="1" noChangeShapeType="1"/>
                </p:cNvSpPr>
                <p:nvPr/>
              </p:nvSpPr>
              <p:spPr bwMode="auto">
                <a:xfrm flipH="1">
                  <a:off x="346" y="1492"/>
                  <a:ext cx="5" cy="1"/>
                </a:xfrm>
                <a:prstGeom prst="line">
                  <a:avLst/>
                </a:prstGeom>
                <a:noFill/>
                <a:ln w="12700">
                  <a:solidFill>
                    <a:srgbClr val="FF0000"/>
                  </a:solidFill>
                  <a:round/>
                  <a:headEnd/>
                  <a:tailEnd/>
                </a:ln>
              </p:spPr>
              <p:txBody>
                <a:bodyPr/>
                <a:lstStyle/>
                <a:p>
                  <a:endParaRPr lang="en-US"/>
                </a:p>
              </p:txBody>
            </p:sp>
            <p:sp>
              <p:nvSpPr>
                <p:cNvPr id="1116" name="Line 186558"/>
                <p:cNvSpPr>
                  <a:spLocks noChangeAspect="1" noChangeShapeType="1"/>
                </p:cNvSpPr>
                <p:nvPr/>
              </p:nvSpPr>
              <p:spPr bwMode="auto">
                <a:xfrm flipH="1">
                  <a:off x="346" y="1323"/>
                  <a:ext cx="5" cy="6"/>
                </a:xfrm>
                <a:prstGeom prst="line">
                  <a:avLst/>
                </a:prstGeom>
                <a:noFill/>
                <a:ln w="12700">
                  <a:solidFill>
                    <a:srgbClr val="FF0000"/>
                  </a:solidFill>
                  <a:round/>
                  <a:headEnd/>
                  <a:tailEnd/>
                </a:ln>
              </p:spPr>
              <p:txBody>
                <a:bodyPr/>
                <a:lstStyle/>
                <a:p>
                  <a:endParaRPr lang="en-US"/>
                </a:p>
              </p:txBody>
            </p:sp>
            <p:sp>
              <p:nvSpPr>
                <p:cNvPr id="1117" name="Line 186559"/>
                <p:cNvSpPr>
                  <a:spLocks noChangeAspect="1" noChangeShapeType="1"/>
                </p:cNvSpPr>
                <p:nvPr/>
              </p:nvSpPr>
              <p:spPr bwMode="auto">
                <a:xfrm flipH="1" flipV="1">
                  <a:off x="346" y="2075"/>
                  <a:ext cx="5" cy="6"/>
                </a:xfrm>
                <a:prstGeom prst="line">
                  <a:avLst/>
                </a:prstGeom>
                <a:noFill/>
                <a:ln w="12700">
                  <a:solidFill>
                    <a:srgbClr val="FF0000"/>
                  </a:solidFill>
                  <a:round/>
                  <a:headEnd/>
                  <a:tailEnd/>
                </a:ln>
              </p:spPr>
              <p:txBody>
                <a:bodyPr/>
                <a:lstStyle/>
                <a:p>
                  <a:endParaRPr lang="en-US"/>
                </a:p>
              </p:txBody>
            </p:sp>
            <p:sp>
              <p:nvSpPr>
                <p:cNvPr id="1118" name="Line 186560"/>
                <p:cNvSpPr>
                  <a:spLocks noChangeAspect="1" noChangeShapeType="1"/>
                </p:cNvSpPr>
                <p:nvPr/>
              </p:nvSpPr>
              <p:spPr bwMode="auto">
                <a:xfrm flipH="1">
                  <a:off x="346" y="1711"/>
                  <a:ext cx="5" cy="1"/>
                </a:xfrm>
                <a:prstGeom prst="line">
                  <a:avLst/>
                </a:prstGeom>
                <a:noFill/>
                <a:ln w="12700">
                  <a:solidFill>
                    <a:srgbClr val="FF0000"/>
                  </a:solidFill>
                  <a:round/>
                  <a:headEnd/>
                  <a:tailEnd/>
                </a:ln>
              </p:spPr>
              <p:txBody>
                <a:bodyPr/>
                <a:lstStyle/>
                <a:p>
                  <a:endParaRPr lang="en-US"/>
                </a:p>
              </p:txBody>
            </p:sp>
            <p:sp>
              <p:nvSpPr>
                <p:cNvPr id="1119" name="Line 186561"/>
                <p:cNvSpPr>
                  <a:spLocks noChangeAspect="1" noChangeShapeType="1"/>
                </p:cNvSpPr>
                <p:nvPr/>
              </p:nvSpPr>
              <p:spPr bwMode="auto">
                <a:xfrm>
                  <a:off x="346" y="1239"/>
                  <a:ext cx="1" cy="5"/>
                </a:xfrm>
                <a:prstGeom prst="line">
                  <a:avLst/>
                </a:prstGeom>
                <a:noFill/>
                <a:ln w="12700">
                  <a:solidFill>
                    <a:srgbClr val="FF0000"/>
                  </a:solidFill>
                  <a:round/>
                  <a:headEnd/>
                  <a:tailEnd/>
                </a:ln>
              </p:spPr>
              <p:txBody>
                <a:bodyPr/>
                <a:lstStyle/>
                <a:p>
                  <a:endParaRPr lang="en-US"/>
                </a:p>
              </p:txBody>
            </p:sp>
            <p:sp>
              <p:nvSpPr>
                <p:cNvPr id="1120" name="Line 186562"/>
                <p:cNvSpPr>
                  <a:spLocks noChangeAspect="1" noChangeShapeType="1"/>
                </p:cNvSpPr>
                <p:nvPr/>
              </p:nvSpPr>
              <p:spPr bwMode="auto">
                <a:xfrm flipH="1" flipV="1">
                  <a:off x="340" y="1828"/>
                  <a:ext cx="6" cy="6"/>
                </a:xfrm>
                <a:prstGeom prst="line">
                  <a:avLst/>
                </a:prstGeom>
                <a:noFill/>
                <a:ln w="12700">
                  <a:solidFill>
                    <a:srgbClr val="FF0000"/>
                  </a:solidFill>
                  <a:round/>
                  <a:headEnd/>
                  <a:tailEnd/>
                </a:ln>
              </p:spPr>
              <p:txBody>
                <a:bodyPr/>
                <a:lstStyle/>
                <a:p>
                  <a:endParaRPr lang="en-US"/>
                </a:p>
              </p:txBody>
            </p:sp>
            <p:sp>
              <p:nvSpPr>
                <p:cNvPr id="1121" name="Line 186563"/>
                <p:cNvSpPr>
                  <a:spLocks noChangeAspect="1" noChangeShapeType="1"/>
                </p:cNvSpPr>
                <p:nvPr/>
              </p:nvSpPr>
              <p:spPr bwMode="auto">
                <a:xfrm flipV="1">
                  <a:off x="346" y="2069"/>
                  <a:ext cx="1" cy="6"/>
                </a:xfrm>
                <a:prstGeom prst="line">
                  <a:avLst/>
                </a:prstGeom>
                <a:noFill/>
                <a:ln w="12700">
                  <a:solidFill>
                    <a:srgbClr val="FF0000"/>
                  </a:solidFill>
                  <a:round/>
                  <a:headEnd/>
                  <a:tailEnd/>
                </a:ln>
              </p:spPr>
              <p:txBody>
                <a:bodyPr/>
                <a:lstStyle/>
                <a:p>
                  <a:endParaRPr lang="en-US"/>
                </a:p>
              </p:txBody>
            </p:sp>
            <p:sp>
              <p:nvSpPr>
                <p:cNvPr id="1122" name="Line 186564"/>
                <p:cNvSpPr>
                  <a:spLocks noChangeAspect="1" noChangeShapeType="1"/>
                </p:cNvSpPr>
                <p:nvPr/>
              </p:nvSpPr>
              <p:spPr bwMode="auto">
                <a:xfrm>
                  <a:off x="346" y="947"/>
                  <a:ext cx="1" cy="6"/>
                </a:xfrm>
                <a:prstGeom prst="line">
                  <a:avLst/>
                </a:prstGeom>
                <a:noFill/>
                <a:ln w="12700">
                  <a:solidFill>
                    <a:srgbClr val="FF0000"/>
                  </a:solidFill>
                  <a:round/>
                  <a:headEnd/>
                  <a:tailEnd/>
                </a:ln>
              </p:spPr>
              <p:txBody>
                <a:bodyPr/>
                <a:lstStyle/>
                <a:p>
                  <a:endParaRPr lang="en-US"/>
                </a:p>
              </p:txBody>
            </p:sp>
            <p:sp>
              <p:nvSpPr>
                <p:cNvPr id="1123" name="Line 186565"/>
                <p:cNvSpPr>
                  <a:spLocks noChangeAspect="1" noChangeShapeType="1"/>
                </p:cNvSpPr>
                <p:nvPr/>
              </p:nvSpPr>
              <p:spPr bwMode="auto">
                <a:xfrm flipH="1">
                  <a:off x="340" y="1200"/>
                  <a:ext cx="6" cy="1"/>
                </a:xfrm>
                <a:prstGeom prst="line">
                  <a:avLst/>
                </a:prstGeom>
                <a:noFill/>
                <a:ln w="12700">
                  <a:solidFill>
                    <a:srgbClr val="FF0000"/>
                  </a:solidFill>
                  <a:round/>
                  <a:headEnd/>
                  <a:tailEnd/>
                </a:ln>
              </p:spPr>
              <p:txBody>
                <a:bodyPr/>
                <a:lstStyle/>
                <a:p>
                  <a:endParaRPr lang="en-US"/>
                </a:p>
              </p:txBody>
            </p:sp>
            <p:sp>
              <p:nvSpPr>
                <p:cNvPr id="1124" name="Line 186566"/>
                <p:cNvSpPr>
                  <a:spLocks noChangeAspect="1" noChangeShapeType="1"/>
                </p:cNvSpPr>
                <p:nvPr/>
              </p:nvSpPr>
              <p:spPr bwMode="auto">
                <a:xfrm flipV="1">
                  <a:off x="346" y="2013"/>
                  <a:ext cx="1" cy="6"/>
                </a:xfrm>
                <a:prstGeom prst="line">
                  <a:avLst/>
                </a:prstGeom>
                <a:noFill/>
                <a:ln w="12700">
                  <a:solidFill>
                    <a:srgbClr val="FF0000"/>
                  </a:solidFill>
                  <a:round/>
                  <a:headEnd/>
                  <a:tailEnd/>
                </a:ln>
              </p:spPr>
              <p:txBody>
                <a:bodyPr/>
                <a:lstStyle/>
                <a:p>
                  <a:endParaRPr lang="en-US"/>
                </a:p>
              </p:txBody>
            </p:sp>
            <p:sp>
              <p:nvSpPr>
                <p:cNvPr id="1125" name="Line 186567"/>
                <p:cNvSpPr>
                  <a:spLocks noChangeAspect="1" noChangeShapeType="1"/>
                </p:cNvSpPr>
                <p:nvPr/>
              </p:nvSpPr>
              <p:spPr bwMode="auto">
                <a:xfrm flipH="1">
                  <a:off x="340" y="1683"/>
                  <a:ext cx="6" cy="1"/>
                </a:xfrm>
                <a:prstGeom prst="line">
                  <a:avLst/>
                </a:prstGeom>
                <a:noFill/>
                <a:ln w="12700">
                  <a:solidFill>
                    <a:srgbClr val="FF0000"/>
                  </a:solidFill>
                  <a:round/>
                  <a:headEnd/>
                  <a:tailEnd/>
                </a:ln>
              </p:spPr>
              <p:txBody>
                <a:bodyPr/>
                <a:lstStyle/>
                <a:p>
                  <a:endParaRPr lang="en-US"/>
                </a:p>
              </p:txBody>
            </p:sp>
            <p:sp>
              <p:nvSpPr>
                <p:cNvPr id="1126" name="Line 186568"/>
                <p:cNvSpPr>
                  <a:spLocks noChangeAspect="1" noChangeShapeType="1"/>
                </p:cNvSpPr>
                <p:nvPr/>
              </p:nvSpPr>
              <p:spPr bwMode="auto">
                <a:xfrm flipV="1">
                  <a:off x="346" y="2019"/>
                  <a:ext cx="1" cy="6"/>
                </a:xfrm>
                <a:prstGeom prst="line">
                  <a:avLst/>
                </a:prstGeom>
                <a:noFill/>
                <a:ln w="12700">
                  <a:solidFill>
                    <a:srgbClr val="FF0000"/>
                  </a:solidFill>
                  <a:round/>
                  <a:headEnd/>
                  <a:tailEnd/>
                </a:ln>
              </p:spPr>
              <p:txBody>
                <a:bodyPr/>
                <a:lstStyle/>
                <a:p>
                  <a:endParaRPr lang="en-US"/>
                </a:p>
              </p:txBody>
            </p:sp>
            <p:sp>
              <p:nvSpPr>
                <p:cNvPr id="1127" name="Line 186569"/>
                <p:cNvSpPr>
                  <a:spLocks noChangeAspect="1" noChangeShapeType="1"/>
                </p:cNvSpPr>
                <p:nvPr/>
              </p:nvSpPr>
              <p:spPr bwMode="auto">
                <a:xfrm flipV="1">
                  <a:off x="346" y="2063"/>
                  <a:ext cx="1" cy="6"/>
                </a:xfrm>
                <a:prstGeom prst="line">
                  <a:avLst/>
                </a:prstGeom>
                <a:noFill/>
                <a:ln w="12700">
                  <a:solidFill>
                    <a:srgbClr val="FF0000"/>
                  </a:solidFill>
                  <a:round/>
                  <a:headEnd/>
                  <a:tailEnd/>
                </a:ln>
              </p:spPr>
              <p:txBody>
                <a:bodyPr/>
                <a:lstStyle/>
                <a:p>
                  <a:endParaRPr lang="en-US"/>
                </a:p>
              </p:txBody>
            </p:sp>
            <p:sp>
              <p:nvSpPr>
                <p:cNvPr id="1128" name="Line 186570"/>
                <p:cNvSpPr>
                  <a:spLocks noChangeAspect="1" noChangeShapeType="1"/>
                </p:cNvSpPr>
                <p:nvPr/>
              </p:nvSpPr>
              <p:spPr bwMode="auto">
                <a:xfrm flipH="1">
                  <a:off x="340" y="1329"/>
                  <a:ext cx="6" cy="1"/>
                </a:xfrm>
                <a:prstGeom prst="line">
                  <a:avLst/>
                </a:prstGeom>
                <a:noFill/>
                <a:ln w="12700">
                  <a:solidFill>
                    <a:srgbClr val="FF0000"/>
                  </a:solidFill>
                  <a:round/>
                  <a:headEnd/>
                  <a:tailEnd/>
                </a:ln>
              </p:spPr>
              <p:txBody>
                <a:bodyPr/>
                <a:lstStyle/>
                <a:p>
                  <a:endParaRPr lang="en-US"/>
                </a:p>
              </p:txBody>
            </p:sp>
            <p:sp>
              <p:nvSpPr>
                <p:cNvPr id="1129" name="Line 186571"/>
                <p:cNvSpPr>
                  <a:spLocks noChangeAspect="1" noChangeShapeType="1"/>
                </p:cNvSpPr>
                <p:nvPr/>
              </p:nvSpPr>
              <p:spPr bwMode="auto">
                <a:xfrm flipH="1">
                  <a:off x="340" y="1828"/>
                  <a:ext cx="6" cy="1"/>
                </a:xfrm>
                <a:prstGeom prst="line">
                  <a:avLst/>
                </a:prstGeom>
                <a:noFill/>
                <a:ln w="12700">
                  <a:solidFill>
                    <a:srgbClr val="FF0000"/>
                  </a:solidFill>
                  <a:round/>
                  <a:headEnd/>
                  <a:tailEnd/>
                </a:ln>
              </p:spPr>
              <p:txBody>
                <a:bodyPr/>
                <a:lstStyle/>
                <a:p>
                  <a:endParaRPr lang="en-US"/>
                </a:p>
              </p:txBody>
            </p:sp>
            <p:sp>
              <p:nvSpPr>
                <p:cNvPr id="1130" name="Line 186572"/>
                <p:cNvSpPr>
                  <a:spLocks noChangeAspect="1" noChangeShapeType="1"/>
                </p:cNvSpPr>
                <p:nvPr/>
              </p:nvSpPr>
              <p:spPr bwMode="auto">
                <a:xfrm flipV="1">
                  <a:off x="346" y="2025"/>
                  <a:ext cx="1" cy="5"/>
                </a:xfrm>
                <a:prstGeom prst="line">
                  <a:avLst/>
                </a:prstGeom>
                <a:noFill/>
                <a:ln w="12700">
                  <a:solidFill>
                    <a:srgbClr val="FF0000"/>
                  </a:solidFill>
                  <a:round/>
                  <a:headEnd/>
                  <a:tailEnd/>
                </a:ln>
              </p:spPr>
              <p:txBody>
                <a:bodyPr/>
                <a:lstStyle/>
                <a:p>
                  <a:endParaRPr lang="en-US"/>
                </a:p>
              </p:txBody>
            </p:sp>
            <p:sp>
              <p:nvSpPr>
                <p:cNvPr id="1131" name="Line 186573"/>
                <p:cNvSpPr>
                  <a:spLocks noChangeAspect="1" noChangeShapeType="1"/>
                </p:cNvSpPr>
                <p:nvPr/>
              </p:nvSpPr>
              <p:spPr bwMode="auto">
                <a:xfrm flipH="1">
                  <a:off x="340" y="1711"/>
                  <a:ext cx="6" cy="1"/>
                </a:xfrm>
                <a:prstGeom prst="line">
                  <a:avLst/>
                </a:prstGeom>
                <a:noFill/>
                <a:ln w="12700">
                  <a:solidFill>
                    <a:srgbClr val="FF0000"/>
                  </a:solidFill>
                  <a:round/>
                  <a:headEnd/>
                  <a:tailEnd/>
                </a:ln>
              </p:spPr>
              <p:txBody>
                <a:bodyPr/>
                <a:lstStyle/>
                <a:p>
                  <a:endParaRPr lang="en-US"/>
                </a:p>
              </p:txBody>
            </p:sp>
            <p:sp>
              <p:nvSpPr>
                <p:cNvPr id="1132" name="Line 186574"/>
                <p:cNvSpPr>
                  <a:spLocks noChangeAspect="1" noChangeShapeType="1"/>
                </p:cNvSpPr>
                <p:nvPr/>
              </p:nvSpPr>
              <p:spPr bwMode="auto">
                <a:xfrm flipH="1">
                  <a:off x="340" y="1683"/>
                  <a:ext cx="6" cy="1"/>
                </a:xfrm>
                <a:prstGeom prst="line">
                  <a:avLst/>
                </a:prstGeom>
                <a:noFill/>
                <a:ln w="12700">
                  <a:solidFill>
                    <a:srgbClr val="FF0000"/>
                  </a:solidFill>
                  <a:round/>
                  <a:headEnd/>
                  <a:tailEnd/>
                </a:ln>
              </p:spPr>
              <p:txBody>
                <a:bodyPr/>
                <a:lstStyle/>
                <a:p>
                  <a:endParaRPr lang="en-US"/>
                </a:p>
              </p:txBody>
            </p:sp>
            <p:sp>
              <p:nvSpPr>
                <p:cNvPr id="1133" name="Line 186575"/>
                <p:cNvSpPr>
                  <a:spLocks noChangeAspect="1" noChangeShapeType="1"/>
                </p:cNvSpPr>
                <p:nvPr/>
              </p:nvSpPr>
              <p:spPr bwMode="auto">
                <a:xfrm flipH="1">
                  <a:off x="340" y="1244"/>
                  <a:ext cx="6" cy="1"/>
                </a:xfrm>
                <a:prstGeom prst="line">
                  <a:avLst/>
                </a:prstGeom>
                <a:noFill/>
                <a:ln w="12700">
                  <a:solidFill>
                    <a:srgbClr val="FF0000"/>
                  </a:solidFill>
                  <a:round/>
                  <a:headEnd/>
                  <a:tailEnd/>
                </a:ln>
              </p:spPr>
              <p:txBody>
                <a:bodyPr/>
                <a:lstStyle/>
                <a:p>
                  <a:endParaRPr lang="en-US"/>
                </a:p>
              </p:txBody>
            </p:sp>
            <p:sp>
              <p:nvSpPr>
                <p:cNvPr id="1134" name="Line 186576"/>
                <p:cNvSpPr>
                  <a:spLocks noChangeAspect="1" noChangeShapeType="1"/>
                </p:cNvSpPr>
                <p:nvPr/>
              </p:nvSpPr>
              <p:spPr bwMode="auto">
                <a:xfrm flipV="1">
                  <a:off x="346" y="2007"/>
                  <a:ext cx="1" cy="6"/>
                </a:xfrm>
                <a:prstGeom prst="line">
                  <a:avLst/>
                </a:prstGeom>
                <a:noFill/>
                <a:ln w="12700">
                  <a:solidFill>
                    <a:srgbClr val="FF0000"/>
                  </a:solidFill>
                  <a:round/>
                  <a:headEnd/>
                  <a:tailEnd/>
                </a:ln>
              </p:spPr>
              <p:txBody>
                <a:bodyPr/>
                <a:lstStyle/>
                <a:p>
                  <a:endParaRPr lang="en-US"/>
                </a:p>
              </p:txBody>
            </p:sp>
            <p:sp>
              <p:nvSpPr>
                <p:cNvPr id="1135" name="Line 186577"/>
                <p:cNvSpPr>
                  <a:spLocks noChangeAspect="1" noChangeShapeType="1"/>
                </p:cNvSpPr>
                <p:nvPr/>
              </p:nvSpPr>
              <p:spPr bwMode="auto">
                <a:xfrm flipV="1">
                  <a:off x="346" y="2030"/>
                  <a:ext cx="1" cy="5"/>
                </a:xfrm>
                <a:prstGeom prst="line">
                  <a:avLst/>
                </a:prstGeom>
                <a:noFill/>
                <a:ln w="12700">
                  <a:solidFill>
                    <a:srgbClr val="FF0000"/>
                  </a:solidFill>
                  <a:round/>
                  <a:headEnd/>
                  <a:tailEnd/>
                </a:ln>
              </p:spPr>
              <p:txBody>
                <a:bodyPr/>
                <a:lstStyle/>
                <a:p>
                  <a:endParaRPr lang="en-US"/>
                </a:p>
              </p:txBody>
            </p:sp>
            <p:sp>
              <p:nvSpPr>
                <p:cNvPr id="1136" name="Line 186578"/>
                <p:cNvSpPr>
                  <a:spLocks noChangeAspect="1" noChangeShapeType="1"/>
                </p:cNvSpPr>
                <p:nvPr/>
              </p:nvSpPr>
              <p:spPr bwMode="auto">
                <a:xfrm flipH="1" flipV="1">
                  <a:off x="340" y="1929"/>
                  <a:ext cx="6" cy="6"/>
                </a:xfrm>
                <a:prstGeom prst="line">
                  <a:avLst/>
                </a:prstGeom>
                <a:noFill/>
                <a:ln w="12700">
                  <a:solidFill>
                    <a:srgbClr val="FF0000"/>
                  </a:solidFill>
                  <a:round/>
                  <a:headEnd/>
                  <a:tailEnd/>
                </a:ln>
              </p:spPr>
              <p:txBody>
                <a:bodyPr/>
                <a:lstStyle/>
                <a:p>
                  <a:endParaRPr lang="en-US"/>
                </a:p>
              </p:txBody>
            </p:sp>
            <p:sp>
              <p:nvSpPr>
                <p:cNvPr id="1137" name="Line 186579"/>
                <p:cNvSpPr>
                  <a:spLocks noChangeAspect="1" noChangeShapeType="1"/>
                </p:cNvSpPr>
                <p:nvPr/>
              </p:nvSpPr>
              <p:spPr bwMode="auto">
                <a:xfrm flipH="1" flipV="1">
                  <a:off x="340" y="2059"/>
                  <a:ext cx="6" cy="4"/>
                </a:xfrm>
                <a:prstGeom prst="line">
                  <a:avLst/>
                </a:prstGeom>
                <a:noFill/>
                <a:ln w="12700">
                  <a:solidFill>
                    <a:srgbClr val="FF0000"/>
                  </a:solidFill>
                  <a:round/>
                  <a:headEnd/>
                  <a:tailEnd/>
                </a:ln>
              </p:spPr>
              <p:txBody>
                <a:bodyPr/>
                <a:lstStyle/>
                <a:p>
                  <a:endParaRPr lang="en-US"/>
                </a:p>
              </p:txBody>
            </p:sp>
            <p:sp>
              <p:nvSpPr>
                <p:cNvPr id="1138" name="Line 186580"/>
                <p:cNvSpPr>
                  <a:spLocks noChangeAspect="1" noChangeShapeType="1"/>
                </p:cNvSpPr>
                <p:nvPr/>
              </p:nvSpPr>
              <p:spPr bwMode="auto">
                <a:xfrm flipH="1">
                  <a:off x="334" y="1492"/>
                  <a:ext cx="12" cy="5"/>
                </a:xfrm>
                <a:prstGeom prst="line">
                  <a:avLst/>
                </a:prstGeom>
                <a:noFill/>
                <a:ln w="12700">
                  <a:solidFill>
                    <a:srgbClr val="FF0000"/>
                  </a:solidFill>
                  <a:round/>
                  <a:headEnd/>
                  <a:tailEnd/>
                </a:ln>
              </p:spPr>
              <p:txBody>
                <a:bodyPr/>
                <a:lstStyle/>
                <a:p>
                  <a:endParaRPr lang="en-US"/>
                </a:p>
              </p:txBody>
            </p:sp>
            <p:sp>
              <p:nvSpPr>
                <p:cNvPr id="1139" name="Line 186581"/>
                <p:cNvSpPr>
                  <a:spLocks noChangeAspect="1" noChangeShapeType="1"/>
                </p:cNvSpPr>
                <p:nvPr/>
              </p:nvSpPr>
              <p:spPr bwMode="auto">
                <a:xfrm flipH="1">
                  <a:off x="340" y="953"/>
                  <a:ext cx="6" cy="6"/>
                </a:xfrm>
                <a:prstGeom prst="line">
                  <a:avLst/>
                </a:prstGeom>
                <a:noFill/>
                <a:ln w="12700">
                  <a:solidFill>
                    <a:srgbClr val="FF0000"/>
                  </a:solidFill>
                  <a:round/>
                  <a:headEnd/>
                  <a:tailEnd/>
                </a:ln>
              </p:spPr>
              <p:txBody>
                <a:bodyPr/>
                <a:lstStyle/>
                <a:p>
                  <a:endParaRPr lang="en-US"/>
                </a:p>
              </p:txBody>
            </p:sp>
            <p:sp>
              <p:nvSpPr>
                <p:cNvPr id="1140" name="Line 186582"/>
                <p:cNvSpPr>
                  <a:spLocks noChangeAspect="1" noChangeShapeType="1"/>
                </p:cNvSpPr>
                <p:nvPr/>
              </p:nvSpPr>
              <p:spPr bwMode="auto">
                <a:xfrm flipV="1">
                  <a:off x="346" y="2035"/>
                  <a:ext cx="1" cy="6"/>
                </a:xfrm>
                <a:prstGeom prst="line">
                  <a:avLst/>
                </a:prstGeom>
                <a:noFill/>
                <a:ln w="12700">
                  <a:solidFill>
                    <a:srgbClr val="FF0000"/>
                  </a:solidFill>
                  <a:round/>
                  <a:headEnd/>
                  <a:tailEnd/>
                </a:ln>
              </p:spPr>
              <p:txBody>
                <a:bodyPr/>
                <a:lstStyle/>
                <a:p>
                  <a:endParaRPr lang="en-US"/>
                </a:p>
              </p:txBody>
            </p:sp>
            <p:sp>
              <p:nvSpPr>
                <p:cNvPr id="1141" name="Line 186583"/>
                <p:cNvSpPr>
                  <a:spLocks noChangeAspect="1" noChangeShapeType="1"/>
                </p:cNvSpPr>
                <p:nvPr/>
              </p:nvSpPr>
              <p:spPr bwMode="auto">
                <a:xfrm flipH="1" flipV="1">
                  <a:off x="340" y="2002"/>
                  <a:ext cx="6" cy="5"/>
                </a:xfrm>
                <a:prstGeom prst="line">
                  <a:avLst/>
                </a:prstGeom>
                <a:noFill/>
                <a:ln w="12700">
                  <a:solidFill>
                    <a:srgbClr val="FF0000"/>
                  </a:solidFill>
                  <a:round/>
                  <a:headEnd/>
                  <a:tailEnd/>
                </a:ln>
              </p:spPr>
              <p:txBody>
                <a:bodyPr/>
                <a:lstStyle/>
                <a:p>
                  <a:endParaRPr lang="en-US"/>
                </a:p>
              </p:txBody>
            </p:sp>
            <p:sp>
              <p:nvSpPr>
                <p:cNvPr id="1142" name="Line 186584"/>
                <p:cNvSpPr>
                  <a:spLocks noChangeAspect="1" noChangeShapeType="1"/>
                </p:cNvSpPr>
                <p:nvPr/>
              </p:nvSpPr>
              <p:spPr bwMode="auto">
                <a:xfrm flipV="1">
                  <a:off x="340" y="2053"/>
                  <a:ext cx="1" cy="6"/>
                </a:xfrm>
                <a:prstGeom prst="line">
                  <a:avLst/>
                </a:prstGeom>
                <a:noFill/>
                <a:ln w="12700">
                  <a:solidFill>
                    <a:srgbClr val="FF0000"/>
                  </a:solidFill>
                  <a:round/>
                  <a:headEnd/>
                  <a:tailEnd/>
                </a:ln>
              </p:spPr>
              <p:txBody>
                <a:bodyPr/>
                <a:lstStyle/>
                <a:p>
                  <a:endParaRPr lang="en-US"/>
                </a:p>
              </p:txBody>
            </p:sp>
            <p:sp>
              <p:nvSpPr>
                <p:cNvPr id="1143" name="Line 186585"/>
                <p:cNvSpPr>
                  <a:spLocks noChangeAspect="1" noChangeShapeType="1"/>
                </p:cNvSpPr>
                <p:nvPr/>
              </p:nvSpPr>
              <p:spPr bwMode="auto">
                <a:xfrm flipV="1">
                  <a:off x="340" y="2041"/>
                  <a:ext cx="6" cy="6"/>
                </a:xfrm>
                <a:prstGeom prst="line">
                  <a:avLst/>
                </a:prstGeom>
                <a:noFill/>
                <a:ln w="12700">
                  <a:solidFill>
                    <a:srgbClr val="FF0000"/>
                  </a:solidFill>
                  <a:round/>
                  <a:headEnd/>
                  <a:tailEnd/>
                </a:ln>
              </p:spPr>
              <p:txBody>
                <a:bodyPr/>
                <a:lstStyle/>
                <a:p>
                  <a:endParaRPr lang="en-US"/>
                </a:p>
              </p:txBody>
            </p:sp>
            <p:sp>
              <p:nvSpPr>
                <p:cNvPr id="1144" name="Line 186586"/>
                <p:cNvSpPr>
                  <a:spLocks noChangeAspect="1" noChangeShapeType="1"/>
                </p:cNvSpPr>
                <p:nvPr/>
              </p:nvSpPr>
              <p:spPr bwMode="auto">
                <a:xfrm flipV="1">
                  <a:off x="340" y="2047"/>
                  <a:ext cx="1" cy="6"/>
                </a:xfrm>
                <a:prstGeom prst="line">
                  <a:avLst/>
                </a:prstGeom>
                <a:noFill/>
                <a:ln w="12700">
                  <a:solidFill>
                    <a:srgbClr val="FF0000"/>
                  </a:solidFill>
                  <a:round/>
                  <a:headEnd/>
                  <a:tailEnd/>
                </a:ln>
              </p:spPr>
              <p:txBody>
                <a:bodyPr/>
                <a:lstStyle/>
                <a:p>
                  <a:endParaRPr lang="en-US"/>
                </a:p>
              </p:txBody>
            </p:sp>
            <p:sp>
              <p:nvSpPr>
                <p:cNvPr id="1145" name="Line 186588"/>
                <p:cNvSpPr>
                  <a:spLocks noChangeAspect="1" noChangeShapeType="1"/>
                </p:cNvSpPr>
                <p:nvPr/>
              </p:nvSpPr>
              <p:spPr bwMode="auto">
                <a:xfrm>
                  <a:off x="340" y="1200"/>
                  <a:ext cx="1" cy="6"/>
                </a:xfrm>
                <a:prstGeom prst="line">
                  <a:avLst/>
                </a:prstGeom>
                <a:noFill/>
                <a:ln w="12700">
                  <a:solidFill>
                    <a:srgbClr val="FF0000"/>
                  </a:solidFill>
                  <a:round/>
                  <a:headEnd/>
                  <a:tailEnd/>
                </a:ln>
              </p:spPr>
              <p:txBody>
                <a:bodyPr/>
                <a:lstStyle/>
                <a:p>
                  <a:endParaRPr lang="en-US"/>
                </a:p>
              </p:txBody>
            </p:sp>
            <p:sp>
              <p:nvSpPr>
                <p:cNvPr id="1146" name="Line 186589"/>
                <p:cNvSpPr>
                  <a:spLocks noChangeAspect="1" noChangeShapeType="1"/>
                </p:cNvSpPr>
                <p:nvPr/>
              </p:nvSpPr>
              <p:spPr bwMode="auto">
                <a:xfrm flipH="1">
                  <a:off x="334" y="1828"/>
                  <a:ext cx="6" cy="1"/>
                </a:xfrm>
                <a:prstGeom prst="line">
                  <a:avLst/>
                </a:prstGeom>
                <a:noFill/>
                <a:ln w="12700">
                  <a:solidFill>
                    <a:srgbClr val="FF0000"/>
                  </a:solidFill>
                  <a:round/>
                  <a:headEnd/>
                  <a:tailEnd/>
                </a:ln>
              </p:spPr>
              <p:txBody>
                <a:bodyPr/>
                <a:lstStyle/>
                <a:p>
                  <a:endParaRPr lang="en-US"/>
                </a:p>
              </p:txBody>
            </p:sp>
            <p:sp>
              <p:nvSpPr>
                <p:cNvPr id="1147" name="Line 186590"/>
                <p:cNvSpPr>
                  <a:spLocks noChangeAspect="1" noChangeShapeType="1"/>
                </p:cNvSpPr>
                <p:nvPr/>
              </p:nvSpPr>
              <p:spPr bwMode="auto">
                <a:xfrm flipV="1">
                  <a:off x="340" y="1997"/>
                  <a:ext cx="1" cy="5"/>
                </a:xfrm>
                <a:prstGeom prst="line">
                  <a:avLst/>
                </a:prstGeom>
                <a:noFill/>
                <a:ln w="12700">
                  <a:solidFill>
                    <a:srgbClr val="FF0000"/>
                  </a:solidFill>
                  <a:round/>
                  <a:headEnd/>
                  <a:tailEnd/>
                </a:ln>
              </p:spPr>
              <p:txBody>
                <a:bodyPr/>
                <a:lstStyle/>
                <a:p>
                  <a:endParaRPr lang="en-US"/>
                </a:p>
              </p:txBody>
            </p:sp>
            <p:sp>
              <p:nvSpPr>
                <p:cNvPr id="1148" name="Line 186591"/>
                <p:cNvSpPr>
                  <a:spLocks noChangeAspect="1" noChangeShapeType="1"/>
                </p:cNvSpPr>
                <p:nvPr/>
              </p:nvSpPr>
              <p:spPr bwMode="auto">
                <a:xfrm flipH="1">
                  <a:off x="334" y="1683"/>
                  <a:ext cx="6" cy="1"/>
                </a:xfrm>
                <a:prstGeom prst="line">
                  <a:avLst/>
                </a:prstGeom>
                <a:noFill/>
                <a:ln w="12700">
                  <a:solidFill>
                    <a:srgbClr val="FF0000"/>
                  </a:solidFill>
                  <a:round/>
                  <a:headEnd/>
                  <a:tailEnd/>
                </a:ln>
              </p:spPr>
              <p:txBody>
                <a:bodyPr/>
                <a:lstStyle/>
                <a:p>
                  <a:endParaRPr lang="en-US"/>
                </a:p>
              </p:txBody>
            </p:sp>
            <p:sp>
              <p:nvSpPr>
                <p:cNvPr id="1149" name="Line 186592"/>
                <p:cNvSpPr>
                  <a:spLocks noChangeAspect="1" noChangeShapeType="1"/>
                </p:cNvSpPr>
                <p:nvPr/>
              </p:nvSpPr>
              <p:spPr bwMode="auto">
                <a:xfrm flipH="1">
                  <a:off x="334" y="1683"/>
                  <a:ext cx="6" cy="1"/>
                </a:xfrm>
                <a:prstGeom prst="line">
                  <a:avLst/>
                </a:prstGeom>
                <a:noFill/>
                <a:ln w="12700">
                  <a:solidFill>
                    <a:srgbClr val="FF0000"/>
                  </a:solidFill>
                  <a:round/>
                  <a:headEnd/>
                  <a:tailEnd/>
                </a:ln>
              </p:spPr>
              <p:txBody>
                <a:bodyPr/>
                <a:lstStyle/>
                <a:p>
                  <a:endParaRPr lang="en-US"/>
                </a:p>
              </p:txBody>
            </p:sp>
            <p:sp>
              <p:nvSpPr>
                <p:cNvPr id="1150" name="Line 186593"/>
                <p:cNvSpPr>
                  <a:spLocks noChangeAspect="1" noChangeShapeType="1"/>
                </p:cNvSpPr>
                <p:nvPr/>
              </p:nvSpPr>
              <p:spPr bwMode="auto">
                <a:xfrm flipH="1">
                  <a:off x="334" y="1244"/>
                  <a:ext cx="6" cy="6"/>
                </a:xfrm>
                <a:prstGeom prst="line">
                  <a:avLst/>
                </a:prstGeom>
                <a:noFill/>
                <a:ln w="12700">
                  <a:solidFill>
                    <a:srgbClr val="FF0000"/>
                  </a:solidFill>
                  <a:round/>
                  <a:headEnd/>
                  <a:tailEnd/>
                </a:ln>
              </p:spPr>
              <p:txBody>
                <a:bodyPr/>
                <a:lstStyle/>
                <a:p>
                  <a:endParaRPr lang="en-US"/>
                </a:p>
              </p:txBody>
            </p:sp>
            <p:sp>
              <p:nvSpPr>
                <p:cNvPr id="1151" name="Line 186594"/>
                <p:cNvSpPr>
                  <a:spLocks noChangeAspect="1" noChangeShapeType="1"/>
                </p:cNvSpPr>
                <p:nvPr/>
              </p:nvSpPr>
              <p:spPr bwMode="auto">
                <a:xfrm flipH="1">
                  <a:off x="334" y="1711"/>
                  <a:ext cx="6" cy="1"/>
                </a:xfrm>
                <a:prstGeom prst="line">
                  <a:avLst/>
                </a:prstGeom>
                <a:noFill/>
                <a:ln w="12700">
                  <a:solidFill>
                    <a:srgbClr val="FF0000"/>
                  </a:solidFill>
                  <a:round/>
                  <a:headEnd/>
                  <a:tailEnd/>
                </a:ln>
              </p:spPr>
              <p:txBody>
                <a:bodyPr/>
                <a:lstStyle/>
                <a:p>
                  <a:endParaRPr lang="en-US"/>
                </a:p>
              </p:txBody>
            </p:sp>
            <p:sp>
              <p:nvSpPr>
                <p:cNvPr id="1152" name="Line 186595"/>
                <p:cNvSpPr>
                  <a:spLocks noChangeAspect="1" noChangeShapeType="1"/>
                </p:cNvSpPr>
                <p:nvPr/>
              </p:nvSpPr>
              <p:spPr bwMode="auto">
                <a:xfrm flipH="1">
                  <a:off x="334" y="1329"/>
                  <a:ext cx="6" cy="6"/>
                </a:xfrm>
                <a:prstGeom prst="line">
                  <a:avLst/>
                </a:prstGeom>
                <a:noFill/>
                <a:ln w="12700">
                  <a:solidFill>
                    <a:srgbClr val="FF0000"/>
                  </a:solidFill>
                  <a:round/>
                  <a:headEnd/>
                  <a:tailEnd/>
                </a:ln>
              </p:spPr>
              <p:txBody>
                <a:bodyPr/>
                <a:lstStyle/>
                <a:p>
                  <a:endParaRPr lang="en-US"/>
                </a:p>
              </p:txBody>
            </p:sp>
            <p:sp>
              <p:nvSpPr>
                <p:cNvPr id="1153" name="Line 186596"/>
                <p:cNvSpPr>
                  <a:spLocks noChangeAspect="1" noChangeShapeType="1"/>
                </p:cNvSpPr>
                <p:nvPr/>
              </p:nvSpPr>
              <p:spPr bwMode="auto">
                <a:xfrm flipH="1">
                  <a:off x="334" y="959"/>
                  <a:ext cx="6" cy="5"/>
                </a:xfrm>
                <a:prstGeom prst="line">
                  <a:avLst/>
                </a:prstGeom>
                <a:noFill/>
                <a:ln w="12700">
                  <a:solidFill>
                    <a:srgbClr val="FF0000"/>
                  </a:solidFill>
                  <a:round/>
                  <a:headEnd/>
                  <a:tailEnd/>
                </a:ln>
              </p:spPr>
              <p:txBody>
                <a:bodyPr/>
                <a:lstStyle/>
                <a:p>
                  <a:endParaRPr lang="en-US"/>
                </a:p>
              </p:txBody>
            </p:sp>
            <p:sp>
              <p:nvSpPr>
                <p:cNvPr id="1154" name="Line 186597"/>
                <p:cNvSpPr>
                  <a:spLocks noChangeAspect="1" noChangeShapeType="1"/>
                </p:cNvSpPr>
                <p:nvPr/>
              </p:nvSpPr>
              <p:spPr bwMode="auto">
                <a:xfrm flipH="1">
                  <a:off x="334" y="1997"/>
                  <a:ext cx="6" cy="1"/>
                </a:xfrm>
                <a:prstGeom prst="line">
                  <a:avLst/>
                </a:prstGeom>
                <a:noFill/>
                <a:ln w="12700">
                  <a:solidFill>
                    <a:srgbClr val="FF0000"/>
                  </a:solidFill>
                  <a:round/>
                  <a:headEnd/>
                  <a:tailEnd/>
                </a:ln>
              </p:spPr>
              <p:txBody>
                <a:bodyPr/>
                <a:lstStyle/>
                <a:p>
                  <a:endParaRPr lang="en-US"/>
                </a:p>
              </p:txBody>
            </p:sp>
            <p:sp>
              <p:nvSpPr>
                <p:cNvPr id="1155" name="Line 186598"/>
                <p:cNvSpPr>
                  <a:spLocks noChangeAspect="1" noChangeShapeType="1"/>
                </p:cNvSpPr>
                <p:nvPr/>
              </p:nvSpPr>
              <p:spPr bwMode="auto">
                <a:xfrm flipH="1">
                  <a:off x="334" y="1828"/>
                  <a:ext cx="6" cy="1"/>
                </a:xfrm>
                <a:prstGeom prst="line">
                  <a:avLst/>
                </a:prstGeom>
                <a:noFill/>
                <a:ln w="12700">
                  <a:solidFill>
                    <a:srgbClr val="FF0000"/>
                  </a:solidFill>
                  <a:round/>
                  <a:headEnd/>
                  <a:tailEnd/>
                </a:ln>
              </p:spPr>
              <p:txBody>
                <a:bodyPr/>
                <a:lstStyle/>
                <a:p>
                  <a:endParaRPr lang="en-US"/>
                </a:p>
              </p:txBody>
            </p:sp>
            <p:sp>
              <p:nvSpPr>
                <p:cNvPr id="1156" name="Line 186599"/>
                <p:cNvSpPr>
                  <a:spLocks noChangeAspect="1" noChangeShapeType="1"/>
                </p:cNvSpPr>
                <p:nvPr/>
              </p:nvSpPr>
              <p:spPr bwMode="auto">
                <a:xfrm flipH="1">
                  <a:off x="334" y="1929"/>
                  <a:ext cx="6" cy="1"/>
                </a:xfrm>
                <a:prstGeom prst="line">
                  <a:avLst/>
                </a:prstGeom>
                <a:noFill/>
                <a:ln w="12700">
                  <a:solidFill>
                    <a:srgbClr val="FF0000"/>
                  </a:solidFill>
                  <a:round/>
                  <a:headEnd/>
                  <a:tailEnd/>
                </a:ln>
              </p:spPr>
              <p:txBody>
                <a:bodyPr/>
                <a:lstStyle/>
                <a:p>
                  <a:endParaRPr lang="en-US"/>
                </a:p>
              </p:txBody>
            </p:sp>
            <p:sp>
              <p:nvSpPr>
                <p:cNvPr id="1157" name="Line 186600"/>
                <p:cNvSpPr>
                  <a:spLocks noChangeAspect="1" noChangeShapeType="1"/>
                </p:cNvSpPr>
                <p:nvPr/>
              </p:nvSpPr>
              <p:spPr bwMode="auto">
                <a:xfrm flipH="1">
                  <a:off x="328" y="1206"/>
                  <a:ext cx="12" cy="1"/>
                </a:xfrm>
                <a:prstGeom prst="line">
                  <a:avLst/>
                </a:prstGeom>
                <a:noFill/>
                <a:ln w="12700">
                  <a:solidFill>
                    <a:srgbClr val="FF0000"/>
                  </a:solidFill>
                  <a:round/>
                  <a:headEnd/>
                  <a:tailEnd/>
                </a:ln>
              </p:spPr>
              <p:txBody>
                <a:bodyPr/>
                <a:lstStyle/>
                <a:p>
                  <a:endParaRPr lang="en-US"/>
                </a:p>
              </p:txBody>
            </p:sp>
            <p:sp>
              <p:nvSpPr>
                <p:cNvPr id="1158" name="Line 186601"/>
                <p:cNvSpPr>
                  <a:spLocks noChangeAspect="1" noChangeShapeType="1"/>
                </p:cNvSpPr>
                <p:nvPr/>
              </p:nvSpPr>
              <p:spPr bwMode="auto">
                <a:xfrm flipV="1">
                  <a:off x="334" y="1822"/>
                  <a:ext cx="1" cy="6"/>
                </a:xfrm>
                <a:prstGeom prst="line">
                  <a:avLst/>
                </a:prstGeom>
                <a:noFill/>
                <a:ln w="12700">
                  <a:solidFill>
                    <a:srgbClr val="FF0000"/>
                  </a:solidFill>
                  <a:round/>
                  <a:headEnd/>
                  <a:tailEnd/>
                </a:ln>
              </p:spPr>
              <p:txBody>
                <a:bodyPr/>
                <a:lstStyle/>
                <a:p>
                  <a:endParaRPr lang="en-US"/>
                </a:p>
              </p:txBody>
            </p:sp>
            <p:sp>
              <p:nvSpPr>
                <p:cNvPr id="1159" name="Line 186602"/>
                <p:cNvSpPr>
                  <a:spLocks noChangeAspect="1" noChangeShapeType="1"/>
                </p:cNvSpPr>
                <p:nvPr/>
              </p:nvSpPr>
              <p:spPr bwMode="auto">
                <a:xfrm flipV="1">
                  <a:off x="334" y="1991"/>
                  <a:ext cx="1" cy="6"/>
                </a:xfrm>
                <a:prstGeom prst="line">
                  <a:avLst/>
                </a:prstGeom>
                <a:noFill/>
                <a:ln w="12700">
                  <a:solidFill>
                    <a:srgbClr val="FF0000"/>
                  </a:solidFill>
                  <a:round/>
                  <a:headEnd/>
                  <a:tailEnd/>
                </a:ln>
              </p:spPr>
              <p:txBody>
                <a:bodyPr/>
                <a:lstStyle/>
                <a:p>
                  <a:endParaRPr lang="en-US"/>
                </a:p>
              </p:txBody>
            </p:sp>
            <p:sp>
              <p:nvSpPr>
                <p:cNvPr id="1160" name="Line 186603"/>
                <p:cNvSpPr>
                  <a:spLocks noChangeAspect="1" noChangeShapeType="1"/>
                </p:cNvSpPr>
                <p:nvPr/>
              </p:nvSpPr>
              <p:spPr bwMode="auto">
                <a:xfrm flipV="1">
                  <a:off x="334" y="1705"/>
                  <a:ext cx="1" cy="6"/>
                </a:xfrm>
                <a:prstGeom prst="line">
                  <a:avLst/>
                </a:prstGeom>
                <a:noFill/>
                <a:ln w="12700">
                  <a:solidFill>
                    <a:srgbClr val="FF0000"/>
                  </a:solidFill>
                  <a:round/>
                  <a:headEnd/>
                  <a:tailEnd/>
                </a:ln>
              </p:spPr>
              <p:txBody>
                <a:bodyPr/>
                <a:lstStyle/>
                <a:p>
                  <a:endParaRPr lang="en-US"/>
                </a:p>
              </p:txBody>
            </p:sp>
            <p:sp>
              <p:nvSpPr>
                <p:cNvPr id="1161" name="Line 186604"/>
                <p:cNvSpPr>
                  <a:spLocks noChangeAspect="1" noChangeShapeType="1"/>
                </p:cNvSpPr>
                <p:nvPr/>
              </p:nvSpPr>
              <p:spPr bwMode="auto">
                <a:xfrm flipH="1">
                  <a:off x="328" y="1335"/>
                  <a:ext cx="6" cy="1"/>
                </a:xfrm>
                <a:prstGeom prst="line">
                  <a:avLst/>
                </a:prstGeom>
                <a:noFill/>
                <a:ln w="12700">
                  <a:solidFill>
                    <a:srgbClr val="FF0000"/>
                  </a:solidFill>
                  <a:round/>
                  <a:headEnd/>
                  <a:tailEnd/>
                </a:ln>
              </p:spPr>
              <p:txBody>
                <a:bodyPr/>
                <a:lstStyle/>
                <a:p>
                  <a:endParaRPr lang="en-US"/>
                </a:p>
              </p:txBody>
            </p:sp>
            <p:sp>
              <p:nvSpPr>
                <p:cNvPr id="1162" name="Line 186605"/>
                <p:cNvSpPr>
                  <a:spLocks noChangeAspect="1" noChangeShapeType="1"/>
                </p:cNvSpPr>
                <p:nvPr/>
              </p:nvSpPr>
              <p:spPr bwMode="auto">
                <a:xfrm flipH="1">
                  <a:off x="328" y="1683"/>
                  <a:ext cx="6" cy="5"/>
                </a:xfrm>
                <a:prstGeom prst="line">
                  <a:avLst/>
                </a:prstGeom>
                <a:noFill/>
                <a:ln w="12700">
                  <a:solidFill>
                    <a:srgbClr val="FF0000"/>
                  </a:solidFill>
                  <a:round/>
                  <a:headEnd/>
                  <a:tailEnd/>
                </a:ln>
              </p:spPr>
              <p:txBody>
                <a:bodyPr/>
                <a:lstStyle/>
                <a:p>
                  <a:endParaRPr lang="en-US"/>
                </a:p>
              </p:txBody>
            </p:sp>
            <p:sp>
              <p:nvSpPr>
                <p:cNvPr id="1163" name="Line 186606"/>
                <p:cNvSpPr>
                  <a:spLocks noChangeAspect="1" noChangeShapeType="1"/>
                </p:cNvSpPr>
                <p:nvPr/>
              </p:nvSpPr>
              <p:spPr bwMode="auto">
                <a:xfrm flipH="1">
                  <a:off x="328" y="1683"/>
                  <a:ext cx="6" cy="5"/>
                </a:xfrm>
                <a:prstGeom prst="line">
                  <a:avLst/>
                </a:prstGeom>
                <a:noFill/>
                <a:ln w="12700">
                  <a:solidFill>
                    <a:srgbClr val="FF0000"/>
                  </a:solidFill>
                  <a:round/>
                  <a:headEnd/>
                  <a:tailEnd/>
                </a:ln>
              </p:spPr>
              <p:txBody>
                <a:bodyPr/>
                <a:lstStyle/>
                <a:p>
                  <a:endParaRPr lang="en-US"/>
                </a:p>
              </p:txBody>
            </p:sp>
            <p:sp>
              <p:nvSpPr>
                <p:cNvPr id="1164" name="Line 186607"/>
                <p:cNvSpPr>
                  <a:spLocks noChangeAspect="1" noChangeShapeType="1"/>
                </p:cNvSpPr>
                <p:nvPr/>
              </p:nvSpPr>
              <p:spPr bwMode="auto">
                <a:xfrm flipH="1">
                  <a:off x="328" y="1250"/>
                  <a:ext cx="6" cy="1"/>
                </a:xfrm>
                <a:prstGeom prst="line">
                  <a:avLst/>
                </a:prstGeom>
                <a:noFill/>
                <a:ln w="12700">
                  <a:solidFill>
                    <a:srgbClr val="FF0000"/>
                  </a:solidFill>
                  <a:round/>
                  <a:headEnd/>
                  <a:tailEnd/>
                </a:ln>
              </p:spPr>
              <p:txBody>
                <a:bodyPr/>
                <a:lstStyle/>
                <a:p>
                  <a:endParaRPr lang="en-US"/>
                </a:p>
              </p:txBody>
            </p:sp>
            <p:sp>
              <p:nvSpPr>
                <p:cNvPr id="1165" name="Line 186608"/>
                <p:cNvSpPr>
                  <a:spLocks noChangeAspect="1" noChangeShapeType="1"/>
                </p:cNvSpPr>
                <p:nvPr/>
              </p:nvSpPr>
              <p:spPr bwMode="auto">
                <a:xfrm>
                  <a:off x="334" y="964"/>
                  <a:ext cx="1" cy="6"/>
                </a:xfrm>
                <a:prstGeom prst="line">
                  <a:avLst/>
                </a:prstGeom>
                <a:noFill/>
                <a:ln w="12700">
                  <a:solidFill>
                    <a:srgbClr val="FF0000"/>
                  </a:solidFill>
                  <a:round/>
                  <a:headEnd/>
                  <a:tailEnd/>
                </a:ln>
              </p:spPr>
              <p:txBody>
                <a:bodyPr/>
                <a:lstStyle/>
                <a:p>
                  <a:endParaRPr lang="en-US"/>
                </a:p>
              </p:txBody>
            </p:sp>
            <p:sp>
              <p:nvSpPr>
                <p:cNvPr id="1166" name="Line 186609"/>
                <p:cNvSpPr>
                  <a:spLocks noChangeAspect="1" noChangeShapeType="1"/>
                </p:cNvSpPr>
                <p:nvPr/>
              </p:nvSpPr>
              <p:spPr bwMode="auto">
                <a:xfrm flipH="1">
                  <a:off x="328" y="1822"/>
                  <a:ext cx="6" cy="1"/>
                </a:xfrm>
                <a:prstGeom prst="line">
                  <a:avLst/>
                </a:prstGeom>
                <a:noFill/>
                <a:ln w="12700">
                  <a:solidFill>
                    <a:srgbClr val="FF0000"/>
                  </a:solidFill>
                  <a:round/>
                  <a:headEnd/>
                  <a:tailEnd/>
                </a:ln>
              </p:spPr>
              <p:txBody>
                <a:bodyPr/>
                <a:lstStyle/>
                <a:p>
                  <a:endParaRPr lang="en-US"/>
                </a:p>
              </p:txBody>
            </p:sp>
            <p:sp>
              <p:nvSpPr>
                <p:cNvPr id="1167" name="Line 186610"/>
                <p:cNvSpPr>
                  <a:spLocks noChangeAspect="1" noChangeShapeType="1"/>
                </p:cNvSpPr>
                <p:nvPr/>
              </p:nvSpPr>
              <p:spPr bwMode="auto">
                <a:xfrm flipH="1" flipV="1">
                  <a:off x="328" y="1985"/>
                  <a:ext cx="6" cy="6"/>
                </a:xfrm>
                <a:prstGeom prst="line">
                  <a:avLst/>
                </a:prstGeom>
                <a:noFill/>
                <a:ln w="12700">
                  <a:solidFill>
                    <a:srgbClr val="FF0000"/>
                  </a:solidFill>
                  <a:round/>
                  <a:headEnd/>
                  <a:tailEnd/>
                </a:ln>
              </p:spPr>
              <p:txBody>
                <a:bodyPr/>
                <a:lstStyle/>
                <a:p>
                  <a:endParaRPr lang="en-US"/>
                </a:p>
              </p:txBody>
            </p:sp>
            <p:sp>
              <p:nvSpPr>
                <p:cNvPr id="1168" name="Line 186611"/>
                <p:cNvSpPr>
                  <a:spLocks noChangeAspect="1" noChangeShapeType="1"/>
                </p:cNvSpPr>
                <p:nvPr/>
              </p:nvSpPr>
              <p:spPr bwMode="auto">
                <a:xfrm flipH="1">
                  <a:off x="328" y="1705"/>
                  <a:ext cx="6" cy="1"/>
                </a:xfrm>
                <a:prstGeom prst="line">
                  <a:avLst/>
                </a:prstGeom>
                <a:noFill/>
                <a:ln w="12700">
                  <a:solidFill>
                    <a:srgbClr val="FF0000"/>
                  </a:solidFill>
                  <a:round/>
                  <a:headEnd/>
                  <a:tailEnd/>
                </a:ln>
              </p:spPr>
              <p:txBody>
                <a:bodyPr/>
                <a:lstStyle/>
                <a:p>
                  <a:endParaRPr lang="en-US"/>
                </a:p>
              </p:txBody>
            </p:sp>
            <p:sp>
              <p:nvSpPr>
                <p:cNvPr id="1169" name="Line 186612"/>
                <p:cNvSpPr>
                  <a:spLocks noChangeAspect="1" noChangeShapeType="1"/>
                </p:cNvSpPr>
                <p:nvPr/>
              </p:nvSpPr>
              <p:spPr bwMode="auto">
                <a:xfrm flipH="1" flipV="1">
                  <a:off x="328" y="1924"/>
                  <a:ext cx="6" cy="5"/>
                </a:xfrm>
                <a:prstGeom prst="line">
                  <a:avLst/>
                </a:prstGeom>
                <a:noFill/>
                <a:ln w="12700">
                  <a:solidFill>
                    <a:srgbClr val="FF0000"/>
                  </a:solidFill>
                  <a:round/>
                  <a:headEnd/>
                  <a:tailEnd/>
                </a:ln>
              </p:spPr>
              <p:txBody>
                <a:bodyPr/>
                <a:lstStyle/>
                <a:p>
                  <a:endParaRPr lang="en-US"/>
                </a:p>
              </p:txBody>
            </p:sp>
            <p:sp>
              <p:nvSpPr>
                <p:cNvPr id="1170" name="Line 186613"/>
                <p:cNvSpPr>
                  <a:spLocks noChangeAspect="1" noChangeShapeType="1"/>
                </p:cNvSpPr>
                <p:nvPr/>
              </p:nvSpPr>
              <p:spPr bwMode="auto">
                <a:xfrm flipH="1" flipV="1">
                  <a:off x="328" y="1822"/>
                  <a:ext cx="6" cy="6"/>
                </a:xfrm>
                <a:prstGeom prst="line">
                  <a:avLst/>
                </a:prstGeom>
                <a:noFill/>
                <a:ln w="12700">
                  <a:solidFill>
                    <a:srgbClr val="FF0000"/>
                  </a:solidFill>
                  <a:round/>
                  <a:headEnd/>
                  <a:tailEnd/>
                </a:ln>
              </p:spPr>
              <p:txBody>
                <a:bodyPr/>
                <a:lstStyle/>
                <a:p>
                  <a:endParaRPr lang="en-US"/>
                </a:p>
              </p:txBody>
            </p:sp>
            <p:sp>
              <p:nvSpPr>
                <p:cNvPr id="1171" name="Line 186614"/>
                <p:cNvSpPr>
                  <a:spLocks noChangeAspect="1" noChangeShapeType="1"/>
                </p:cNvSpPr>
                <p:nvPr/>
              </p:nvSpPr>
              <p:spPr bwMode="auto">
                <a:xfrm flipH="1">
                  <a:off x="328" y="1497"/>
                  <a:ext cx="6" cy="1"/>
                </a:xfrm>
                <a:prstGeom prst="line">
                  <a:avLst/>
                </a:prstGeom>
                <a:noFill/>
                <a:ln w="12700">
                  <a:solidFill>
                    <a:srgbClr val="FF0000"/>
                  </a:solidFill>
                  <a:round/>
                  <a:headEnd/>
                  <a:tailEnd/>
                </a:ln>
              </p:spPr>
              <p:txBody>
                <a:bodyPr/>
                <a:lstStyle/>
                <a:p>
                  <a:endParaRPr lang="en-US"/>
                </a:p>
              </p:txBody>
            </p:sp>
            <p:sp>
              <p:nvSpPr>
                <p:cNvPr id="1172" name="Line 186615"/>
                <p:cNvSpPr>
                  <a:spLocks noChangeAspect="1" noChangeShapeType="1"/>
                </p:cNvSpPr>
                <p:nvPr/>
              </p:nvSpPr>
              <p:spPr bwMode="auto">
                <a:xfrm flipH="1">
                  <a:off x="328" y="970"/>
                  <a:ext cx="6" cy="5"/>
                </a:xfrm>
                <a:prstGeom prst="line">
                  <a:avLst/>
                </a:prstGeom>
                <a:noFill/>
                <a:ln w="12700">
                  <a:solidFill>
                    <a:srgbClr val="FF0000"/>
                  </a:solidFill>
                  <a:round/>
                  <a:headEnd/>
                  <a:tailEnd/>
                </a:ln>
              </p:spPr>
              <p:txBody>
                <a:bodyPr/>
                <a:lstStyle/>
                <a:p>
                  <a:endParaRPr lang="en-US"/>
                </a:p>
              </p:txBody>
            </p:sp>
            <p:sp>
              <p:nvSpPr>
                <p:cNvPr id="1173" name="Line 186616"/>
                <p:cNvSpPr>
                  <a:spLocks noChangeAspect="1" noChangeShapeType="1"/>
                </p:cNvSpPr>
                <p:nvPr/>
              </p:nvSpPr>
              <p:spPr bwMode="auto">
                <a:xfrm flipV="1">
                  <a:off x="328" y="1979"/>
                  <a:ext cx="1" cy="6"/>
                </a:xfrm>
                <a:prstGeom prst="line">
                  <a:avLst/>
                </a:prstGeom>
                <a:noFill/>
                <a:ln w="12700">
                  <a:solidFill>
                    <a:srgbClr val="FF0000"/>
                  </a:solidFill>
                  <a:round/>
                  <a:headEnd/>
                  <a:tailEnd/>
                </a:ln>
              </p:spPr>
              <p:txBody>
                <a:bodyPr/>
                <a:lstStyle/>
                <a:p>
                  <a:endParaRPr lang="en-US"/>
                </a:p>
              </p:txBody>
            </p:sp>
            <p:sp>
              <p:nvSpPr>
                <p:cNvPr id="1174" name="Line 186617"/>
                <p:cNvSpPr>
                  <a:spLocks noChangeAspect="1" noChangeShapeType="1"/>
                </p:cNvSpPr>
                <p:nvPr/>
              </p:nvSpPr>
              <p:spPr bwMode="auto">
                <a:xfrm flipH="1">
                  <a:off x="323" y="1206"/>
                  <a:ext cx="5" cy="6"/>
                </a:xfrm>
                <a:prstGeom prst="line">
                  <a:avLst/>
                </a:prstGeom>
                <a:noFill/>
                <a:ln w="12700">
                  <a:solidFill>
                    <a:srgbClr val="FF0000"/>
                  </a:solidFill>
                  <a:round/>
                  <a:headEnd/>
                  <a:tailEnd/>
                </a:ln>
              </p:spPr>
              <p:txBody>
                <a:bodyPr/>
                <a:lstStyle/>
                <a:p>
                  <a:endParaRPr lang="en-US"/>
                </a:p>
              </p:txBody>
            </p:sp>
            <p:sp>
              <p:nvSpPr>
                <p:cNvPr id="1175" name="Line 186618"/>
                <p:cNvSpPr>
                  <a:spLocks noChangeAspect="1" noChangeShapeType="1"/>
                </p:cNvSpPr>
                <p:nvPr/>
              </p:nvSpPr>
              <p:spPr bwMode="auto">
                <a:xfrm flipH="1" flipV="1">
                  <a:off x="323" y="1817"/>
                  <a:ext cx="5" cy="5"/>
                </a:xfrm>
                <a:prstGeom prst="line">
                  <a:avLst/>
                </a:prstGeom>
                <a:noFill/>
                <a:ln w="12700">
                  <a:solidFill>
                    <a:srgbClr val="FF0000"/>
                  </a:solidFill>
                  <a:round/>
                  <a:headEnd/>
                  <a:tailEnd/>
                </a:ln>
              </p:spPr>
              <p:txBody>
                <a:bodyPr/>
                <a:lstStyle/>
                <a:p>
                  <a:endParaRPr lang="en-US"/>
                </a:p>
              </p:txBody>
            </p:sp>
            <p:sp>
              <p:nvSpPr>
                <p:cNvPr id="1176" name="Line 186619"/>
                <p:cNvSpPr>
                  <a:spLocks noChangeAspect="1" noChangeShapeType="1"/>
                </p:cNvSpPr>
                <p:nvPr/>
              </p:nvSpPr>
              <p:spPr bwMode="auto">
                <a:xfrm flipH="1">
                  <a:off x="323" y="1335"/>
                  <a:ext cx="5" cy="1"/>
                </a:xfrm>
                <a:prstGeom prst="line">
                  <a:avLst/>
                </a:prstGeom>
                <a:noFill/>
                <a:ln w="12700">
                  <a:solidFill>
                    <a:srgbClr val="FF0000"/>
                  </a:solidFill>
                  <a:round/>
                  <a:headEnd/>
                  <a:tailEnd/>
                </a:ln>
              </p:spPr>
              <p:txBody>
                <a:bodyPr/>
                <a:lstStyle/>
                <a:p>
                  <a:endParaRPr lang="en-US"/>
                </a:p>
              </p:txBody>
            </p:sp>
            <p:sp>
              <p:nvSpPr>
                <p:cNvPr id="1177" name="Line 186620"/>
                <p:cNvSpPr>
                  <a:spLocks noChangeAspect="1" noChangeShapeType="1"/>
                </p:cNvSpPr>
                <p:nvPr/>
              </p:nvSpPr>
              <p:spPr bwMode="auto">
                <a:xfrm flipH="1">
                  <a:off x="323" y="1250"/>
                  <a:ext cx="5" cy="1"/>
                </a:xfrm>
                <a:prstGeom prst="line">
                  <a:avLst/>
                </a:prstGeom>
                <a:noFill/>
                <a:ln w="12700">
                  <a:solidFill>
                    <a:srgbClr val="FF0000"/>
                  </a:solidFill>
                  <a:round/>
                  <a:headEnd/>
                  <a:tailEnd/>
                </a:ln>
              </p:spPr>
              <p:txBody>
                <a:bodyPr/>
                <a:lstStyle/>
                <a:p>
                  <a:endParaRPr lang="en-US"/>
                </a:p>
              </p:txBody>
            </p:sp>
            <p:sp>
              <p:nvSpPr>
                <p:cNvPr id="1178" name="Line 186621"/>
                <p:cNvSpPr>
                  <a:spLocks noChangeAspect="1" noChangeShapeType="1"/>
                </p:cNvSpPr>
                <p:nvPr/>
              </p:nvSpPr>
              <p:spPr bwMode="auto">
                <a:xfrm flipH="1" flipV="1">
                  <a:off x="323" y="1974"/>
                  <a:ext cx="5" cy="5"/>
                </a:xfrm>
                <a:prstGeom prst="line">
                  <a:avLst/>
                </a:prstGeom>
                <a:noFill/>
                <a:ln w="12700">
                  <a:solidFill>
                    <a:srgbClr val="FF0000"/>
                  </a:solidFill>
                  <a:round/>
                  <a:headEnd/>
                  <a:tailEnd/>
                </a:ln>
              </p:spPr>
              <p:txBody>
                <a:bodyPr/>
                <a:lstStyle/>
                <a:p>
                  <a:endParaRPr lang="en-US"/>
                </a:p>
              </p:txBody>
            </p:sp>
            <p:sp>
              <p:nvSpPr>
                <p:cNvPr id="1179" name="Line 186622"/>
                <p:cNvSpPr>
                  <a:spLocks noChangeAspect="1" noChangeShapeType="1"/>
                </p:cNvSpPr>
                <p:nvPr/>
              </p:nvSpPr>
              <p:spPr bwMode="auto">
                <a:xfrm flipH="1">
                  <a:off x="323" y="1822"/>
                  <a:ext cx="5" cy="1"/>
                </a:xfrm>
                <a:prstGeom prst="line">
                  <a:avLst/>
                </a:prstGeom>
                <a:noFill/>
                <a:ln w="12700">
                  <a:solidFill>
                    <a:srgbClr val="FF0000"/>
                  </a:solidFill>
                  <a:round/>
                  <a:headEnd/>
                  <a:tailEnd/>
                </a:ln>
              </p:spPr>
              <p:txBody>
                <a:bodyPr/>
                <a:lstStyle/>
                <a:p>
                  <a:endParaRPr lang="en-US"/>
                </a:p>
              </p:txBody>
            </p:sp>
            <p:sp>
              <p:nvSpPr>
                <p:cNvPr id="1180" name="Line 186623"/>
                <p:cNvSpPr>
                  <a:spLocks noChangeAspect="1" noChangeShapeType="1"/>
                </p:cNvSpPr>
                <p:nvPr/>
              </p:nvSpPr>
              <p:spPr bwMode="auto">
                <a:xfrm flipH="1">
                  <a:off x="323" y="1705"/>
                  <a:ext cx="5" cy="1"/>
                </a:xfrm>
                <a:prstGeom prst="line">
                  <a:avLst/>
                </a:prstGeom>
                <a:noFill/>
                <a:ln w="12700">
                  <a:solidFill>
                    <a:srgbClr val="FF0000"/>
                  </a:solidFill>
                  <a:round/>
                  <a:headEnd/>
                  <a:tailEnd/>
                </a:ln>
              </p:spPr>
              <p:txBody>
                <a:bodyPr/>
                <a:lstStyle/>
                <a:p>
                  <a:endParaRPr lang="en-US"/>
                </a:p>
              </p:txBody>
            </p:sp>
            <p:sp>
              <p:nvSpPr>
                <p:cNvPr id="1181" name="Line 186624"/>
                <p:cNvSpPr>
                  <a:spLocks noChangeAspect="1" noChangeShapeType="1"/>
                </p:cNvSpPr>
                <p:nvPr/>
              </p:nvSpPr>
              <p:spPr bwMode="auto">
                <a:xfrm flipH="1">
                  <a:off x="323" y="975"/>
                  <a:ext cx="5" cy="6"/>
                </a:xfrm>
                <a:prstGeom prst="line">
                  <a:avLst/>
                </a:prstGeom>
                <a:noFill/>
                <a:ln w="12700">
                  <a:solidFill>
                    <a:srgbClr val="FF0000"/>
                  </a:solidFill>
                  <a:round/>
                  <a:headEnd/>
                  <a:tailEnd/>
                </a:ln>
              </p:spPr>
              <p:txBody>
                <a:bodyPr/>
                <a:lstStyle/>
                <a:p>
                  <a:endParaRPr lang="en-US"/>
                </a:p>
              </p:txBody>
            </p:sp>
            <p:sp>
              <p:nvSpPr>
                <p:cNvPr id="1182" name="Line 186625"/>
                <p:cNvSpPr>
                  <a:spLocks noChangeAspect="1" noChangeShapeType="1"/>
                </p:cNvSpPr>
                <p:nvPr/>
              </p:nvSpPr>
              <p:spPr bwMode="auto">
                <a:xfrm flipH="1">
                  <a:off x="323" y="1688"/>
                  <a:ext cx="5" cy="1"/>
                </a:xfrm>
                <a:prstGeom prst="line">
                  <a:avLst/>
                </a:prstGeom>
                <a:noFill/>
                <a:ln w="12700">
                  <a:solidFill>
                    <a:srgbClr val="FF0000"/>
                  </a:solidFill>
                  <a:round/>
                  <a:headEnd/>
                  <a:tailEnd/>
                </a:ln>
              </p:spPr>
              <p:txBody>
                <a:bodyPr/>
                <a:lstStyle/>
                <a:p>
                  <a:endParaRPr lang="en-US"/>
                </a:p>
              </p:txBody>
            </p:sp>
            <p:sp>
              <p:nvSpPr>
                <p:cNvPr id="1183" name="Line 186626"/>
                <p:cNvSpPr>
                  <a:spLocks noChangeAspect="1" noChangeShapeType="1"/>
                </p:cNvSpPr>
                <p:nvPr/>
              </p:nvSpPr>
              <p:spPr bwMode="auto">
                <a:xfrm flipH="1">
                  <a:off x="323" y="1924"/>
                  <a:ext cx="5" cy="1"/>
                </a:xfrm>
                <a:prstGeom prst="line">
                  <a:avLst/>
                </a:prstGeom>
                <a:noFill/>
                <a:ln w="12700">
                  <a:solidFill>
                    <a:srgbClr val="FF0000"/>
                  </a:solidFill>
                  <a:round/>
                  <a:headEnd/>
                  <a:tailEnd/>
                </a:ln>
              </p:spPr>
              <p:txBody>
                <a:bodyPr/>
                <a:lstStyle/>
                <a:p>
                  <a:endParaRPr lang="en-US"/>
                </a:p>
              </p:txBody>
            </p:sp>
            <p:sp>
              <p:nvSpPr>
                <p:cNvPr id="1184" name="Line 186627"/>
                <p:cNvSpPr>
                  <a:spLocks noChangeAspect="1" noChangeShapeType="1"/>
                </p:cNvSpPr>
                <p:nvPr/>
              </p:nvSpPr>
              <p:spPr bwMode="auto">
                <a:xfrm flipH="1">
                  <a:off x="318" y="1688"/>
                  <a:ext cx="10" cy="1"/>
                </a:xfrm>
                <a:prstGeom prst="line">
                  <a:avLst/>
                </a:prstGeom>
                <a:noFill/>
                <a:ln w="12700">
                  <a:solidFill>
                    <a:srgbClr val="FF0000"/>
                  </a:solidFill>
                  <a:round/>
                  <a:headEnd/>
                  <a:tailEnd/>
                </a:ln>
              </p:spPr>
              <p:txBody>
                <a:bodyPr/>
                <a:lstStyle/>
                <a:p>
                  <a:endParaRPr lang="en-US"/>
                </a:p>
              </p:txBody>
            </p:sp>
            <p:sp>
              <p:nvSpPr>
                <p:cNvPr id="1185" name="Line 186628"/>
                <p:cNvSpPr>
                  <a:spLocks noChangeAspect="1" noChangeShapeType="1"/>
                </p:cNvSpPr>
                <p:nvPr/>
              </p:nvSpPr>
              <p:spPr bwMode="auto">
                <a:xfrm flipH="1">
                  <a:off x="318" y="1497"/>
                  <a:ext cx="10" cy="6"/>
                </a:xfrm>
                <a:prstGeom prst="line">
                  <a:avLst/>
                </a:prstGeom>
                <a:noFill/>
                <a:ln w="12700">
                  <a:solidFill>
                    <a:srgbClr val="FF0000"/>
                  </a:solidFill>
                  <a:round/>
                  <a:headEnd/>
                  <a:tailEnd/>
                </a:ln>
              </p:spPr>
              <p:txBody>
                <a:bodyPr/>
                <a:lstStyle/>
                <a:p>
                  <a:endParaRPr lang="en-US"/>
                </a:p>
              </p:txBody>
            </p:sp>
            <p:sp>
              <p:nvSpPr>
                <p:cNvPr id="1186" name="Line 186629"/>
                <p:cNvSpPr>
                  <a:spLocks noChangeAspect="1" noChangeShapeType="1"/>
                </p:cNvSpPr>
                <p:nvPr/>
              </p:nvSpPr>
              <p:spPr bwMode="auto">
                <a:xfrm flipV="1">
                  <a:off x="323" y="1968"/>
                  <a:ext cx="1" cy="6"/>
                </a:xfrm>
                <a:prstGeom prst="line">
                  <a:avLst/>
                </a:prstGeom>
                <a:noFill/>
                <a:ln w="12700">
                  <a:solidFill>
                    <a:srgbClr val="FF0000"/>
                  </a:solidFill>
                  <a:round/>
                  <a:headEnd/>
                  <a:tailEnd/>
                </a:ln>
              </p:spPr>
              <p:txBody>
                <a:bodyPr/>
                <a:lstStyle/>
                <a:p>
                  <a:endParaRPr lang="en-US"/>
                </a:p>
              </p:txBody>
            </p:sp>
            <p:sp>
              <p:nvSpPr>
                <p:cNvPr id="1187" name="Line 186630"/>
                <p:cNvSpPr>
                  <a:spLocks noChangeAspect="1" noChangeShapeType="1"/>
                </p:cNvSpPr>
                <p:nvPr/>
              </p:nvSpPr>
              <p:spPr bwMode="auto">
                <a:xfrm flipH="1">
                  <a:off x="318" y="1250"/>
                  <a:ext cx="5" cy="6"/>
                </a:xfrm>
                <a:prstGeom prst="line">
                  <a:avLst/>
                </a:prstGeom>
                <a:noFill/>
                <a:ln w="12700">
                  <a:solidFill>
                    <a:srgbClr val="FF0000"/>
                  </a:solidFill>
                  <a:round/>
                  <a:headEnd/>
                  <a:tailEnd/>
                </a:ln>
              </p:spPr>
              <p:txBody>
                <a:bodyPr/>
                <a:lstStyle/>
                <a:p>
                  <a:endParaRPr lang="en-US"/>
                </a:p>
              </p:txBody>
            </p:sp>
            <p:sp>
              <p:nvSpPr>
                <p:cNvPr id="1188" name="Line 186631"/>
                <p:cNvSpPr>
                  <a:spLocks noChangeAspect="1" noChangeShapeType="1"/>
                </p:cNvSpPr>
                <p:nvPr/>
              </p:nvSpPr>
              <p:spPr bwMode="auto">
                <a:xfrm flipH="1" flipV="1">
                  <a:off x="318" y="1811"/>
                  <a:ext cx="5" cy="6"/>
                </a:xfrm>
                <a:prstGeom prst="line">
                  <a:avLst/>
                </a:prstGeom>
                <a:noFill/>
                <a:ln w="12700">
                  <a:solidFill>
                    <a:srgbClr val="FF0000"/>
                  </a:solidFill>
                  <a:round/>
                  <a:headEnd/>
                  <a:tailEnd/>
                </a:ln>
              </p:spPr>
              <p:txBody>
                <a:bodyPr/>
                <a:lstStyle/>
                <a:p>
                  <a:endParaRPr lang="en-US"/>
                </a:p>
              </p:txBody>
            </p:sp>
            <p:sp>
              <p:nvSpPr>
                <p:cNvPr id="1189" name="Line 186632"/>
                <p:cNvSpPr>
                  <a:spLocks noChangeAspect="1" noChangeShapeType="1"/>
                </p:cNvSpPr>
                <p:nvPr/>
              </p:nvSpPr>
              <p:spPr bwMode="auto">
                <a:xfrm flipH="1">
                  <a:off x="318" y="981"/>
                  <a:ext cx="5" cy="11"/>
                </a:xfrm>
                <a:prstGeom prst="line">
                  <a:avLst/>
                </a:prstGeom>
                <a:noFill/>
                <a:ln w="12700">
                  <a:solidFill>
                    <a:srgbClr val="FF0000"/>
                  </a:solidFill>
                  <a:round/>
                  <a:headEnd/>
                  <a:tailEnd/>
                </a:ln>
              </p:spPr>
              <p:txBody>
                <a:bodyPr/>
                <a:lstStyle/>
                <a:p>
                  <a:endParaRPr lang="en-US"/>
                </a:p>
              </p:txBody>
            </p:sp>
            <p:sp>
              <p:nvSpPr>
                <p:cNvPr id="1190" name="Line 186633"/>
                <p:cNvSpPr>
                  <a:spLocks noChangeAspect="1" noChangeShapeType="1"/>
                </p:cNvSpPr>
                <p:nvPr/>
              </p:nvSpPr>
              <p:spPr bwMode="auto">
                <a:xfrm flipH="1">
                  <a:off x="318" y="1924"/>
                  <a:ext cx="5" cy="1"/>
                </a:xfrm>
                <a:prstGeom prst="line">
                  <a:avLst/>
                </a:prstGeom>
                <a:noFill/>
                <a:ln w="12700">
                  <a:solidFill>
                    <a:srgbClr val="FF0000"/>
                  </a:solidFill>
                  <a:round/>
                  <a:headEnd/>
                  <a:tailEnd/>
                </a:ln>
              </p:spPr>
              <p:txBody>
                <a:bodyPr/>
                <a:lstStyle/>
                <a:p>
                  <a:endParaRPr lang="en-US"/>
                </a:p>
              </p:txBody>
            </p:sp>
            <p:sp>
              <p:nvSpPr>
                <p:cNvPr id="1191" name="Line 186634"/>
                <p:cNvSpPr>
                  <a:spLocks noChangeAspect="1" noChangeShapeType="1"/>
                </p:cNvSpPr>
                <p:nvPr/>
              </p:nvSpPr>
              <p:spPr bwMode="auto">
                <a:xfrm flipH="1">
                  <a:off x="318" y="1335"/>
                  <a:ext cx="5" cy="1"/>
                </a:xfrm>
                <a:prstGeom prst="line">
                  <a:avLst/>
                </a:prstGeom>
                <a:noFill/>
                <a:ln w="12700">
                  <a:solidFill>
                    <a:srgbClr val="FF0000"/>
                  </a:solidFill>
                  <a:round/>
                  <a:headEnd/>
                  <a:tailEnd/>
                </a:ln>
              </p:spPr>
              <p:txBody>
                <a:bodyPr/>
                <a:lstStyle/>
                <a:p>
                  <a:endParaRPr lang="en-US"/>
                </a:p>
              </p:txBody>
            </p:sp>
            <p:sp>
              <p:nvSpPr>
                <p:cNvPr id="1192" name="Line 186635"/>
                <p:cNvSpPr>
                  <a:spLocks noChangeAspect="1" noChangeShapeType="1"/>
                </p:cNvSpPr>
                <p:nvPr/>
              </p:nvSpPr>
              <p:spPr bwMode="auto">
                <a:xfrm flipH="1" flipV="1">
                  <a:off x="318" y="1963"/>
                  <a:ext cx="5" cy="5"/>
                </a:xfrm>
                <a:prstGeom prst="line">
                  <a:avLst/>
                </a:prstGeom>
                <a:noFill/>
                <a:ln w="12700">
                  <a:solidFill>
                    <a:srgbClr val="FF0000"/>
                  </a:solidFill>
                  <a:round/>
                  <a:headEnd/>
                  <a:tailEnd/>
                </a:ln>
              </p:spPr>
              <p:txBody>
                <a:bodyPr/>
                <a:lstStyle/>
                <a:p>
                  <a:endParaRPr lang="en-US"/>
                </a:p>
              </p:txBody>
            </p:sp>
            <p:sp>
              <p:nvSpPr>
                <p:cNvPr id="1193" name="Line 186636"/>
                <p:cNvSpPr>
                  <a:spLocks noChangeAspect="1" noChangeShapeType="1"/>
                </p:cNvSpPr>
                <p:nvPr/>
              </p:nvSpPr>
              <p:spPr bwMode="auto">
                <a:xfrm flipH="1" flipV="1">
                  <a:off x="318" y="1699"/>
                  <a:ext cx="5" cy="6"/>
                </a:xfrm>
                <a:prstGeom prst="line">
                  <a:avLst/>
                </a:prstGeom>
                <a:noFill/>
                <a:ln w="12700">
                  <a:solidFill>
                    <a:srgbClr val="FF0000"/>
                  </a:solidFill>
                  <a:round/>
                  <a:headEnd/>
                  <a:tailEnd/>
                </a:ln>
              </p:spPr>
              <p:txBody>
                <a:bodyPr/>
                <a:lstStyle/>
                <a:p>
                  <a:endParaRPr lang="en-US"/>
                </a:p>
              </p:txBody>
            </p:sp>
            <p:sp>
              <p:nvSpPr>
                <p:cNvPr id="1194" name="Line 186637"/>
                <p:cNvSpPr>
                  <a:spLocks noChangeAspect="1" noChangeShapeType="1"/>
                </p:cNvSpPr>
                <p:nvPr/>
              </p:nvSpPr>
              <p:spPr bwMode="auto">
                <a:xfrm flipH="1">
                  <a:off x="318" y="1688"/>
                  <a:ext cx="5" cy="1"/>
                </a:xfrm>
                <a:prstGeom prst="line">
                  <a:avLst/>
                </a:prstGeom>
                <a:noFill/>
                <a:ln w="12700">
                  <a:solidFill>
                    <a:srgbClr val="FF0000"/>
                  </a:solidFill>
                  <a:round/>
                  <a:headEnd/>
                  <a:tailEnd/>
                </a:ln>
              </p:spPr>
              <p:txBody>
                <a:bodyPr/>
                <a:lstStyle/>
                <a:p>
                  <a:endParaRPr lang="en-US"/>
                </a:p>
              </p:txBody>
            </p:sp>
            <p:sp>
              <p:nvSpPr>
                <p:cNvPr id="1195" name="Line 186638"/>
                <p:cNvSpPr>
                  <a:spLocks noChangeAspect="1" noChangeShapeType="1"/>
                </p:cNvSpPr>
                <p:nvPr/>
              </p:nvSpPr>
              <p:spPr bwMode="auto">
                <a:xfrm flipH="1" flipV="1">
                  <a:off x="318" y="1817"/>
                  <a:ext cx="5" cy="5"/>
                </a:xfrm>
                <a:prstGeom prst="line">
                  <a:avLst/>
                </a:prstGeom>
                <a:noFill/>
                <a:ln w="12700">
                  <a:solidFill>
                    <a:srgbClr val="FF0000"/>
                  </a:solidFill>
                  <a:round/>
                  <a:headEnd/>
                  <a:tailEnd/>
                </a:ln>
              </p:spPr>
              <p:txBody>
                <a:bodyPr/>
                <a:lstStyle/>
                <a:p>
                  <a:endParaRPr lang="en-US"/>
                </a:p>
              </p:txBody>
            </p:sp>
            <p:sp>
              <p:nvSpPr>
                <p:cNvPr id="1196" name="Line 186639"/>
                <p:cNvSpPr>
                  <a:spLocks noChangeAspect="1" noChangeShapeType="1"/>
                </p:cNvSpPr>
                <p:nvPr/>
              </p:nvSpPr>
              <p:spPr bwMode="auto">
                <a:xfrm flipH="1">
                  <a:off x="318" y="1212"/>
                  <a:ext cx="5" cy="0"/>
                </a:xfrm>
                <a:prstGeom prst="line">
                  <a:avLst/>
                </a:prstGeom>
                <a:noFill/>
                <a:ln w="12700">
                  <a:solidFill>
                    <a:srgbClr val="FF0000"/>
                  </a:solidFill>
                  <a:round/>
                  <a:headEnd/>
                  <a:tailEnd/>
                </a:ln>
              </p:spPr>
              <p:txBody>
                <a:bodyPr/>
                <a:lstStyle/>
                <a:p>
                  <a:endParaRPr lang="en-US"/>
                </a:p>
              </p:txBody>
            </p:sp>
            <p:sp>
              <p:nvSpPr>
                <p:cNvPr id="1197" name="Line 186640"/>
                <p:cNvSpPr>
                  <a:spLocks noChangeAspect="1" noChangeShapeType="1"/>
                </p:cNvSpPr>
                <p:nvPr/>
              </p:nvSpPr>
              <p:spPr bwMode="auto">
                <a:xfrm flipH="1">
                  <a:off x="312" y="1688"/>
                  <a:ext cx="6" cy="1"/>
                </a:xfrm>
                <a:prstGeom prst="line">
                  <a:avLst/>
                </a:prstGeom>
                <a:noFill/>
                <a:ln w="12700">
                  <a:solidFill>
                    <a:srgbClr val="FF0000"/>
                  </a:solidFill>
                  <a:round/>
                  <a:headEnd/>
                  <a:tailEnd/>
                </a:ln>
              </p:spPr>
              <p:txBody>
                <a:bodyPr/>
                <a:lstStyle/>
                <a:p>
                  <a:endParaRPr lang="en-US"/>
                </a:p>
              </p:txBody>
            </p:sp>
            <p:sp>
              <p:nvSpPr>
                <p:cNvPr id="1198" name="Line 186641"/>
                <p:cNvSpPr>
                  <a:spLocks noChangeAspect="1" noChangeShapeType="1"/>
                </p:cNvSpPr>
                <p:nvPr/>
              </p:nvSpPr>
              <p:spPr bwMode="auto">
                <a:xfrm flipH="1">
                  <a:off x="312" y="1924"/>
                  <a:ext cx="6" cy="1"/>
                </a:xfrm>
                <a:prstGeom prst="line">
                  <a:avLst/>
                </a:prstGeom>
                <a:noFill/>
                <a:ln w="12700">
                  <a:solidFill>
                    <a:srgbClr val="FF0000"/>
                  </a:solidFill>
                  <a:round/>
                  <a:headEnd/>
                  <a:tailEnd/>
                </a:ln>
              </p:spPr>
              <p:txBody>
                <a:bodyPr/>
                <a:lstStyle/>
                <a:p>
                  <a:endParaRPr lang="en-US"/>
                </a:p>
              </p:txBody>
            </p:sp>
            <p:sp>
              <p:nvSpPr>
                <p:cNvPr id="1199" name="Line 186642"/>
                <p:cNvSpPr>
                  <a:spLocks noChangeAspect="1" noChangeShapeType="1"/>
                </p:cNvSpPr>
                <p:nvPr/>
              </p:nvSpPr>
              <p:spPr bwMode="auto">
                <a:xfrm>
                  <a:off x="318" y="992"/>
                  <a:ext cx="1" cy="6"/>
                </a:xfrm>
                <a:prstGeom prst="line">
                  <a:avLst/>
                </a:prstGeom>
                <a:noFill/>
                <a:ln w="12700">
                  <a:solidFill>
                    <a:srgbClr val="FF0000"/>
                  </a:solidFill>
                  <a:round/>
                  <a:headEnd/>
                  <a:tailEnd/>
                </a:ln>
              </p:spPr>
              <p:txBody>
                <a:bodyPr/>
                <a:lstStyle/>
                <a:p>
                  <a:endParaRPr lang="en-US"/>
                </a:p>
              </p:txBody>
            </p:sp>
            <p:sp>
              <p:nvSpPr>
                <p:cNvPr id="1200" name="Line 186643"/>
                <p:cNvSpPr>
                  <a:spLocks noChangeAspect="1" noChangeShapeType="1"/>
                </p:cNvSpPr>
                <p:nvPr/>
              </p:nvSpPr>
              <p:spPr bwMode="auto">
                <a:xfrm flipH="1">
                  <a:off x="312" y="1817"/>
                  <a:ext cx="6" cy="1"/>
                </a:xfrm>
                <a:prstGeom prst="line">
                  <a:avLst/>
                </a:prstGeom>
                <a:noFill/>
                <a:ln w="12700">
                  <a:solidFill>
                    <a:srgbClr val="FF0000"/>
                  </a:solidFill>
                  <a:round/>
                  <a:headEnd/>
                  <a:tailEnd/>
                </a:ln>
              </p:spPr>
              <p:txBody>
                <a:bodyPr/>
                <a:lstStyle/>
                <a:p>
                  <a:endParaRPr lang="en-US"/>
                </a:p>
              </p:txBody>
            </p:sp>
            <p:sp>
              <p:nvSpPr>
                <p:cNvPr id="1201" name="Line 186644"/>
                <p:cNvSpPr>
                  <a:spLocks noChangeAspect="1" noChangeShapeType="1"/>
                </p:cNvSpPr>
                <p:nvPr/>
              </p:nvSpPr>
              <p:spPr bwMode="auto">
                <a:xfrm flipH="1" flipV="1">
                  <a:off x="312" y="1952"/>
                  <a:ext cx="6" cy="11"/>
                </a:xfrm>
                <a:prstGeom prst="line">
                  <a:avLst/>
                </a:prstGeom>
                <a:noFill/>
                <a:ln w="12700">
                  <a:solidFill>
                    <a:srgbClr val="FF0000"/>
                  </a:solidFill>
                  <a:round/>
                  <a:headEnd/>
                  <a:tailEnd/>
                </a:ln>
              </p:spPr>
              <p:txBody>
                <a:bodyPr/>
                <a:lstStyle/>
                <a:p>
                  <a:endParaRPr lang="en-US"/>
                </a:p>
              </p:txBody>
            </p:sp>
            <p:sp>
              <p:nvSpPr>
                <p:cNvPr id="1202" name="Line 186645"/>
                <p:cNvSpPr>
                  <a:spLocks noChangeAspect="1" noChangeShapeType="1"/>
                </p:cNvSpPr>
                <p:nvPr/>
              </p:nvSpPr>
              <p:spPr bwMode="auto">
                <a:xfrm flipH="1">
                  <a:off x="312" y="1256"/>
                  <a:ext cx="6" cy="1"/>
                </a:xfrm>
                <a:prstGeom prst="line">
                  <a:avLst/>
                </a:prstGeom>
                <a:noFill/>
                <a:ln w="12700">
                  <a:solidFill>
                    <a:srgbClr val="FF0000"/>
                  </a:solidFill>
                  <a:round/>
                  <a:headEnd/>
                  <a:tailEnd/>
                </a:ln>
              </p:spPr>
              <p:txBody>
                <a:bodyPr/>
                <a:lstStyle/>
                <a:p>
                  <a:endParaRPr lang="en-US"/>
                </a:p>
              </p:txBody>
            </p:sp>
            <p:sp>
              <p:nvSpPr>
                <p:cNvPr id="1203" name="Line 186646"/>
                <p:cNvSpPr>
                  <a:spLocks noChangeAspect="1" noChangeShapeType="1"/>
                </p:cNvSpPr>
                <p:nvPr/>
              </p:nvSpPr>
              <p:spPr bwMode="auto">
                <a:xfrm flipH="1">
                  <a:off x="312" y="1503"/>
                  <a:ext cx="6" cy="5"/>
                </a:xfrm>
                <a:prstGeom prst="line">
                  <a:avLst/>
                </a:prstGeom>
                <a:noFill/>
                <a:ln w="12700">
                  <a:solidFill>
                    <a:srgbClr val="FF0000"/>
                  </a:solidFill>
                  <a:round/>
                  <a:headEnd/>
                  <a:tailEnd/>
                </a:ln>
              </p:spPr>
              <p:txBody>
                <a:bodyPr/>
                <a:lstStyle/>
                <a:p>
                  <a:endParaRPr lang="en-US"/>
                </a:p>
              </p:txBody>
            </p:sp>
            <p:sp>
              <p:nvSpPr>
                <p:cNvPr id="1204" name="Line 186647"/>
                <p:cNvSpPr>
                  <a:spLocks noChangeAspect="1" noChangeShapeType="1"/>
                </p:cNvSpPr>
                <p:nvPr/>
              </p:nvSpPr>
              <p:spPr bwMode="auto">
                <a:xfrm flipH="1">
                  <a:off x="312" y="1688"/>
                  <a:ext cx="6" cy="1"/>
                </a:xfrm>
                <a:prstGeom prst="line">
                  <a:avLst/>
                </a:prstGeom>
                <a:noFill/>
                <a:ln w="12700">
                  <a:solidFill>
                    <a:srgbClr val="FF0000"/>
                  </a:solidFill>
                  <a:round/>
                  <a:headEnd/>
                  <a:tailEnd/>
                </a:ln>
              </p:spPr>
              <p:txBody>
                <a:bodyPr/>
                <a:lstStyle/>
                <a:p>
                  <a:endParaRPr lang="en-US"/>
                </a:p>
              </p:txBody>
            </p:sp>
            <p:sp>
              <p:nvSpPr>
                <p:cNvPr id="1205" name="Line 186648"/>
                <p:cNvSpPr>
                  <a:spLocks noChangeAspect="1" noChangeShapeType="1"/>
                </p:cNvSpPr>
                <p:nvPr/>
              </p:nvSpPr>
              <p:spPr bwMode="auto">
                <a:xfrm flipH="1">
                  <a:off x="312" y="1699"/>
                  <a:ext cx="6" cy="1"/>
                </a:xfrm>
                <a:prstGeom prst="line">
                  <a:avLst/>
                </a:prstGeom>
                <a:noFill/>
                <a:ln w="12700">
                  <a:solidFill>
                    <a:srgbClr val="FF0000"/>
                  </a:solidFill>
                  <a:round/>
                  <a:headEnd/>
                  <a:tailEnd/>
                </a:ln>
              </p:spPr>
              <p:txBody>
                <a:bodyPr/>
                <a:lstStyle/>
                <a:p>
                  <a:endParaRPr lang="en-US"/>
                </a:p>
              </p:txBody>
            </p:sp>
            <p:sp>
              <p:nvSpPr>
                <p:cNvPr id="1206" name="Line 186649"/>
                <p:cNvSpPr>
                  <a:spLocks noChangeAspect="1" noChangeShapeType="1"/>
                </p:cNvSpPr>
                <p:nvPr/>
              </p:nvSpPr>
              <p:spPr bwMode="auto">
                <a:xfrm flipH="1">
                  <a:off x="312" y="998"/>
                  <a:ext cx="6" cy="5"/>
                </a:xfrm>
                <a:prstGeom prst="line">
                  <a:avLst/>
                </a:prstGeom>
                <a:noFill/>
                <a:ln w="12700">
                  <a:solidFill>
                    <a:srgbClr val="FF0000"/>
                  </a:solidFill>
                  <a:round/>
                  <a:headEnd/>
                  <a:tailEnd/>
                </a:ln>
              </p:spPr>
              <p:txBody>
                <a:bodyPr/>
                <a:lstStyle/>
                <a:p>
                  <a:endParaRPr lang="en-US"/>
                </a:p>
              </p:txBody>
            </p:sp>
            <p:sp>
              <p:nvSpPr>
                <p:cNvPr id="1207" name="Line 186650"/>
                <p:cNvSpPr>
                  <a:spLocks noChangeAspect="1" noChangeShapeType="1"/>
                </p:cNvSpPr>
                <p:nvPr/>
              </p:nvSpPr>
              <p:spPr bwMode="auto">
                <a:xfrm flipH="1" flipV="1">
                  <a:off x="312" y="1806"/>
                  <a:ext cx="6" cy="5"/>
                </a:xfrm>
                <a:prstGeom prst="line">
                  <a:avLst/>
                </a:prstGeom>
                <a:noFill/>
                <a:ln w="12700">
                  <a:solidFill>
                    <a:srgbClr val="FF0000"/>
                  </a:solidFill>
                  <a:round/>
                  <a:headEnd/>
                  <a:tailEnd/>
                </a:ln>
              </p:spPr>
              <p:txBody>
                <a:bodyPr/>
                <a:lstStyle/>
                <a:p>
                  <a:endParaRPr lang="en-US"/>
                </a:p>
              </p:txBody>
            </p:sp>
            <p:sp>
              <p:nvSpPr>
                <p:cNvPr id="1208" name="Line 186651"/>
                <p:cNvSpPr>
                  <a:spLocks noChangeAspect="1" noChangeShapeType="1"/>
                </p:cNvSpPr>
                <p:nvPr/>
              </p:nvSpPr>
              <p:spPr bwMode="auto">
                <a:xfrm flipH="1">
                  <a:off x="312" y="1212"/>
                  <a:ext cx="6" cy="4"/>
                </a:xfrm>
                <a:prstGeom prst="line">
                  <a:avLst/>
                </a:prstGeom>
                <a:noFill/>
                <a:ln w="12700">
                  <a:solidFill>
                    <a:srgbClr val="FF0000"/>
                  </a:solidFill>
                  <a:round/>
                  <a:headEnd/>
                  <a:tailEnd/>
                </a:ln>
              </p:spPr>
              <p:txBody>
                <a:bodyPr/>
                <a:lstStyle/>
                <a:p>
                  <a:endParaRPr lang="en-US"/>
                </a:p>
              </p:txBody>
            </p:sp>
            <p:sp>
              <p:nvSpPr>
                <p:cNvPr id="1209" name="Line 186652"/>
                <p:cNvSpPr>
                  <a:spLocks noChangeAspect="1" noChangeShapeType="1"/>
                </p:cNvSpPr>
                <p:nvPr/>
              </p:nvSpPr>
              <p:spPr bwMode="auto">
                <a:xfrm flipH="1">
                  <a:off x="312" y="1335"/>
                  <a:ext cx="6" cy="1"/>
                </a:xfrm>
                <a:prstGeom prst="line">
                  <a:avLst/>
                </a:prstGeom>
                <a:noFill/>
                <a:ln w="12700">
                  <a:solidFill>
                    <a:srgbClr val="FF0000"/>
                  </a:solidFill>
                  <a:round/>
                  <a:headEnd/>
                  <a:tailEnd/>
                </a:ln>
              </p:spPr>
              <p:txBody>
                <a:bodyPr/>
                <a:lstStyle/>
                <a:p>
                  <a:endParaRPr lang="en-US"/>
                </a:p>
              </p:txBody>
            </p:sp>
            <p:sp>
              <p:nvSpPr>
                <p:cNvPr id="1210" name="Line 186653"/>
                <p:cNvSpPr>
                  <a:spLocks noChangeAspect="1" noChangeShapeType="1"/>
                </p:cNvSpPr>
                <p:nvPr/>
              </p:nvSpPr>
              <p:spPr bwMode="auto">
                <a:xfrm flipV="1">
                  <a:off x="312" y="1918"/>
                  <a:ext cx="1" cy="6"/>
                </a:xfrm>
                <a:prstGeom prst="line">
                  <a:avLst/>
                </a:prstGeom>
                <a:noFill/>
                <a:ln w="12700">
                  <a:solidFill>
                    <a:srgbClr val="FF0000"/>
                  </a:solidFill>
                  <a:round/>
                  <a:headEnd/>
                  <a:tailEnd/>
                </a:ln>
              </p:spPr>
              <p:txBody>
                <a:bodyPr/>
                <a:lstStyle/>
                <a:p>
                  <a:endParaRPr lang="en-US"/>
                </a:p>
              </p:txBody>
            </p:sp>
            <p:sp>
              <p:nvSpPr>
                <p:cNvPr id="1211" name="Line 186654"/>
                <p:cNvSpPr>
                  <a:spLocks noChangeAspect="1" noChangeShapeType="1"/>
                </p:cNvSpPr>
                <p:nvPr/>
              </p:nvSpPr>
              <p:spPr bwMode="auto">
                <a:xfrm flipH="1">
                  <a:off x="306" y="1688"/>
                  <a:ext cx="6" cy="1"/>
                </a:xfrm>
                <a:prstGeom prst="line">
                  <a:avLst/>
                </a:prstGeom>
                <a:noFill/>
                <a:ln w="12700">
                  <a:solidFill>
                    <a:srgbClr val="FF0000"/>
                  </a:solidFill>
                  <a:round/>
                  <a:headEnd/>
                  <a:tailEnd/>
                </a:ln>
              </p:spPr>
              <p:txBody>
                <a:bodyPr/>
                <a:lstStyle/>
                <a:p>
                  <a:endParaRPr lang="en-US"/>
                </a:p>
              </p:txBody>
            </p:sp>
            <p:sp>
              <p:nvSpPr>
                <p:cNvPr id="1212" name="Line 186655"/>
                <p:cNvSpPr>
                  <a:spLocks noChangeAspect="1" noChangeShapeType="1"/>
                </p:cNvSpPr>
                <p:nvPr/>
              </p:nvSpPr>
              <p:spPr bwMode="auto">
                <a:xfrm flipH="1">
                  <a:off x="306" y="1688"/>
                  <a:ext cx="6" cy="1"/>
                </a:xfrm>
                <a:prstGeom prst="line">
                  <a:avLst/>
                </a:prstGeom>
                <a:noFill/>
                <a:ln w="12700">
                  <a:solidFill>
                    <a:srgbClr val="FF0000"/>
                  </a:solidFill>
                  <a:round/>
                  <a:headEnd/>
                  <a:tailEnd/>
                </a:ln>
              </p:spPr>
              <p:txBody>
                <a:bodyPr/>
                <a:lstStyle/>
                <a:p>
                  <a:endParaRPr lang="en-US"/>
                </a:p>
              </p:txBody>
            </p:sp>
            <p:sp>
              <p:nvSpPr>
                <p:cNvPr id="1213" name="Line 186656"/>
                <p:cNvSpPr>
                  <a:spLocks noChangeAspect="1" noChangeShapeType="1"/>
                </p:cNvSpPr>
                <p:nvPr/>
              </p:nvSpPr>
              <p:spPr bwMode="auto">
                <a:xfrm flipH="1" flipV="1">
                  <a:off x="306" y="1811"/>
                  <a:ext cx="6" cy="6"/>
                </a:xfrm>
                <a:prstGeom prst="line">
                  <a:avLst/>
                </a:prstGeom>
                <a:noFill/>
                <a:ln w="12700">
                  <a:solidFill>
                    <a:srgbClr val="FF0000"/>
                  </a:solidFill>
                  <a:round/>
                  <a:headEnd/>
                  <a:tailEnd/>
                </a:ln>
              </p:spPr>
              <p:txBody>
                <a:bodyPr/>
                <a:lstStyle/>
                <a:p>
                  <a:endParaRPr lang="en-US"/>
                </a:p>
              </p:txBody>
            </p:sp>
            <p:sp>
              <p:nvSpPr>
                <p:cNvPr id="1214" name="Line 186657"/>
                <p:cNvSpPr>
                  <a:spLocks noChangeAspect="1" noChangeShapeType="1"/>
                </p:cNvSpPr>
                <p:nvPr/>
              </p:nvSpPr>
              <p:spPr bwMode="auto">
                <a:xfrm>
                  <a:off x="312" y="1003"/>
                  <a:ext cx="1" cy="6"/>
                </a:xfrm>
                <a:prstGeom prst="line">
                  <a:avLst/>
                </a:prstGeom>
                <a:noFill/>
                <a:ln w="12700">
                  <a:solidFill>
                    <a:srgbClr val="FF0000"/>
                  </a:solidFill>
                  <a:round/>
                  <a:headEnd/>
                  <a:tailEnd/>
                </a:ln>
              </p:spPr>
              <p:txBody>
                <a:bodyPr/>
                <a:lstStyle/>
                <a:p>
                  <a:endParaRPr lang="en-US"/>
                </a:p>
              </p:txBody>
            </p:sp>
            <p:sp>
              <p:nvSpPr>
                <p:cNvPr id="1215" name="Line 186658"/>
                <p:cNvSpPr>
                  <a:spLocks noChangeAspect="1" noChangeShapeType="1"/>
                </p:cNvSpPr>
                <p:nvPr/>
              </p:nvSpPr>
              <p:spPr bwMode="auto">
                <a:xfrm flipH="1">
                  <a:off x="306" y="1699"/>
                  <a:ext cx="6" cy="1"/>
                </a:xfrm>
                <a:prstGeom prst="line">
                  <a:avLst/>
                </a:prstGeom>
                <a:noFill/>
                <a:ln w="12700">
                  <a:solidFill>
                    <a:srgbClr val="FF0000"/>
                  </a:solidFill>
                  <a:round/>
                  <a:headEnd/>
                  <a:tailEnd/>
                </a:ln>
              </p:spPr>
              <p:txBody>
                <a:bodyPr/>
                <a:lstStyle/>
                <a:p>
                  <a:endParaRPr lang="en-US"/>
                </a:p>
              </p:txBody>
            </p:sp>
            <p:sp>
              <p:nvSpPr>
                <p:cNvPr id="1216" name="Line 186659"/>
                <p:cNvSpPr>
                  <a:spLocks noChangeAspect="1" noChangeShapeType="1"/>
                </p:cNvSpPr>
                <p:nvPr/>
              </p:nvSpPr>
              <p:spPr bwMode="auto">
                <a:xfrm flipH="1">
                  <a:off x="306" y="1256"/>
                  <a:ext cx="6" cy="6"/>
                </a:xfrm>
                <a:prstGeom prst="line">
                  <a:avLst/>
                </a:prstGeom>
                <a:noFill/>
                <a:ln w="12700">
                  <a:solidFill>
                    <a:srgbClr val="FF0000"/>
                  </a:solidFill>
                  <a:round/>
                  <a:headEnd/>
                  <a:tailEnd/>
                </a:ln>
              </p:spPr>
              <p:txBody>
                <a:bodyPr/>
                <a:lstStyle/>
                <a:p>
                  <a:endParaRPr lang="en-US"/>
                </a:p>
              </p:txBody>
            </p:sp>
            <p:sp>
              <p:nvSpPr>
                <p:cNvPr id="1217" name="Line 186660"/>
                <p:cNvSpPr>
                  <a:spLocks noChangeAspect="1" noChangeShapeType="1"/>
                </p:cNvSpPr>
                <p:nvPr/>
              </p:nvSpPr>
              <p:spPr bwMode="auto">
                <a:xfrm flipH="1">
                  <a:off x="306" y="1806"/>
                  <a:ext cx="6" cy="1"/>
                </a:xfrm>
                <a:prstGeom prst="line">
                  <a:avLst/>
                </a:prstGeom>
                <a:noFill/>
                <a:ln w="12700">
                  <a:solidFill>
                    <a:srgbClr val="FF0000"/>
                  </a:solidFill>
                  <a:round/>
                  <a:headEnd/>
                  <a:tailEnd/>
                </a:ln>
              </p:spPr>
              <p:txBody>
                <a:bodyPr/>
                <a:lstStyle/>
                <a:p>
                  <a:endParaRPr lang="en-US"/>
                </a:p>
              </p:txBody>
            </p:sp>
            <p:sp>
              <p:nvSpPr>
                <p:cNvPr id="1218" name="Line 186661"/>
                <p:cNvSpPr>
                  <a:spLocks noChangeAspect="1" noChangeShapeType="1"/>
                </p:cNvSpPr>
                <p:nvPr/>
              </p:nvSpPr>
              <p:spPr bwMode="auto">
                <a:xfrm flipH="1">
                  <a:off x="306" y="1508"/>
                  <a:ext cx="6" cy="1"/>
                </a:xfrm>
                <a:prstGeom prst="line">
                  <a:avLst/>
                </a:prstGeom>
                <a:noFill/>
                <a:ln w="12700">
                  <a:solidFill>
                    <a:srgbClr val="FF0000"/>
                  </a:solidFill>
                  <a:round/>
                  <a:headEnd/>
                  <a:tailEnd/>
                </a:ln>
              </p:spPr>
              <p:txBody>
                <a:bodyPr/>
                <a:lstStyle/>
                <a:p>
                  <a:endParaRPr lang="en-US"/>
                </a:p>
              </p:txBody>
            </p:sp>
            <p:sp>
              <p:nvSpPr>
                <p:cNvPr id="1219" name="Line 186662"/>
                <p:cNvSpPr>
                  <a:spLocks noChangeAspect="1" noChangeShapeType="1"/>
                </p:cNvSpPr>
                <p:nvPr/>
              </p:nvSpPr>
              <p:spPr bwMode="auto">
                <a:xfrm flipH="1">
                  <a:off x="306" y="1918"/>
                  <a:ext cx="6" cy="1"/>
                </a:xfrm>
                <a:prstGeom prst="line">
                  <a:avLst/>
                </a:prstGeom>
                <a:noFill/>
                <a:ln w="12700">
                  <a:solidFill>
                    <a:srgbClr val="FF0000"/>
                  </a:solidFill>
                  <a:round/>
                  <a:headEnd/>
                  <a:tailEnd/>
                </a:ln>
              </p:spPr>
              <p:txBody>
                <a:bodyPr/>
                <a:lstStyle/>
                <a:p>
                  <a:endParaRPr lang="en-US"/>
                </a:p>
              </p:txBody>
            </p:sp>
            <p:sp>
              <p:nvSpPr>
                <p:cNvPr id="1220" name="Line 186663"/>
                <p:cNvSpPr>
                  <a:spLocks noChangeAspect="1" noChangeShapeType="1"/>
                </p:cNvSpPr>
                <p:nvPr/>
              </p:nvSpPr>
              <p:spPr bwMode="auto">
                <a:xfrm flipH="1">
                  <a:off x="306" y="1216"/>
                  <a:ext cx="6" cy="1"/>
                </a:xfrm>
                <a:prstGeom prst="line">
                  <a:avLst/>
                </a:prstGeom>
                <a:noFill/>
                <a:ln w="12700">
                  <a:solidFill>
                    <a:srgbClr val="FF0000"/>
                  </a:solidFill>
                  <a:round/>
                  <a:headEnd/>
                  <a:tailEnd/>
                </a:ln>
              </p:spPr>
              <p:txBody>
                <a:bodyPr/>
                <a:lstStyle/>
                <a:p>
                  <a:endParaRPr lang="en-US"/>
                </a:p>
              </p:txBody>
            </p:sp>
            <p:sp>
              <p:nvSpPr>
                <p:cNvPr id="1221" name="Line 186664"/>
                <p:cNvSpPr>
                  <a:spLocks noChangeAspect="1" noChangeShapeType="1"/>
                </p:cNvSpPr>
                <p:nvPr/>
              </p:nvSpPr>
              <p:spPr bwMode="auto">
                <a:xfrm flipH="1">
                  <a:off x="306" y="1335"/>
                  <a:ext cx="6" cy="1"/>
                </a:xfrm>
                <a:prstGeom prst="line">
                  <a:avLst/>
                </a:prstGeom>
                <a:noFill/>
                <a:ln w="12700">
                  <a:solidFill>
                    <a:srgbClr val="FF0000"/>
                  </a:solidFill>
                  <a:round/>
                  <a:headEnd/>
                  <a:tailEnd/>
                </a:ln>
              </p:spPr>
              <p:txBody>
                <a:bodyPr/>
                <a:lstStyle/>
                <a:p>
                  <a:endParaRPr lang="en-US"/>
                </a:p>
              </p:txBody>
            </p:sp>
            <p:sp>
              <p:nvSpPr>
                <p:cNvPr id="1222" name="Line 186665"/>
                <p:cNvSpPr>
                  <a:spLocks noChangeAspect="1" noChangeShapeType="1"/>
                </p:cNvSpPr>
                <p:nvPr/>
              </p:nvSpPr>
              <p:spPr bwMode="auto">
                <a:xfrm flipH="1" flipV="1">
                  <a:off x="306" y="1946"/>
                  <a:ext cx="6" cy="6"/>
                </a:xfrm>
                <a:prstGeom prst="line">
                  <a:avLst/>
                </a:prstGeom>
                <a:noFill/>
                <a:ln w="12700">
                  <a:solidFill>
                    <a:srgbClr val="FF0000"/>
                  </a:solidFill>
                  <a:round/>
                  <a:headEnd/>
                  <a:tailEnd/>
                </a:ln>
              </p:spPr>
              <p:txBody>
                <a:bodyPr/>
                <a:lstStyle/>
                <a:p>
                  <a:endParaRPr lang="en-US"/>
                </a:p>
              </p:txBody>
            </p:sp>
            <p:sp>
              <p:nvSpPr>
                <p:cNvPr id="1223" name="Line 186666"/>
                <p:cNvSpPr>
                  <a:spLocks noChangeAspect="1" noChangeShapeType="1"/>
                </p:cNvSpPr>
                <p:nvPr/>
              </p:nvSpPr>
              <p:spPr bwMode="auto">
                <a:xfrm flipH="1">
                  <a:off x="306" y="1009"/>
                  <a:ext cx="6" cy="6"/>
                </a:xfrm>
                <a:prstGeom prst="line">
                  <a:avLst/>
                </a:prstGeom>
                <a:noFill/>
                <a:ln w="12700">
                  <a:solidFill>
                    <a:srgbClr val="FF0000"/>
                  </a:solidFill>
                  <a:round/>
                  <a:headEnd/>
                  <a:tailEnd/>
                </a:ln>
              </p:spPr>
              <p:txBody>
                <a:bodyPr/>
                <a:lstStyle/>
                <a:p>
                  <a:endParaRPr lang="en-US"/>
                </a:p>
              </p:txBody>
            </p:sp>
            <p:sp>
              <p:nvSpPr>
                <p:cNvPr id="1224" name="Line 186667"/>
                <p:cNvSpPr>
                  <a:spLocks noChangeAspect="1" noChangeShapeType="1"/>
                </p:cNvSpPr>
                <p:nvPr/>
              </p:nvSpPr>
              <p:spPr bwMode="auto">
                <a:xfrm flipV="1">
                  <a:off x="306" y="1800"/>
                  <a:ext cx="1" cy="6"/>
                </a:xfrm>
                <a:prstGeom prst="line">
                  <a:avLst/>
                </a:prstGeom>
                <a:noFill/>
                <a:ln w="12700">
                  <a:solidFill>
                    <a:srgbClr val="FF0000"/>
                  </a:solidFill>
                  <a:round/>
                  <a:headEnd/>
                  <a:tailEnd/>
                </a:ln>
              </p:spPr>
              <p:txBody>
                <a:bodyPr/>
                <a:lstStyle/>
                <a:p>
                  <a:endParaRPr lang="en-US"/>
                </a:p>
              </p:txBody>
            </p:sp>
            <p:sp>
              <p:nvSpPr>
                <p:cNvPr id="1225" name="Line 186668"/>
                <p:cNvSpPr>
                  <a:spLocks noChangeAspect="1" noChangeShapeType="1"/>
                </p:cNvSpPr>
                <p:nvPr/>
              </p:nvSpPr>
              <p:spPr bwMode="auto">
                <a:xfrm flipH="1" flipV="1">
                  <a:off x="295" y="1693"/>
                  <a:ext cx="11" cy="6"/>
                </a:xfrm>
                <a:prstGeom prst="line">
                  <a:avLst/>
                </a:prstGeom>
                <a:noFill/>
                <a:ln w="12700">
                  <a:solidFill>
                    <a:srgbClr val="FF0000"/>
                  </a:solidFill>
                  <a:round/>
                  <a:headEnd/>
                  <a:tailEnd/>
                </a:ln>
              </p:spPr>
              <p:txBody>
                <a:bodyPr/>
                <a:lstStyle/>
                <a:p>
                  <a:endParaRPr lang="en-US"/>
                </a:p>
              </p:txBody>
            </p:sp>
            <p:sp>
              <p:nvSpPr>
                <p:cNvPr id="1226" name="Line 186669"/>
                <p:cNvSpPr>
                  <a:spLocks noChangeAspect="1" noChangeShapeType="1"/>
                </p:cNvSpPr>
                <p:nvPr/>
              </p:nvSpPr>
              <p:spPr bwMode="auto">
                <a:xfrm>
                  <a:off x="306" y="1015"/>
                  <a:ext cx="1" cy="6"/>
                </a:xfrm>
                <a:prstGeom prst="line">
                  <a:avLst/>
                </a:prstGeom>
                <a:noFill/>
                <a:ln w="12700">
                  <a:solidFill>
                    <a:srgbClr val="FF0000"/>
                  </a:solidFill>
                  <a:round/>
                  <a:headEnd/>
                  <a:tailEnd/>
                </a:ln>
              </p:spPr>
              <p:txBody>
                <a:bodyPr/>
                <a:lstStyle/>
                <a:p>
                  <a:endParaRPr lang="en-US"/>
                </a:p>
              </p:txBody>
            </p:sp>
            <p:sp>
              <p:nvSpPr>
                <p:cNvPr id="1227" name="Line 186670"/>
                <p:cNvSpPr>
                  <a:spLocks noChangeAspect="1" noChangeShapeType="1"/>
                </p:cNvSpPr>
                <p:nvPr/>
              </p:nvSpPr>
              <p:spPr bwMode="auto">
                <a:xfrm flipH="1">
                  <a:off x="300" y="1262"/>
                  <a:ext cx="6" cy="1"/>
                </a:xfrm>
                <a:prstGeom prst="line">
                  <a:avLst/>
                </a:prstGeom>
                <a:noFill/>
                <a:ln w="12700">
                  <a:solidFill>
                    <a:srgbClr val="FF0000"/>
                  </a:solidFill>
                  <a:round/>
                  <a:headEnd/>
                  <a:tailEnd/>
                </a:ln>
              </p:spPr>
              <p:txBody>
                <a:bodyPr/>
                <a:lstStyle/>
                <a:p>
                  <a:endParaRPr lang="en-US"/>
                </a:p>
              </p:txBody>
            </p:sp>
            <p:sp>
              <p:nvSpPr>
                <p:cNvPr id="1228" name="Line 186671"/>
                <p:cNvSpPr>
                  <a:spLocks noChangeAspect="1" noChangeShapeType="1"/>
                </p:cNvSpPr>
                <p:nvPr/>
              </p:nvSpPr>
              <p:spPr bwMode="auto">
                <a:xfrm flipH="1">
                  <a:off x="300" y="1508"/>
                  <a:ext cx="6" cy="6"/>
                </a:xfrm>
                <a:prstGeom prst="line">
                  <a:avLst/>
                </a:prstGeom>
                <a:noFill/>
                <a:ln w="12700">
                  <a:solidFill>
                    <a:srgbClr val="FF0000"/>
                  </a:solidFill>
                  <a:round/>
                  <a:headEnd/>
                  <a:tailEnd/>
                </a:ln>
              </p:spPr>
              <p:txBody>
                <a:bodyPr/>
                <a:lstStyle/>
                <a:p>
                  <a:endParaRPr lang="en-US"/>
                </a:p>
              </p:txBody>
            </p:sp>
            <p:sp>
              <p:nvSpPr>
                <p:cNvPr id="1229" name="Line 186672"/>
                <p:cNvSpPr>
                  <a:spLocks noChangeAspect="1" noChangeShapeType="1"/>
                </p:cNvSpPr>
                <p:nvPr/>
              </p:nvSpPr>
              <p:spPr bwMode="auto">
                <a:xfrm flipV="1">
                  <a:off x="306" y="1940"/>
                  <a:ext cx="1" cy="6"/>
                </a:xfrm>
                <a:prstGeom prst="line">
                  <a:avLst/>
                </a:prstGeom>
                <a:noFill/>
                <a:ln w="12700">
                  <a:solidFill>
                    <a:srgbClr val="FF0000"/>
                  </a:solidFill>
                  <a:round/>
                  <a:headEnd/>
                  <a:tailEnd/>
                </a:ln>
              </p:spPr>
              <p:txBody>
                <a:bodyPr/>
                <a:lstStyle/>
                <a:p>
                  <a:endParaRPr lang="en-US"/>
                </a:p>
              </p:txBody>
            </p:sp>
            <p:sp>
              <p:nvSpPr>
                <p:cNvPr id="1230" name="Line 186673"/>
                <p:cNvSpPr>
                  <a:spLocks noChangeAspect="1" noChangeShapeType="1"/>
                </p:cNvSpPr>
                <p:nvPr/>
              </p:nvSpPr>
              <p:spPr bwMode="auto">
                <a:xfrm flipH="1">
                  <a:off x="300" y="1216"/>
                  <a:ext cx="6" cy="1"/>
                </a:xfrm>
                <a:prstGeom prst="line">
                  <a:avLst/>
                </a:prstGeom>
                <a:noFill/>
                <a:ln w="12700">
                  <a:solidFill>
                    <a:srgbClr val="FF0000"/>
                  </a:solidFill>
                  <a:round/>
                  <a:headEnd/>
                  <a:tailEnd/>
                </a:ln>
              </p:spPr>
              <p:txBody>
                <a:bodyPr/>
                <a:lstStyle/>
                <a:p>
                  <a:endParaRPr lang="en-US"/>
                </a:p>
              </p:txBody>
            </p:sp>
            <p:sp>
              <p:nvSpPr>
                <p:cNvPr id="1231" name="Line 186674"/>
                <p:cNvSpPr>
                  <a:spLocks noChangeAspect="1" noChangeShapeType="1"/>
                </p:cNvSpPr>
                <p:nvPr/>
              </p:nvSpPr>
              <p:spPr bwMode="auto">
                <a:xfrm flipH="1">
                  <a:off x="300" y="1688"/>
                  <a:ext cx="6" cy="1"/>
                </a:xfrm>
                <a:prstGeom prst="line">
                  <a:avLst/>
                </a:prstGeom>
                <a:noFill/>
                <a:ln w="12700">
                  <a:solidFill>
                    <a:srgbClr val="FF0000"/>
                  </a:solidFill>
                  <a:round/>
                  <a:headEnd/>
                  <a:tailEnd/>
                </a:ln>
              </p:spPr>
              <p:txBody>
                <a:bodyPr/>
                <a:lstStyle/>
                <a:p>
                  <a:endParaRPr lang="en-US"/>
                </a:p>
              </p:txBody>
            </p:sp>
            <p:sp>
              <p:nvSpPr>
                <p:cNvPr id="1232" name="Line 186675"/>
                <p:cNvSpPr>
                  <a:spLocks noChangeAspect="1" noChangeShapeType="1"/>
                </p:cNvSpPr>
                <p:nvPr/>
              </p:nvSpPr>
              <p:spPr bwMode="auto">
                <a:xfrm flipH="1" flipV="1">
                  <a:off x="295" y="1912"/>
                  <a:ext cx="11" cy="6"/>
                </a:xfrm>
                <a:prstGeom prst="line">
                  <a:avLst/>
                </a:prstGeom>
                <a:noFill/>
                <a:ln w="12700">
                  <a:solidFill>
                    <a:srgbClr val="FF0000"/>
                  </a:solidFill>
                  <a:round/>
                  <a:headEnd/>
                  <a:tailEnd/>
                </a:ln>
              </p:spPr>
              <p:txBody>
                <a:bodyPr/>
                <a:lstStyle/>
                <a:p>
                  <a:endParaRPr lang="en-US"/>
                </a:p>
              </p:txBody>
            </p:sp>
            <p:sp>
              <p:nvSpPr>
                <p:cNvPr id="1233" name="Line 186676"/>
                <p:cNvSpPr>
                  <a:spLocks noChangeAspect="1" noChangeShapeType="1"/>
                </p:cNvSpPr>
                <p:nvPr/>
              </p:nvSpPr>
              <p:spPr bwMode="auto">
                <a:xfrm flipH="1">
                  <a:off x="300" y="1800"/>
                  <a:ext cx="6" cy="1"/>
                </a:xfrm>
                <a:prstGeom prst="line">
                  <a:avLst/>
                </a:prstGeom>
                <a:noFill/>
                <a:ln w="12700">
                  <a:solidFill>
                    <a:srgbClr val="FF0000"/>
                  </a:solidFill>
                  <a:round/>
                  <a:headEnd/>
                  <a:tailEnd/>
                </a:ln>
              </p:spPr>
              <p:txBody>
                <a:bodyPr/>
                <a:lstStyle/>
                <a:p>
                  <a:endParaRPr lang="en-US"/>
                </a:p>
              </p:txBody>
            </p:sp>
            <p:sp>
              <p:nvSpPr>
                <p:cNvPr id="1234" name="Line 186677"/>
                <p:cNvSpPr>
                  <a:spLocks noChangeAspect="1" noChangeShapeType="1"/>
                </p:cNvSpPr>
                <p:nvPr/>
              </p:nvSpPr>
              <p:spPr bwMode="auto">
                <a:xfrm flipH="1">
                  <a:off x="300" y="1021"/>
                  <a:ext cx="6" cy="5"/>
                </a:xfrm>
                <a:prstGeom prst="line">
                  <a:avLst/>
                </a:prstGeom>
                <a:noFill/>
                <a:ln w="12700">
                  <a:solidFill>
                    <a:srgbClr val="FF0000"/>
                  </a:solidFill>
                  <a:round/>
                  <a:headEnd/>
                  <a:tailEnd/>
                </a:ln>
              </p:spPr>
              <p:txBody>
                <a:bodyPr/>
                <a:lstStyle/>
                <a:p>
                  <a:endParaRPr lang="en-US"/>
                </a:p>
              </p:txBody>
            </p:sp>
            <p:sp>
              <p:nvSpPr>
                <p:cNvPr id="1235" name="Line 186678"/>
                <p:cNvSpPr>
                  <a:spLocks noChangeAspect="1" noChangeShapeType="1"/>
                </p:cNvSpPr>
                <p:nvPr/>
              </p:nvSpPr>
              <p:spPr bwMode="auto">
                <a:xfrm flipH="1">
                  <a:off x="300" y="1811"/>
                  <a:ext cx="6" cy="1"/>
                </a:xfrm>
                <a:prstGeom prst="line">
                  <a:avLst/>
                </a:prstGeom>
                <a:noFill/>
                <a:ln w="12700">
                  <a:solidFill>
                    <a:srgbClr val="FF0000"/>
                  </a:solidFill>
                  <a:round/>
                  <a:headEnd/>
                  <a:tailEnd/>
                </a:ln>
              </p:spPr>
              <p:txBody>
                <a:bodyPr/>
                <a:lstStyle/>
                <a:p>
                  <a:endParaRPr lang="en-US"/>
                </a:p>
              </p:txBody>
            </p:sp>
            <p:sp>
              <p:nvSpPr>
                <p:cNvPr id="1236" name="Line 186679"/>
                <p:cNvSpPr>
                  <a:spLocks noChangeAspect="1" noChangeShapeType="1"/>
                </p:cNvSpPr>
                <p:nvPr/>
              </p:nvSpPr>
              <p:spPr bwMode="auto">
                <a:xfrm flipH="1">
                  <a:off x="300" y="1688"/>
                  <a:ext cx="6" cy="1"/>
                </a:xfrm>
                <a:prstGeom prst="line">
                  <a:avLst/>
                </a:prstGeom>
                <a:noFill/>
                <a:ln w="12700">
                  <a:solidFill>
                    <a:srgbClr val="FF0000"/>
                  </a:solidFill>
                  <a:round/>
                  <a:headEnd/>
                  <a:tailEnd/>
                </a:ln>
              </p:spPr>
              <p:txBody>
                <a:bodyPr/>
                <a:lstStyle/>
                <a:p>
                  <a:endParaRPr lang="en-US"/>
                </a:p>
              </p:txBody>
            </p:sp>
            <p:sp>
              <p:nvSpPr>
                <p:cNvPr id="1237" name="Line 186680"/>
                <p:cNvSpPr>
                  <a:spLocks noChangeAspect="1" noChangeShapeType="1"/>
                </p:cNvSpPr>
                <p:nvPr/>
              </p:nvSpPr>
              <p:spPr bwMode="auto">
                <a:xfrm flipH="1">
                  <a:off x="300" y="1335"/>
                  <a:ext cx="6" cy="5"/>
                </a:xfrm>
                <a:prstGeom prst="line">
                  <a:avLst/>
                </a:prstGeom>
                <a:noFill/>
                <a:ln w="12700">
                  <a:solidFill>
                    <a:srgbClr val="FF0000"/>
                  </a:solidFill>
                  <a:round/>
                  <a:headEnd/>
                  <a:tailEnd/>
                </a:ln>
              </p:spPr>
              <p:txBody>
                <a:bodyPr/>
                <a:lstStyle/>
                <a:p>
                  <a:endParaRPr lang="en-US"/>
                </a:p>
              </p:txBody>
            </p:sp>
            <p:sp>
              <p:nvSpPr>
                <p:cNvPr id="1238" name="Line 186681"/>
                <p:cNvSpPr>
                  <a:spLocks noChangeAspect="1" noChangeShapeType="1"/>
                </p:cNvSpPr>
                <p:nvPr/>
              </p:nvSpPr>
              <p:spPr bwMode="auto">
                <a:xfrm flipH="1">
                  <a:off x="300" y="1940"/>
                  <a:ext cx="6" cy="1"/>
                </a:xfrm>
                <a:prstGeom prst="line">
                  <a:avLst/>
                </a:prstGeom>
                <a:noFill/>
                <a:ln w="12700">
                  <a:solidFill>
                    <a:srgbClr val="FF0000"/>
                  </a:solidFill>
                  <a:round/>
                  <a:headEnd/>
                  <a:tailEnd/>
                </a:ln>
              </p:spPr>
              <p:txBody>
                <a:bodyPr/>
                <a:lstStyle/>
                <a:p>
                  <a:endParaRPr lang="en-US"/>
                </a:p>
              </p:txBody>
            </p:sp>
            <p:sp>
              <p:nvSpPr>
                <p:cNvPr id="1239" name="Line 186682"/>
                <p:cNvSpPr>
                  <a:spLocks noChangeAspect="1" noChangeShapeType="1"/>
                </p:cNvSpPr>
                <p:nvPr/>
              </p:nvSpPr>
              <p:spPr bwMode="auto">
                <a:xfrm>
                  <a:off x="300" y="1026"/>
                  <a:ext cx="1" cy="5"/>
                </a:xfrm>
                <a:prstGeom prst="line">
                  <a:avLst/>
                </a:prstGeom>
                <a:noFill/>
                <a:ln w="12700">
                  <a:solidFill>
                    <a:srgbClr val="FF0000"/>
                  </a:solidFill>
                  <a:round/>
                  <a:headEnd/>
                  <a:tailEnd/>
                </a:ln>
              </p:spPr>
              <p:txBody>
                <a:bodyPr/>
                <a:lstStyle/>
                <a:p>
                  <a:endParaRPr lang="en-US"/>
                </a:p>
              </p:txBody>
            </p:sp>
            <p:sp>
              <p:nvSpPr>
                <p:cNvPr id="1240" name="Line 186683"/>
                <p:cNvSpPr>
                  <a:spLocks noChangeAspect="1" noChangeShapeType="1"/>
                </p:cNvSpPr>
                <p:nvPr/>
              </p:nvSpPr>
              <p:spPr bwMode="auto">
                <a:xfrm flipH="1">
                  <a:off x="295" y="1216"/>
                  <a:ext cx="5" cy="6"/>
                </a:xfrm>
                <a:prstGeom prst="line">
                  <a:avLst/>
                </a:prstGeom>
                <a:noFill/>
                <a:ln w="12700">
                  <a:solidFill>
                    <a:srgbClr val="FF0000"/>
                  </a:solidFill>
                  <a:round/>
                  <a:headEnd/>
                  <a:tailEnd/>
                </a:ln>
              </p:spPr>
              <p:txBody>
                <a:bodyPr/>
                <a:lstStyle/>
                <a:p>
                  <a:endParaRPr lang="en-US"/>
                </a:p>
              </p:txBody>
            </p:sp>
            <p:sp>
              <p:nvSpPr>
                <p:cNvPr id="1241" name="Line 186684"/>
                <p:cNvSpPr>
                  <a:spLocks noChangeAspect="1" noChangeShapeType="1"/>
                </p:cNvSpPr>
                <p:nvPr/>
              </p:nvSpPr>
              <p:spPr bwMode="auto">
                <a:xfrm flipH="1">
                  <a:off x="295" y="1262"/>
                  <a:ext cx="5" cy="5"/>
                </a:xfrm>
                <a:prstGeom prst="line">
                  <a:avLst/>
                </a:prstGeom>
                <a:noFill/>
                <a:ln w="12700">
                  <a:solidFill>
                    <a:srgbClr val="FF0000"/>
                  </a:solidFill>
                  <a:round/>
                  <a:headEnd/>
                  <a:tailEnd/>
                </a:ln>
              </p:spPr>
              <p:txBody>
                <a:bodyPr/>
                <a:lstStyle/>
                <a:p>
                  <a:endParaRPr lang="en-US"/>
                </a:p>
              </p:txBody>
            </p:sp>
            <p:sp>
              <p:nvSpPr>
                <p:cNvPr id="1242" name="Line 186685"/>
                <p:cNvSpPr>
                  <a:spLocks noChangeAspect="1" noChangeShapeType="1"/>
                </p:cNvSpPr>
                <p:nvPr/>
              </p:nvSpPr>
              <p:spPr bwMode="auto">
                <a:xfrm flipH="1">
                  <a:off x="295" y="1514"/>
                  <a:ext cx="5" cy="1"/>
                </a:xfrm>
                <a:prstGeom prst="line">
                  <a:avLst/>
                </a:prstGeom>
                <a:noFill/>
                <a:ln w="12700">
                  <a:solidFill>
                    <a:srgbClr val="FF0000"/>
                  </a:solidFill>
                  <a:round/>
                  <a:headEnd/>
                  <a:tailEnd/>
                </a:ln>
              </p:spPr>
              <p:txBody>
                <a:bodyPr/>
                <a:lstStyle/>
                <a:p>
                  <a:endParaRPr lang="en-US"/>
                </a:p>
              </p:txBody>
            </p:sp>
            <p:sp>
              <p:nvSpPr>
                <p:cNvPr id="1243" name="Line 186686"/>
                <p:cNvSpPr>
                  <a:spLocks noChangeAspect="1" noChangeShapeType="1"/>
                </p:cNvSpPr>
                <p:nvPr/>
              </p:nvSpPr>
              <p:spPr bwMode="auto">
                <a:xfrm flipV="1">
                  <a:off x="300" y="1935"/>
                  <a:ext cx="1" cy="5"/>
                </a:xfrm>
                <a:prstGeom prst="line">
                  <a:avLst/>
                </a:prstGeom>
                <a:noFill/>
                <a:ln w="12700">
                  <a:solidFill>
                    <a:srgbClr val="FF0000"/>
                  </a:solidFill>
                  <a:round/>
                  <a:headEnd/>
                  <a:tailEnd/>
                </a:ln>
              </p:spPr>
              <p:txBody>
                <a:bodyPr/>
                <a:lstStyle/>
                <a:p>
                  <a:endParaRPr lang="en-US"/>
                </a:p>
              </p:txBody>
            </p:sp>
            <p:sp>
              <p:nvSpPr>
                <p:cNvPr id="1244" name="Line 186687"/>
                <p:cNvSpPr>
                  <a:spLocks noChangeAspect="1" noChangeShapeType="1"/>
                </p:cNvSpPr>
                <p:nvPr/>
              </p:nvSpPr>
              <p:spPr bwMode="auto">
                <a:xfrm flipH="1" flipV="1">
                  <a:off x="295" y="1794"/>
                  <a:ext cx="5" cy="6"/>
                </a:xfrm>
                <a:prstGeom prst="line">
                  <a:avLst/>
                </a:prstGeom>
                <a:noFill/>
                <a:ln w="12700">
                  <a:solidFill>
                    <a:srgbClr val="FF0000"/>
                  </a:solidFill>
                  <a:round/>
                  <a:headEnd/>
                  <a:tailEnd/>
                </a:ln>
              </p:spPr>
              <p:txBody>
                <a:bodyPr/>
                <a:lstStyle/>
                <a:p>
                  <a:endParaRPr lang="en-US"/>
                </a:p>
              </p:txBody>
            </p:sp>
            <p:sp>
              <p:nvSpPr>
                <p:cNvPr id="1245" name="Line 186688"/>
                <p:cNvSpPr>
                  <a:spLocks noChangeAspect="1" noChangeShapeType="1"/>
                </p:cNvSpPr>
                <p:nvPr/>
              </p:nvSpPr>
              <p:spPr bwMode="auto">
                <a:xfrm flipH="1">
                  <a:off x="295" y="1688"/>
                  <a:ext cx="5" cy="1"/>
                </a:xfrm>
                <a:prstGeom prst="line">
                  <a:avLst/>
                </a:prstGeom>
                <a:noFill/>
                <a:ln w="12700">
                  <a:solidFill>
                    <a:srgbClr val="FF0000"/>
                  </a:solidFill>
                  <a:round/>
                  <a:headEnd/>
                  <a:tailEnd/>
                </a:ln>
              </p:spPr>
              <p:txBody>
                <a:bodyPr/>
                <a:lstStyle/>
                <a:p>
                  <a:endParaRPr lang="en-US"/>
                </a:p>
              </p:txBody>
            </p:sp>
            <p:sp>
              <p:nvSpPr>
                <p:cNvPr id="1246" name="Line 186689"/>
                <p:cNvSpPr>
                  <a:spLocks noChangeAspect="1" noChangeShapeType="1"/>
                </p:cNvSpPr>
                <p:nvPr/>
              </p:nvSpPr>
              <p:spPr bwMode="auto">
                <a:xfrm flipH="1">
                  <a:off x="295" y="1031"/>
                  <a:ext cx="5" cy="6"/>
                </a:xfrm>
                <a:prstGeom prst="line">
                  <a:avLst/>
                </a:prstGeom>
                <a:noFill/>
                <a:ln w="12700">
                  <a:solidFill>
                    <a:srgbClr val="FF0000"/>
                  </a:solidFill>
                  <a:round/>
                  <a:headEnd/>
                  <a:tailEnd/>
                </a:ln>
              </p:spPr>
              <p:txBody>
                <a:bodyPr/>
                <a:lstStyle/>
                <a:p>
                  <a:endParaRPr lang="en-US"/>
                </a:p>
              </p:txBody>
            </p:sp>
            <p:sp>
              <p:nvSpPr>
                <p:cNvPr id="1247" name="Line 186690"/>
                <p:cNvSpPr>
                  <a:spLocks noChangeAspect="1" noChangeShapeType="1"/>
                </p:cNvSpPr>
                <p:nvPr/>
              </p:nvSpPr>
              <p:spPr bwMode="auto">
                <a:xfrm flipH="1">
                  <a:off x="295" y="1688"/>
                  <a:ext cx="5" cy="1"/>
                </a:xfrm>
                <a:prstGeom prst="line">
                  <a:avLst/>
                </a:prstGeom>
                <a:noFill/>
                <a:ln w="12700">
                  <a:solidFill>
                    <a:srgbClr val="FF0000"/>
                  </a:solidFill>
                  <a:round/>
                  <a:headEnd/>
                  <a:tailEnd/>
                </a:ln>
              </p:spPr>
              <p:txBody>
                <a:bodyPr/>
                <a:lstStyle/>
                <a:p>
                  <a:endParaRPr lang="en-US"/>
                </a:p>
              </p:txBody>
            </p:sp>
            <p:sp>
              <p:nvSpPr>
                <p:cNvPr id="1248" name="Line 186691"/>
                <p:cNvSpPr>
                  <a:spLocks noChangeAspect="1" noChangeShapeType="1"/>
                </p:cNvSpPr>
                <p:nvPr/>
              </p:nvSpPr>
              <p:spPr bwMode="auto">
                <a:xfrm flipH="1">
                  <a:off x="295" y="1340"/>
                  <a:ext cx="5" cy="1"/>
                </a:xfrm>
                <a:prstGeom prst="line">
                  <a:avLst/>
                </a:prstGeom>
                <a:noFill/>
                <a:ln w="12700">
                  <a:solidFill>
                    <a:srgbClr val="FF0000"/>
                  </a:solidFill>
                  <a:round/>
                  <a:headEnd/>
                  <a:tailEnd/>
                </a:ln>
              </p:spPr>
              <p:txBody>
                <a:bodyPr/>
                <a:lstStyle/>
                <a:p>
                  <a:endParaRPr lang="en-US"/>
                </a:p>
              </p:txBody>
            </p:sp>
            <p:sp>
              <p:nvSpPr>
                <p:cNvPr id="1249" name="Line 186692"/>
                <p:cNvSpPr>
                  <a:spLocks noChangeAspect="1" noChangeShapeType="1"/>
                </p:cNvSpPr>
                <p:nvPr/>
              </p:nvSpPr>
              <p:spPr bwMode="auto">
                <a:xfrm flipH="1" flipV="1">
                  <a:off x="295" y="1929"/>
                  <a:ext cx="5" cy="6"/>
                </a:xfrm>
                <a:prstGeom prst="line">
                  <a:avLst/>
                </a:prstGeom>
                <a:noFill/>
                <a:ln w="12700">
                  <a:solidFill>
                    <a:srgbClr val="FF0000"/>
                  </a:solidFill>
                  <a:round/>
                  <a:headEnd/>
                  <a:tailEnd/>
                </a:ln>
              </p:spPr>
              <p:txBody>
                <a:bodyPr/>
                <a:lstStyle/>
                <a:p>
                  <a:endParaRPr lang="en-US"/>
                </a:p>
              </p:txBody>
            </p:sp>
            <p:sp>
              <p:nvSpPr>
                <p:cNvPr id="1250" name="Line 186693"/>
                <p:cNvSpPr>
                  <a:spLocks noChangeAspect="1" noChangeShapeType="1"/>
                </p:cNvSpPr>
                <p:nvPr/>
              </p:nvSpPr>
              <p:spPr bwMode="auto">
                <a:xfrm flipH="1" flipV="1">
                  <a:off x="295" y="1806"/>
                  <a:ext cx="5" cy="5"/>
                </a:xfrm>
                <a:prstGeom prst="line">
                  <a:avLst/>
                </a:prstGeom>
                <a:noFill/>
                <a:ln w="12700">
                  <a:solidFill>
                    <a:srgbClr val="FF0000"/>
                  </a:solidFill>
                  <a:round/>
                  <a:headEnd/>
                  <a:tailEnd/>
                </a:ln>
              </p:spPr>
              <p:txBody>
                <a:bodyPr/>
                <a:lstStyle/>
                <a:p>
                  <a:endParaRPr lang="en-US"/>
                </a:p>
              </p:txBody>
            </p:sp>
            <p:sp>
              <p:nvSpPr>
                <p:cNvPr id="1251" name="Line 186694"/>
                <p:cNvSpPr>
                  <a:spLocks noChangeAspect="1" noChangeShapeType="1"/>
                </p:cNvSpPr>
                <p:nvPr/>
              </p:nvSpPr>
              <p:spPr bwMode="auto">
                <a:xfrm flipH="1">
                  <a:off x="290" y="1912"/>
                  <a:ext cx="5" cy="1"/>
                </a:xfrm>
                <a:prstGeom prst="line">
                  <a:avLst/>
                </a:prstGeom>
                <a:noFill/>
                <a:ln w="12700">
                  <a:solidFill>
                    <a:srgbClr val="FF0000"/>
                  </a:solidFill>
                  <a:round/>
                  <a:headEnd/>
                  <a:tailEnd/>
                </a:ln>
              </p:spPr>
              <p:txBody>
                <a:bodyPr/>
                <a:lstStyle/>
                <a:p>
                  <a:endParaRPr lang="en-US"/>
                </a:p>
              </p:txBody>
            </p:sp>
            <p:sp>
              <p:nvSpPr>
                <p:cNvPr id="1252" name="Line 186695"/>
                <p:cNvSpPr>
                  <a:spLocks noChangeAspect="1" noChangeShapeType="1"/>
                </p:cNvSpPr>
                <p:nvPr/>
              </p:nvSpPr>
              <p:spPr bwMode="auto">
                <a:xfrm flipH="1">
                  <a:off x="290" y="1267"/>
                  <a:ext cx="5" cy="1"/>
                </a:xfrm>
                <a:prstGeom prst="line">
                  <a:avLst/>
                </a:prstGeom>
                <a:noFill/>
                <a:ln w="12700">
                  <a:solidFill>
                    <a:srgbClr val="FF0000"/>
                  </a:solidFill>
                  <a:round/>
                  <a:headEnd/>
                  <a:tailEnd/>
                </a:ln>
              </p:spPr>
              <p:txBody>
                <a:bodyPr/>
                <a:lstStyle/>
                <a:p>
                  <a:endParaRPr lang="en-US"/>
                </a:p>
              </p:txBody>
            </p:sp>
            <p:sp>
              <p:nvSpPr>
                <p:cNvPr id="1253" name="Line 186696"/>
                <p:cNvSpPr>
                  <a:spLocks noChangeAspect="1" noChangeShapeType="1"/>
                </p:cNvSpPr>
                <p:nvPr/>
              </p:nvSpPr>
              <p:spPr bwMode="auto">
                <a:xfrm>
                  <a:off x="295" y="1037"/>
                  <a:ext cx="1" cy="6"/>
                </a:xfrm>
                <a:prstGeom prst="line">
                  <a:avLst/>
                </a:prstGeom>
                <a:noFill/>
                <a:ln w="12700">
                  <a:solidFill>
                    <a:srgbClr val="FF0000"/>
                  </a:solidFill>
                  <a:round/>
                  <a:headEnd/>
                  <a:tailEnd/>
                </a:ln>
              </p:spPr>
              <p:txBody>
                <a:bodyPr/>
                <a:lstStyle/>
                <a:p>
                  <a:endParaRPr lang="en-US"/>
                </a:p>
              </p:txBody>
            </p:sp>
            <p:sp>
              <p:nvSpPr>
                <p:cNvPr id="1254" name="Line 186697"/>
                <p:cNvSpPr>
                  <a:spLocks noChangeAspect="1" noChangeShapeType="1"/>
                </p:cNvSpPr>
                <p:nvPr/>
              </p:nvSpPr>
              <p:spPr bwMode="auto">
                <a:xfrm>
                  <a:off x="295" y="1693"/>
                  <a:ext cx="1" cy="6"/>
                </a:xfrm>
                <a:prstGeom prst="line">
                  <a:avLst/>
                </a:prstGeom>
                <a:noFill/>
                <a:ln w="12700">
                  <a:solidFill>
                    <a:srgbClr val="FF0000"/>
                  </a:solidFill>
                  <a:round/>
                  <a:headEnd/>
                  <a:tailEnd/>
                </a:ln>
              </p:spPr>
              <p:txBody>
                <a:bodyPr/>
                <a:lstStyle/>
                <a:p>
                  <a:endParaRPr lang="en-US"/>
                </a:p>
              </p:txBody>
            </p:sp>
            <p:sp>
              <p:nvSpPr>
                <p:cNvPr id="1255" name="Line 186698"/>
                <p:cNvSpPr>
                  <a:spLocks noChangeAspect="1" noChangeShapeType="1"/>
                </p:cNvSpPr>
                <p:nvPr/>
              </p:nvSpPr>
              <p:spPr bwMode="auto">
                <a:xfrm flipH="1">
                  <a:off x="290" y="1514"/>
                  <a:ext cx="5" cy="1"/>
                </a:xfrm>
                <a:prstGeom prst="line">
                  <a:avLst/>
                </a:prstGeom>
                <a:noFill/>
                <a:ln w="12700">
                  <a:solidFill>
                    <a:srgbClr val="FF0000"/>
                  </a:solidFill>
                  <a:round/>
                  <a:headEnd/>
                  <a:tailEnd/>
                </a:ln>
              </p:spPr>
              <p:txBody>
                <a:bodyPr/>
                <a:lstStyle/>
                <a:p>
                  <a:endParaRPr lang="en-US"/>
                </a:p>
              </p:txBody>
            </p:sp>
            <p:sp>
              <p:nvSpPr>
                <p:cNvPr id="1256" name="Line 186699"/>
                <p:cNvSpPr>
                  <a:spLocks noChangeAspect="1" noChangeShapeType="1"/>
                </p:cNvSpPr>
                <p:nvPr/>
              </p:nvSpPr>
              <p:spPr bwMode="auto">
                <a:xfrm flipH="1">
                  <a:off x="290" y="1222"/>
                  <a:ext cx="5" cy="6"/>
                </a:xfrm>
                <a:prstGeom prst="line">
                  <a:avLst/>
                </a:prstGeom>
                <a:noFill/>
                <a:ln w="12700">
                  <a:solidFill>
                    <a:srgbClr val="FF0000"/>
                  </a:solidFill>
                  <a:round/>
                  <a:headEnd/>
                  <a:tailEnd/>
                </a:ln>
              </p:spPr>
              <p:txBody>
                <a:bodyPr/>
                <a:lstStyle/>
                <a:p>
                  <a:endParaRPr lang="en-US"/>
                </a:p>
              </p:txBody>
            </p:sp>
            <p:sp>
              <p:nvSpPr>
                <p:cNvPr id="1257" name="Line 186700"/>
                <p:cNvSpPr>
                  <a:spLocks noChangeAspect="1" noChangeShapeType="1"/>
                </p:cNvSpPr>
                <p:nvPr/>
              </p:nvSpPr>
              <p:spPr bwMode="auto">
                <a:xfrm flipH="1">
                  <a:off x="290" y="1688"/>
                  <a:ext cx="5" cy="1"/>
                </a:xfrm>
                <a:prstGeom prst="line">
                  <a:avLst/>
                </a:prstGeom>
                <a:noFill/>
                <a:ln w="12700">
                  <a:solidFill>
                    <a:srgbClr val="FF0000"/>
                  </a:solidFill>
                  <a:round/>
                  <a:headEnd/>
                  <a:tailEnd/>
                </a:ln>
              </p:spPr>
              <p:txBody>
                <a:bodyPr/>
                <a:lstStyle/>
                <a:p>
                  <a:endParaRPr lang="en-US"/>
                </a:p>
              </p:txBody>
            </p:sp>
            <p:sp>
              <p:nvSpPr>
                <p:cNvPr id="1258" name="Line 186701"/>
                <p:cNvSpPr>
                  <a:spLocks noChangeAspect="1" noChangeShapeType="1"/>
                </p:cNvSpPr>
                <p:nvPr/>
              </p:nvSpPr>
              <p:spPr bwMode="auto">
                <a:xfrm flipH="1">
                  <a:off x="290" y="1340"/>
                  <a:ext cx="5" cy="1"/>
                </a:xfrm>
                <a:prstGeom prst="line">
                  <a:avLst/>
                </a:prstGeom>
                <a:noFill/>
                <a:ln w="12700">
                  <a:solidFill>
                    <a:srgbClr val="FF0000"/>
                  </a:solidFill>
                  <a:round/>
                  <a:headEnd/>
                  <a:tailEnd/>
                </a:ln>
              </p:spPr>
              <p:txBody>
                <a:bodyPr/>
                <a:lstStyle/>
                <a:p>
                  <a:endParaRPr lang="en-US"/>
                </a:p>
              </p:txBody>
            </p:sp>
            <p:sp>
              <p:nvSpPr>
                <p:cNvPr id="1259" name="Line 186702"/>
                <p:cNvSpPr>
                  <a:spLocks noChangeAspect="1" noChangeShapeType="1"/>
                </p:cNvSpPr>
                <p:nvPr/>
              </p:nvSpPr>
              <p:spPr bwMode="auto">
                <a:xfrm flipH="1" flipV="1">
                  <a:off x="290" y="1789"/>
                  <a:ext cx="5" cy="5"/>
                </a:xfrm>
                <a:prstGeom prst="line">
                  <a:avLst/>
                </a:prstGeom>
                <a:noFill/>
                <a:ln w="12700">
                  <a:solidFill>
                    <a:srgbClr val="FF0000"/>
                  </a:solidFill>
                  <a:round/>
                  <a:headEnd/>
                  <a:tailEnd/>
                </a:ln>
              </p:spPr>
              <p:txBody>
                <a:bodyPr/>
                <a:lstStyle/>
                <a:p>
                  <a:endParaRPr lang="en-US"/>
                </a:p>
              </p:txBody>
            </p:sp>
            <p:sp>
              <p:nvSpPr>
                <p:cNvPr id="1260" name="Line 186703"/>
                <p:cNvSpPr>
                  <a:spLocks noChangeAspect="1" noChangeShapeType="1"/>
                </p:cNvSpPr>
                <p:nvPr/>
              </p:nvSpPr>
              <p:spPr bwMode="auto">
                <a:xfrm flipV="1">
                  <a:off x="295" y="1924"/>
                  <a:ext cx="1" cy="5"/>
                </a:xfrm>
                <a:prstGeom prst="line">
                  <a:avLst/>
                </a:prstGeom>
                <a:noFill/>
                <a:ln w="12700">
                  <a:solidFill>
                    <a:srgbClr val="FF0000"/>
                  </a:solidFill>
                  <a:round/>
                  <a:headEnd/>
                  <a:tailEnd/>
                </a:ln>
              </p:spPr>
              <p:txBody>
                <a:bodyPr/>
                <a:lstStyle/>
                <a:p>
                  <a:endParaRPr lang="en-US"/>
                </a:p>
              </p:txBody>
            </p:sp>
            <p:sp>
              <p:nvSpPr>
                <p:cNvPr id="1261" name="Line 186704"/>
                <p:cNvSpPr>
                  <a:spLocks noChangeAspect="1" noChangeShapeType="1"/>
                </p:cNvSpPr>
                <p:nvPr/>
              </p:nvSpPr>
              <p:spPr bwMode="auto">
                <a:xfrm flipH="1">
                  <a:off x="290" y="1688"/>
                  <a:ext cx="5" cy="5"/>
                </a:xfrm>
                <a:prstGeom prst="line">
                  <a:avLst/>
                </a:prstGeom>
                <a:noFill/>
                <a:ln w="12700">
                  <a:solidFill>
                    <a:srgbClr val="FF0000"/>
                  </a:solidFill>
                  <a:round/>
                  <a:headEnd/>
                  <a:tailEnd/>
                </a:ln>
              </p:spPr>
              <p:txBody>
                <a:bodyPr/>
                <a:lstStyle/>
                <a:p>
                  <a:endParaRPr lang="en-US"/>
                </a:p>
              </p:txBody>
            </p:sp>
            <p:sp>
              <p:nvSpPr>
                <p:cNvPr id="1262" name="Line 186705"/>
                <p:cNvSpPr>
                  <a:spLocks noChangeAspect="1" noChangeShapeType="1"/>
                </p:cNvSpPr>
                <p:nvPr/>
              </p:nvSpPr>
              <p:spPr bwMode="auto">
                <a:xfrm flipH="1">
                  <a:off x="290" y="1806"/>
                  <a:ext cx="5" cy="1"/>
                </a:xfrm>
                <a:prstGeom prst="line">
                  <a:avLst/>
                </a:prstGeom>
                <a:noFill/>
                <a:ln w="12700">
                  <a:solidFill>
                    <a:srgbClr val="FF0000"/>
                  </a:solidFill>
                  <a:round/>
                  <a:headEnd/>
                  <a:tailEnd/>
                </a:ln>
              </p:spPr>
              <p:txBody>
                <a:bodyPr/>
                <a:lstStyle/>
                <a:p>
                  <a:endParaRPr lang="en-US"/>
                </a:p>
              </p:txBody>
            </p:sp>
            <p:sp>
              <p:nvSpPr>
                <p:cNvPr id="1263" name="Line 186706"/>
                <p:cNvSpPr>
                  <a:spLocks noChangeAspect="1" noChangeShapeType="1"/>
                </p:cNvSpPr>
                <p:nvPr/>
              </p:nvSpPr>
              <p:spPr bwMode="auto">
                <a:xfrm flipH="1">
                  <a:off x="290" y="1043"/>
                  <a:ext cx="5" cy="6"/>
                </a:xfrm>
                <a:prstGeom prst="line">
                  <a:avLst/>
                </a:prstGeom>
                <a:noFill/>
                <a:ln w="12700">
                  <a:solidFill>
                    <a:srgbClr val="FF0000"/>
                  </a:solidFill>
                  <a:round/>
                  <a:headEnd/>
                  <a:tailEnd/>
                </a:ln>
              </p:spPr>
              <p:txBody>
                <a:bodyPr/>
                <a:lstStyle/>
                <a:p>
                  <a:endParaRPr lang="en-US"/>
                </a:p>
              </p:txBody>
            </p:sp>
            <p:sp>
              <p:nvSpPr>
                <p:cNvPr id="1264" name="Line 186707"/>
                <p:cNvSpPr>
                  <a:spLocks noChangeAspect="1" noChangeShapeType="1"/>
                </p:cNvSpPr>
                <p:nvPr/>
              </p:nvSpPr>
              <p:spPr bwMode="auto">
                <a:xfrm flipH="1" flipV="1">
                  <a:off x="290" y="1918"/>
                  <a:ext cx="5" cy="6"/>
                </a:xfrm>
                <a:prstGeom prst="line">
                  <a:avLst/>
                </a:prstGeom>
                <a:noFill/>
                <a:ln w="12700">
                  <a:solidFill>
                    <a:srgbClr val="FF0000"/>
                  </a:solidFill>
                  <a:round/>
                  <a:headEnd/>
                  <a:tailEnd/>
                </a:ln>
              </p:spPr>
              <p:txBody>
                <a:bodyPr/>
                <a:lstStyle/>
                <a:p>
                  <a:endParaRPr lang="en-US"/>
                </a:p>
              </p:txBody>
            </p:sp>
            <p:sp>
              <p:nvSpPr>
                <p:cNvPr id="1265" name="Line 186708"/>
                <p:cNvSpPr>
                  <a:spLocks noChangeAspect="1" noChangeShapeType="1"/>
                </p:cNvSpPr>
                <p:nvPr/>
              </p:nvSpPr>
              <p:spPr bwMode="auto">
                <a:xfrm flipH="1" flipV="1">
                  <a:off x="290" y="1693"/>
                  <a:ext cx="5" cy="6"/>
                </a:xfrm>
                <a:prstGeom prst="line">
                  <a:avLst/>
                </a:prstGeom>
                <a:noFill/>
                <a:ln w="12700">
                  <a:solidFill>
                    <a:srgbClr val="FF0000"/>
                  </a:solidFill>
                  <a:round/>
                  <a:headEnd/>
                  <a:tailEnd/>
                </a:ln>
              </p:spPr>
              <p:txBody>
                <a:bodyPr/>
                <a:lstStyle/>
                <a:p>
                  <a:endParaRPr lang="en-US"/>
                </a:p>
              </p:txBody>
            </p:sp>
            <p:sp>
              <p:nvSpPr>
                <p:cNvPr id="1266" name="Line 186709"/>
                <p:cNvSpPr>
                  <a:spLocks noChangeAspect="1" noChangeShapeType="1"/>
                </p:cNvSpPr>
                <p:nvPr/>
              </p:nvSpPr>
              <p:spPr bwMode="auto">
                <a:xfrm>
                  <a:off x="290" y="1514"/>
                  <a:ext cx="1" cy="6"/>
                </a:xfrm>
                <a:prstGeom prst="line">
                  <a:avLst/>
                </a:prstGeom>
                <a:noFill/>
                <a:ln w="12700">
                  <a:solidFill>
                    <a:srgbClr val="FF0000"/>
                  </a:solidFill>
                  <a:round/>
                  <a:headEnd/>
                  <a:tailEnd/>
                </a:ln>
              </p:spPr>
              <p:txBody>
                <a:bodyPr/>
                <a:lstStyle/>
                <a:p>
                  <a:endParaRPr lang="en-US"/>
                </a:p>
              </p:txBody>
            </p:sp>
            <p:sp>
              <p:nvSpPr>
                <p:cNvPr id="1267" name="Line 186710"/>
                <p:cNvSpPr>
                  <a:spLocks noChangeAspect="1" noChangeShapeType="1"/>
                </p:cNvSpPr>
                <p:nvPr/>
              </p:nvSpPr>
              <p:spPr bwMode="auto">
                <a:xfrm>
                  <a:off x="290" y="1267"/>
                  <a:ext cx="1" cy="6"/>
                </a:xfrm>
                <a:prstGeom prst="line">
                  <a:avLst/>
                </a:prstGeom>
                <a:noFill/>
                <a:ln w="12700">
                  <a:solidFill>
                    <a:srgbClr val="FF0000"/>
                  </a:solidFill>
                  <a:round/>
                  <a:headEnd/>
                  <a:tailEnd/>
                </a:ln>
              </p:spPr>
              <p:txBody>
                <a:bodyPr/>
                <a:lstStyle/>
                <a:p>
                  <a:endParaRPr lang="en-US"/>
                </a:p>
              </p:txBody>
            </p:sp>
            <p:sp>
              <p:nvSpPr>
                <p:cNvPr id="1268" name="Line 186711"/>
                <p:cNvSpPr>
                  <a:spLocks noChangeAspect="1" noChangeShapeType="1"/>
                </p:cNvSpPr>
                <p:nvPr/>
              </p:nvSpPr>
              <p:spPr bwMode="auto">
                <a:xfrm flipV="1">
                  <a:off x="290" y="1906"/>
                  <a:ext cx="1" cy="6"/>
                </a:xfrm>
                <a:prstGeom prst="line">
                  <a:avLst/>
                </a:prstGeom>
                <a:noFill/>
                <a:ln w="12700">
                  <a:solidFill>
                    <a:srgbClr val="FF0000"/>
                  </a:solidFill>
                  <a:round/>
                  <a:headEnd/>
                  <a:tailEnd/>
                </a:ln>
              </p:spPr>
              <p:txBody>
                <a:bodyPr/>
                <a:lstStyle/>
                <a:p>
                  <a:endParaRPr lang="en-US"/>
                </a:p>
              </p:txBody>
            </p:sp>
            <p:sp>
              <p:nvSpPr>
                <p:cNvPr id="1269" name="Line 186712"/>
                <p:cNvSpPr>
                  <a:spLocks noChangeAspect="1" noChangeShapeType="1"/>
                </p:cNvSpPr>
                <p:nvPr/>
              </p:nvSpPr>
              <p:spPr bwMode="auto">
                <a:xfrm flipV="1">
                  <a:off x="290" y="1912"/>
                  <a:ext cx="1" cy="6"/>
                </a:xfrm>
                <a:prstGeom prst="line">
                  <a:avLst/>
                </a:prstGeom>
                <a:noFill/>
                <a:ln w="12700">
                  <a:solidFill>
                    <a:srgbClr val="FF0000"/>
                  </a:solidFill>
                  <a:round/>
                  <a:headEnd/>
                  <a:tailEnd/>
                </a:ln>
              </p:spPr>
              <p:txBody>
                <a:bodyPr/>
                <a:lstStyle/>
                <a:p>
                  <a:endParaRPr lang="en-US"/>
                </a:p>
              </p:txBody>
            </p:sp>
            <p:sp>
              <p:nvSpPr>
                <p:cNvPr id="1270" name="Line 186713"/>
                <p:cNvSpPr>
                  <a:spLocks noChangeAspect="1" noChangeShapeType="1"/>
                </p:cNvSpPr>
                <p:nvPr/>
              </p:nvSpPr>
              <p:spPr bwMode="auto">
                <a:xfrm flipH="1">
                  <a:off x="284" y="1228"/>
                  <a:ext cx="6" cy="1"/>
                </a:xfrm>
                <a:prstGeom prst="line">
                  <a:avLst/>
                </a:prstGeom>
                <a:noFill/>
                <a:ln w="12700">
                  <a:solidFill>
                    <a:srgbClr val="FF0000"/>
                  </a:solidFill>
                  <a:round/>
                  <a:headEnd/>
                  <a:tailEnd/>
                </a:ln>
              </p:spPr>
              <p:txBody>
                <a:bodyPr/>
                <a:lstStyle/>
                <a:p>
                  <a:endParaRPr lang="en-US"/>
                </a:p>
              </p:txBody>
            </p:sp>
            <p:sp>
              <p:nvSpPr>
                <p:cNvPr id="1271" name="Line 186714"/>
                <p:cNvSpPr>
                  <a:spLocks noChangeAspect="1" noChangeShapeType="1"/>
                </p:cNvSpPr>
                <p:nvPr/>
              </p:nvSpPr>
              <p:spPr bwMode="auto">
                <a:xfrm flipH="1">
                  <a:off x="284" y="1693"/>
                  <a:ext cx="6" cy="1"/>
                </a:xfrm>
                <a:prstGeom prst="line">
                  <a:avLst/>
                </a:prstGeom>
                <a:noFill/>
                <a:ln w="12700">
                  <a:solidFill>
                    <a:srgbClr val="FF0000"/>
                  </a:solidFill>
                  <a:round/>
                  <a:headEnd/>
                  <a:tailEnd/>
                </a:ln>
              </p:spPr>
              <p:txBody>
                <a:bodyPr/>
                <a:lstStyle/>
                <a:p>
                  <a:endParaRPr lang="en-US"/>
                </a:p>
              </p:txBody>
            </p:sp>
            <p:sp>
              <p:nvSpPr>
                <p:cNvPr id="1272" name="Line 186715"/>
                <p:cNvSpPr>
                  <a:spLocks noChangeAspect="1" noChangeShapeType="1"/>
                </p:cNvSpPr>
                <p:nvPr/>
              </p:nvSpPr>
              <p:spPr bwMode="auto">
                <a:xfrm flipH="1">
                  <a:off x="284" y="1688"/>
                  <a:ext cx="6" cy="1"/>
                </a:xfrm>
                <a:prstGeom prst="line">
                  <a:avLst/>
                </a:prstGeom>
                <a:noFill/>
                <a:ln w="12700">
                  <a:solidFill>
                    <a:srgbClr val="FF0000"/>
                  </a:solidFill>
                  <a:round/>
                  <a:headEnd/>
                  <a:tailEnd/>
                </a:ln>
              </p:spPr>
              <p:txBody>
                <a:bodyPr/>
                <a:lstStyle/>
                <a:p>
                  <a:endParaRPr lang="en-US"/>
                </a:p>
              </p:txBody>
            </p:sp>
            <p:sp>
              <p:nvSpPr>
                <p:cNvPr id="1273" name="Line 186716"/>
                <p:cNvSpPr>
                  <a:spLocks noChangeAspect="1" noChangeShapeType="1"/>
                </p:cNvSpPr>
                <p:nvPr/>
              </p:nvSpPr>
              <p:spPr bwMode="auto">
                <a:xfrm>
                  <a:off x="290" y="1049"/>
                  <a:ext cx="1" cy="5"/>
                </a:xfrm>
                <a:prstGeom prst="line">
                  <a:avLst/>
                </a:prstGeom>
                <a:noFill/>
                <a:ln w="12700">
                  <a:solidFill>
                    <a:srgbClr val="FF0000"/>
                  </a:solidFill>
                  <a:round/>
                  <a:headEnd/>
                  <a:tailEnd/>
                </a:ln>
              </p:spPr>
              <p:txBody>
                <a:bodyPr/>
                <a:lstStyle/>
                <a:p>
                  <a:endParaRPr lang="en-US"/>
                </a:p>
              </p:txBody>
            </p:sp>
            <p:sp>
              <p:nvSpPr>
                <p:cNvPr id="1274" name="Line 186717"/>
                <p:cNvSpPr>
                  <a:spLocks noChangeAspect="1" noChangeShapeType="1"/>
                </p:cNvSpPr>
                <p:nvPr/>
              </p:nvSpPr>
              <p:spPr bwMode="auto">
                <a:xfrm flipH="1">
                  <a:off x="284" y="1693"/>
                  <a:ext cx="6" cy="1"/>
                </a:xfrm>
                <a:prstGeom prst="line">
                  <a:avLst/>
                </a:prstGeom>
                <a:noFill/>
                <a:ln w="12700">
                  <a:solidFill>
                    <a:srgbClr val="FF0000"/>
                  </a:solidFill>
                  <a:round/>
                  <a:headEnd/>
                  <a:tailEnd/>
                </a:ln>
              </p:spPr>
              <p:txBody>
                <a:bodyPr/>
                <a:lstStyle/>
                <a:p>
                  <a:endParaRPr lang="en-US"/>
                </a:p>
              </p:txBody>
            </p:sp>
            <p:sp>
              <p:nvSpPr>
                <p:cNvPr id="1275" name="Line 186718"/>
                <p:cNvSpPr>
                  <a:spLocks noChangeAspect="1" noChangeShapeType="1"/>
                </p:cNvSpPr>
                <p:nvPr/>
              </p:nvSpPr>
              <p:spPr bwMode="auto">
                <a:xfrm flipH="1">
                  <a:off x="284" y="1340"/>
                  <a:ext cx="6" cy="1"/>
                </a:xfrm>
                <a:prstGeom prst="line">
                  <a:avLst/>
                </a:prstGeom>
                <a:noFill/>
                <a:ln w="12700">
                  <a:solidFill>
                    <a:srgbClr val="FF0000"/>
                  </a:solidFill>
                  <a:round/>
                  <a:headEnd/>
                  <a:tailEnd/>
                </a:ln>
              </p:spPr>
              <p:txBody>
                <a:bodyPr/>
                <a:lstStyle/>
                <a:p>
                  <a:endParaRPr lang="en-US"/>
                </a:p>
              </p:txBody>
            </p:sp>
            <p:sp>
              <p:nvSpPr>
                <p:cNvPr id="1276" name="Line 186719"/>
                <p:cNvSpPr>
                  <a:spLocks noChangeAspect="1" noChangeShapeType="1"/>
                </p:cNvSpPr>
                <p:nvPr/>
              </p:nvSpPr>
              <p:spPr bwMode="auto">
                <a:xfrm flipH="1" flipV="1">
                  <a:off x="284" y="1800"/>
                  <a:ext cx="6" cy="6"/>
                </a:xfrm>
                <a:prstGeom prst="line">
                  <a:avLst/>
                </a:prstGeom>
                <a:noFill/>
                <a:ln w="12700">
                  <a:solidFill>
                    <a:srgbClr val="FF0000"/>
                  </a:solidFill>
                  <a:round/>
                  <a:headEnd/>
                  <a:tailEnd/>
                </a:ln>
              </p:spPr>
              <p:txBody>
                <a:bodyPr/>
                <a:lstStyle/>
                <a:p>
                  <a:endParaRPr lang="en-US"/>
                </a:p>
              </p:txBody>
            </p:sp>
            <p:sp>
              <p:nvSpPr>
                <p:cNvPr id="1277" name="Line 186720"/>
                <p:cNvSpPr>
                  <a:spLocks noChangeAspect="1" noChangeShapeType="1"/>
                </p:cNvSpPr>
                <p:nvPr/>
              </p:nvSpPr>
              <p:spPr bwMode="auto">
                <a:xfrm flipH="1" flipV="1">
                  <a:off x="284" y="1906"/>
                  <a:ext cx="6" cy="6"/>
                </a:xfrm>
                <a:prstGeom prst="line">
                  <a:avLst/>
                </a:prstGeom>
                <a:noFill/>
                <a:ln w="12700">
                  <a:solidFill>
                    <a:srgbClr val="FF0000"/>
                  </a:solidFill>
                  <a:round/>
                  <a:headEnd/>
                  <a:tailEnd/>
                </a:ln>
              </p:spPr>
              <p:txBody>
                <a:bodyPr/>
                <a:lstStyle/>
                <a:p>
                  <a:endParaRPr lang="en-US"/>
                </a:p>
              </p:txBody>
            </p:sp>
            <p:sp>
              <p:nvSpPr>
                <p:cNvPr id="1278" name="Line 186721"/>
                <p:cNvSpPr>
                  <a:spLocks noChangeAspect="1" noChangeShapeType="1"/>
                </p:cNvSpPr>
                <p:nvPr/>
              </p:nvSpPr>
              <p:spPr bwMode="auto">
                <a:xfrm flipH="1" flipV="1">
                  <a:off x="284" y="1783"/>
                  <a:ext cx="6" cy="6"/>
                </a:xfrm>
                <a:prstGeom prst="line">
                  <a:avLst/>
                </a:prstGeom>
                <a:noFill/>
                <a:ln w="12700">
                  <a:solidFill>
                    <a:srgbClr val="FF0000"/>
                  </a:solidFill>
                  <a:round/>
                  <a:headEnd/>
                  <a:tailEnd/>
                </a:ln>
              </p:spPr>
              <p:txBody>
                <a:bodyPr/>
                <a:lstStyle/>
                <a:p>
                  <a:endParaRPr lang="en-US"/>
                </a:p>
              </p:txBody>
            </p:sp>
            <p:sp>
              <p:nvSpPr>
                <p:cNvPr id="1279" name="Line 186722"/>
                <p:cNvSpPr>
                  <a:spLocks noChangeAspect="1" noChangeShapeType="1"/>
                </p:cNvSpPr>
                <p:nvPr/>
              </p:nvSpPr>
              <p:spPr bwMode="auto">
                <a:xfrm flipH="1">
                  <a:off x="284" y="1906"/>
                  <a:ext cx="6" cy="1"/>
                </a:xfrm>
                <a:prstGeom prst="line">
                  <a:avLst/>
                </a:prstGeom>
                <a:noFill/>
                <a:ln w="12700">
                  <a:solidFill>
                    <a:srgbClr val="FF0000"/>
                  </a:solidFill>
                  <a:round/>
                  <a:headEnd/>
                  <a:tailEnd/>
                </a:ln>
              </p:spPr>
              <p:txBody>
                <a:bodyPr/>
                <a:lstStyle/>
                <a:p>
                  <a:endParaRPr lang="en-US"/>
                </a:p>
              </p:txBody>
            </p:sp>
            <p:sp>
              <p:nvSpPr>
                <p:cNvPr id="1280" name="Line 186723"/>
                <p:cNvSpPr>
                  <a:spLocks noChangeAspect="1" noChangeShapeType="1"/>
                </p:cNvSpPr>
                <p:nvPr/>
              </p:nvSpPr>
              <p:spPr bwMode="auto">
                <a:xfrm flipH="1">
                  <a:off x="284" y="1273"/>
                  <a:ext cx="6" cy="5"/>
                </a:xfrm>
                <a:prstGeom prst="line">
                  <a:avLst/>
                </a:prstGeom>
                <a:noFill/>
                <a:ln w="12700">
                  <a:solidFill>
                    <a:srgbClr val="FF0000"/>
                  </a:solidFill>
                  <a:round/>
                  <a:headEnd/>
                  <a:tailEnd/>
                </a:ln>
              </p:spPr>
              <p:txBody>
                <a:bodyPr/>
                <a:lstStyle/>
                <a:p>
                  <a:endParaRPr lang="en-US"/>
                </a:p>
              </p:txBody>
            </p:sp>
            <p:sp>
              <p:nvSpPr>
                <p:cNvPr id="1281" name="Line 186724"/>
                <p:cNvSpPr>
                  <a:spLocks noChangeAspect="1" noChangeShapeType="1"/>
                </p:cNvSpPr>
                <p:nvPr/>
              </p:nvSpPr>
              <p:spPr bwMode="auto">
                <a:xfrm flipH="1">
                  <a:off x="284" y="1520"/>
                  <a:ext cx="6" cy="1"/>
                </a:xfrm>
                <a:prstGeom prst="line">
                  <a:avLst/>
                </a:prstGeom>
                <a:noFill/>
                <a:ln w="12700">
                  <a:solidFill>
                    <a:srgbClr val="FF0000"/>
                  </a:solidFill>
                  <a:round/>
                  <a:headEnd/>
                  <a:tailEnd/>
                </a:ln>
              </p:spPr>
              <p:txBody>
                <a:bodyPr/>
                <a:lstStyle/>
                <a:p>
                  <a:endParaRPr lang="en-US"/>
                </a:p>
              </p:txBody>
            </p:sp>
            <p:sp>
              <p:nvSpPr>
                <p:cNvPr id="1282" name="Line 186725"/>
                <p:cNvSpPr>
                  <a:spLocks noChangeAspect="1" noChangeShapeType="1"/>
                </p:cNvSpPr>
                <p:nvPr/>
              </p:nvSpPr>
              <p:spPr bwMode="auto">
                <a:xfrm flipH="1">
                  <a:off x="284" y="1054"/>
                  <a:ext cx="6" cy="5"/>
                </a:xfrm>
                <a:prstGeom prst="line">
                  <a:avLst/>
                </a:prstGeom>
                <a:noFill/>
                <a:ln w="12700">
                  <a:solidFill>
                    <a:srgbClr val="FF0000"/>
                  </a:solidFill>
                  <a:round/>
                  <a:headEnd/>
                  <a:tailEnd/>
                </a:ln>
              </p:spPr>
              <p:txBody>
                <a:bodyPr/>
                <a:lstStyle/>
                <a:p>
                  <a:endParaRPr lang="en-US"/>
                </a:p>
              </p:txBody>
            </p:sp>
            <p:sp>
              <p:nvSpPr>
                <p:cNvPr id="1283" name="Line 186726"/>
                <p:cNvSpPr>
                  <a:spLocks noChangeAspect="1" noChangeShapeType="1"/>
                </p:cNvSpPr>
                <p:nvPr/>
              </p:nvSpPr>
              <p:spPr bwMode="auto">
                <a:xfrm>
                  <a:off x="284" y="1228"/>
                  <a:ext cx="1" cy="6"/>
                </a:xfrm>
                <a:prstGeom prst="line">
                  <a:avLst/>
                </a:prstGeom>
                <a:noFill/>
                <a:ln w="12700">
                  <a:solidFill>
                    <a:srgbClr val="FF0000"/>
                  </a:solidFill>
                  <a:round/>
                  <a:headEnd/>
                  <a:tailEnd/>
                </a:ln>
              </p:spPr>
              <p:txBody>
                <a:bodyPr/>
                <a:lstStyle/>
                <a:p>
                  <a:endParaRPr lang="en-US"/>
                </a:p>
              </p:txBody>
            </p:sp>
            <p:sp>
              <p:nvSpPr>
                <p:cNvPr id="1284" name="Line 186727"/>
                <p:cNvSpPr>
                  <a:spLocks noChangeAspect="1" noChangeShapeType="1"/>
                </p:cNvSpPr>
                <p:nvPr/>
              </p:nvSpPr>
              <p:spPr bwMode="auto">
                <a:xfrm flipH="1">
                  <a:off x="278" y="1693"/>
                  <a:ext cx="6" cy="1"/>
                </a:xfrm>
                <a:prstGeom prst="line">
                  <a:avLst/>
                </a:prstGeom>
                <a:noFill/>
                <a:ln w="12700">
                  <a:solidFill>
                    <a:srgbClr val="FF0000"/>
                  </a:solidFill>
                  <a:round/>
                  <a:headEnd/>
                  <a:tailEnd/>
                </a:ln>
              </p:spPr>
              <p:txBody>
                <a:bodyPr/>
                <a:lstStyle/>
                <a:p>
                  <a:endParaRPr lang="en-US"/>
                </a:p>
              </p:txBody>
            </p:sp>
            <p:sp>
              <p:nvSpPr>
                <p:cNvPr id="1285" name="Line 186728"/>
                <p:cNvSpPr>
                  <a:spLocks noChangeAspect="1" noChangeShapeType="1"/>
                </p:cNvSpPr>
                <p:nvPr/>
              </p:nvSpPr>
              <p:spPr bwMode="auto">
                <a:xfrm flipV="1">
                  <a:off x="284" y="1901"/>
                  <a:ext cx="1" cy="5"/>
                </a:xfrm>
                <a:prstGeom prst="line">
                  <a:avLst/>
                </a:prstGeom>
                <a:noFill/>
                <a:ln w="12700">
                  <a:solidFill>
                    <a:srgbClr val="FF0000"/>
                  </a:solidFill>
                  <a:round/>
                  <a:headEnd/>
                  <a:tailEnd/>
                </a:ln>
              </p:spPr>
              <p:txBody>
                <a:bodyPr/>
                <a:lstStyle/>
                <a:p>
                  <a:endParaRPr lang="en-US"/>
                </a:p>
              </p:txBody>
            </p:sp>
            <p:sp>
              <p:nvSpPr>
                <p:cNvPr id="1286" name="Line 186729"/>
                <p:cNvSpPr>
                  <a:spLocks noChangeAspect="1" noChangeShapeType="1"/>
                </p:cNvSpPr>
                <p:nvPr/>
              </p:nvSpPr>
              <p:spPr bwMode="auto">
                <a:xfrm flipH="1">
                  <a:off x="278" y="1278"/>
                  <a:ext cx="6" cy="1"/>
                </a:xfrm>
                <a:prstGeom prst="line">
                  <a:avLst/>
                </a:prstGeom>
                <a:noFill/>
                <a:ln w="12700">
                  <a:solidFill>
                    <a:srgbClr val="FF0000"/>
                  </a:solidFill>
                  <a:round/>
                  <a:headEnd/>
                  <a:tailEnd/>
                </a:ln>
              </p:spPr>
              <p:txBody>
                <a:bodyPr/>
                <a:lstStyle/>
                <a:p>
                  <a:endParaRPr lang="en-US"/>
                </a:p>
              </p:txBody>
            </p:sp>
            <p:sp>
              <p:nvSpPr>
                <p:cNvPr id="1287" name="Line 186730"/>
                <p:cNvSpPr>
                  <a:spLocks noChangeAspect="1" noChangeShapeType="1"/>
                </p:cNvSpPr>
                <p:nvPr/>
              </p:nvSpPr>
              <p:spPr bwMode="auto">
                <a:xfrm flipH="1" flipV="1">
                  <a:off x="278" y="1901"/>
                  <a:ext cx="6" cy="5"/>
                </a:xfrm>
                <a:prstGeom prst="line">
                  <a:avLst/>
                </a:prstGeom>
                <a:noFill/>
                <a:ln w="12700">
                  <a:solidFill>
                    <a:srgbClr val="FF0000"/>
                  </a:solidFill>
                  <a:round/>
                  <a:headEnd/>
                  <a:tailEnd/>
                </a:ln>
              </p:spPr>
              <p:txBody>
                <a:bodyPr/>
                <a:lstStyle/>
                <a:p>
                  <a:endParaRPr lang="en-US"/>
                </a:p>
              </p:txBody>
            </p:sp>
            <p:sp>
              <p:nvSpPr>
                <p:cNvPr id="1288" name="Line 186731"/>
                <p:cNvSpPr>
                  <a:spLocks noChangeAspect="1" noChangeShapeType="1"/>
                </p:cNvSpPr>
                <p:nvPr/>
              </p:nvSpPr>
              <p:spPr bwMode="auto">
                <a:xfrm flipH="1">
                  <a:off x="278" y="1693"/>
                  <a:ext cx="6" cy="1"/>
                </a:xfrm>
                <a:prstGeom prst="line">
                  <a:avLst/>
                </a:prstGeom>
                <a:noFill/>
                <a:ln w="12700">
                  <a:solidFill>
                    <a:srgbClr val="FF0000"/>
                  </a:solidFill>
                  <a:round/>
                  <a:headEnd/>
                  <a:tailEnd/>
                </a:ln>
              </p:spPr>
              <p:txBody>
                <a:bodyPr/>
                <a:lstStyle/>
                <a:p>
                  <a:endParaRPr lang="en-US"/>
                </a:p>
              </p:txBody>
            </p:sp>
            <p:sp>
              <p:nvSpPr>
                <p:cNvPr id="1289" name="Line 186732"/>
                <p:cNvSpPr>
                  <a:spLocks noChangeAspect="1" noChangeShapeType="1"/>
                </p:cNvSpPr>
                <p:nvPr/>
              </p:nvSpPr>
              <p:spPr bwMode="auto">
                <a:xfrm flipH="1">
                  <a:off x="278" y="1783"/>
                  <a:ext cx="6" cy="1"/>
                </a:xfrm>
                <a:prstGeom prst="line">
                  <a:avLst/>
                </a:prstGeom>
                <a:noFill/>
                <a:ln w="12700">
                  <a:solidFill>
                    <a:srgbClr val="FF0000"/>
                  </a:solidFill>
                  <a:round/>
                  <a:headEnd/>
                  <a:tailEnd/>
                </a:ln>
              </p:spPr>
              <p:txBody>
                <a:bodyPr/>
                <a:lstStyle/>
                <a:p>
                  <a:endParaRPr lang="en-US"/>
                </a:p>
              </p:txBody>
            </p:sp>
            <p:sp>
              <p:nvSpPr>
                <p:cNvPr id="1290" name="Line 186733"/>
                <p:cNvSpPr>
                  <a:spLocks noChangeAspect="1" noChangeShapeType="1"/>
                </p:cNvSpPr>
                <p:nvPr/>
              </p:nvSpPr>
              <p:spPr bwMode="auto">
                <a:xfrm flipH="1">
                  <a:off x="278" y="1520"/>
                  <a:ext cx="6" cy="1"/>
                </a:xfrm>
                <a:prstGeom prst="line">
                  <a:avLst/>
                </a:prstGeom>
                <a:noFill/>
                <a:ln w="12700">
                  <a:solidFill>
                    <a:srgbClr val="FF0000"/>
                  </a:solidFill>
                  <a:round/>
                  <a:headEnd/>
                  <a:tailEnd/>
                </a:ln>
              </p:spPr>
              <p:txBody>
                <a:bodyPr/>
                <a:lstStyle/>
                <a:p>
                  <a:endParaRPr lang="en-US"/>
                </a:p>
              </p:txBody>
            </p:sp>
            <p:sp>
              <p:nvSpPr>
                <p:cNvPr id="1291" name="Line 186734"/>
                <p:cNvSpPr>
                  <a:spLocks noChangeAspect="1" noChangeShapeType="1"/>
                </p:cNvSpPr>
                <p:nvPr/>
              </p:nvSpPr>
              <p:spPr bwMode="auto">
                <a:xfrm flipH="1">
                  <a:off x="278" y="1340"/>
                  <a:ext cx="6" cy="1"/>
                </a:xfrm>
                <a:prstGeom prst="line">
                  <a:avLst/>
                </a:prstGeom>
                <a:noFill/>
                <a:ln w="12700">
                  <a:solidFill>
                    <a:srgbClr val="FF0000"/>
                  </a:solidFill>
                  <a:round/>
                  <a:headEnd/>
                  <a:tailEnd/>
                </a:ln>
              </p:spPr>
              <p:txBody>
                <a:bodyPr/>
                <a:lstStyle/>
                <a:p>
                  <a:endParaRPr lang="en-US"/>
                </a:p>
              </p:txBody>
            </p:sp>
            <p:sp>
              <p:nvSpPr>
                <p:cNvPr id="1292" name="Line 186735"/>
                <p:cNvSpPr>
                  <a:spLocks noChangeAspect="1" noChangeShapeType="1"/>
                </p:cNvSpPr>
                <p:nvPr/>
              </p:nvSpPr>
              <p:spPr bwMode="auto">
                <a:xfrm flipH="1">
                  <a:off x="278" y="1234"/>
                  <a:ext cx="6" cy="1"/>
                </a:xfrm>
                <a:prstGeom prst="line">
                  <a:avLst/>
                </a:prstGeom>
                <a:noFill/>
                <a:ln w="12700">
                  <a:solidFill>
                    <a:srgbClr val="FF0000"/>
                  </a:solidFill>
                  <a:round/>
                  <a:headEnd/>
                  <a:tailEnd/>
                </a:ln>
              </p:spPr>
              <p:txBody>
                <a:bodyPr/>
                <a:lstStyle/>
                <a:p>
                  <a:endParaRPr lang="en-US"/>
                </a:p>
              </p:txBody>
            </p:sp>
            <p:sp>
              <p:nvSpPr>
                <p:cNvPr id="1293" name="Line 186736"/>
                <p:cNvSpPr>
                  <a:spLocks noChangeAspect="1" noChangeShapeType="1"/>
                </p:cNvSpPr>
                <p:nvPr/>
              </p:nvSpPr>
              <p:spPr bwMode="auto">
                <a:xfrm flipH="1" flipV="1">
                  <a:off x="278" y="1896"/>
                  <a:ext cx="6" cy="5"/>
                </a:xfrm>
                <a:prstGeom prst="line">
                  <a:avLst/>
                </a:prstGeom>
                <a:noFill/>
                <a:ln w="12700">
                  <a:solidFill>
                    <a:srgbClr val="FF0000"/>
                  </a:solidFill>
                  <a:round/>
                  <a:headEnd/>
                  <a:tailEnd/>
                </a:ln>
              </p:spPr>
              <p:txBody>
                <a:bodyPr/>
                <a:lstStyle/>
                <a:p>
                  <a:endParaRPr lang="en-US"/>
                </a:p>
              </p:txBody>
            </p:sp>
            <p:sp>
              <p:nvSpPr>
                <p:cNvPr id="1294" name="Line 186737"/>
                <p:cNvSpPr>
                  <a:spLocks noChangeAspect="1" noChangeShapeType="1"/>
                </p:cNvSpPr>
                <p:nvPr/>
              </p:nvSpPr>
              <p:spPr bwMode="auto">
                <a:xfrm flipH="1">
                  <a:off x="278" y="1059"/>
                  <a:ext cx="6" cy="6"/>
                </a:xfrm>
                <a:prstGeom prst="line">
                  <a:avLst/>
                </a:prstGeom>
                <a:noFill/>
                <a:ln w="12700">
                  <a:solidFill>
                    <a:srgbClr val="FF0000"/>
                  </a:solidFill>
                  <a:round/>
                  <a:headEnd/>
                  <a:tailEnd/>
                </a:ln>
              </p:spPr>
              <p:txBody>
                <a:bodyPr/>
                <a:lstStyle/>
                <a:p>
                  <a:endParaRPr lang="en-US"/>
                </a:p>
              </p:txBody>
            </p:sp>
            <p:sp>
              <p:nvSpPr>
                <p:cNvPr id="1295" name="Line 186738"/>
                <p:cNvSpPr>
                  <a:spLocks noChangeAspect="1" noChangeShapeType="1"/>
                </p:cNvSpPr>
                <p:nvPr/>
              </p:nvSpPr>
              <p:spPr bwMode="auto">
                <a:xfrm flipH="1">
                  <a:off x="272" y="1688"/>
                  <a:ext cx="12" cy="1"/>
                </a:xfrm>
                <a:prstGeom prst="line">
                  <a:avLst/>
                </a:prstGeom>
                <a:noFill/>
                <a:ln w="12700">
                  <a:solidFill>
                    <a:srgbClr val="FF0000"/>
                  </a:solidFill>
                  <a:round/>
                  <a:headEnd/>
                  <a:tailEnd/>
                </a:ln>
              </p:spPr>
              <p:txBody>
                <a:bodyPr/>
                <a:lstStyle/>
                <a:p>
                  <a:endParaRPr lang="en-US"/>
                </a:p>
              </p:txBody>
            </p:sp>
            <p:sp>
              <p:nvSpPr>
                <p:cNvPr id="1296" name="Line 186739"/>
                <p:cNvSpPr>
                  <a:spLocks noChangeAspect="1" noChangeShapeType="1"/>
                </p:cNvSpPr>
                <p:nvPr/>
              </p:nvSpPr>
              <p:spPr bwMode="auto">
                <a:xfrm flipH="1">
                  <a:off x="278" y="1800"/>
                  <a:ext cx="6" cy="1"/>
                </a:xfrm>
                <a:prstGeom prst="line">
                  <a:avLst/>
                </a:prstGeom>
                <a:noFill/>
                <a:ln w="12700">
                  <a:solidFill>
                    <a:srgbClr val="FF0000"/>
                  </a:solidFill>
                  <a:round/>
                  <a:headEnd/>
                  <a:tailEnd/>
                </a:ln>
              </p:spPr>
              <p:txBody>
                <a:bodyPr/>
                <a:lstStyle/>
                <a:p>
                  <a:endParaRPr lang="en-US"/>
                </a:p>
              </p:txBody>
            </p:sp>
            <p:sp>
              <p:nvSpPr>
                <p:cNvPr id="1297" name="Line 186740"/>
                <p:cNvSpPr>
                  <a:spLocks noChangeAspect="1" noChangeShapeType="1"/>
                </p:cNvSpPr>
                <p:nvPr/>
              </p:nvSpPr>
              <p:spPr bwMode="auto">
                <a:xfrm>
                  <a:off x="278" y="1278"/>
                  <a:ext cx="1" cy="6"/>
                </a:xfrm>
                <a:prstGeom prst="line">
                  <a:avLst/>
                </a:prstGeom>
                <a:noFill/>
                <a:ln w="12700">
                  <a:solidFill>
                    <a:srgbClr val="FF0000"/>
                  </a:solidFill>
                  <a:round/>
                  <a:headEnd/>
                  <a:tailEnd/>
                </a:ln>
              </p:spPr>
              <p:txBody>
                <a:bodyPr/>
                <a:lstStyle/>
                <a:p>
                  <a:endParaRPr lang="en-US"/>
                </a:p>
              </p:txBody>
            </p:sp>
            <p:sp>
              <p:nvSpPr>
                <p:cNvPr id="1298" name="Line 186741"/>
                <p:cNvSpPr>
                  <a:spLocks noChangeAspect="1" noChangeShapeType="1"/>
                </p:cNvSpPr>
                <p:nvPr/>
              </p:nvSpPr>
              <p:spPr bwMode="auto">
                <a:xfrm flipV="1">
                  <a:off x="278" y="1896"/>
                  <a:ext cx="1" cy="5"/>
                </a:xfrm>
                <a:prstGeom prst="line">
                  <a:avLst/>
                </a:prstGeom>
                <a:noFill/>
                <a:ln w="12700">
                  <a:solidFill>
                    <a:srgbClr val="FF0000"/>
                  </a:solidFill>
                  <a:round/>
                  <a:headEnd/>
                  <a:tailEnd/>
                </a:ln>
              </p:spPr>
              <p:txBody>
                <a:bodyPr/>
                <a:lstStyle/>
                <a:p>
                  <a:endParaRPr lang="en-US"/>
                </a:p>
              </p:txBody>
            </p:sp>
            <p:sp>
              <p:nvSpPr>
                <p:cNvPr id="1299" name="Line 186742"/>
                <p:cNvSpPr>
                  <a:spLocks noChangeAspect="1" noChangeShapeType="1"/>
                </p:cNvSpPr>
                <p:nvPr/>
              </p:nvSpPr>
              <p:spPr bwMode="auto">
                <a:xfrm flipH="1">
                  <a:off x="272" y="1693"/>
                  <a:ext cx="6" cy="1"/>
                </a:xfrm>
                <a:prstGeom prst="line">
                  <a:avLst/>
                </a:prstGeom>
                <a:noFill/>
                <a:ln w="12700">
                  <a:solidFill>
                    <a:srgbClr val="FF0000"/>
                  </a:solidFill>
                  <a:round/>
                  <a:headEnd/>
                  <a:tailEnd/>
                </a:ln>
              </p:spPr>
              <p:txBody>
                <a:bodyPr/>
                <a:lstStyle/>
                <a:p>
                  <a:endParaRPr lang="en-US"/>
                </a:p>
              </p:txBody>
            </p:sp>
            <p:sp>
              <p:nvSpPr>
                <p:cNvPr id="1300" name="Line 186743"/>
                <p:cNvSpPr>
                  <a:spLocks noChangeAspect="1" noChangeShapeType="1"/>
                </p:cNvSpPr>
                <p:nvPr/>
              </p:nvSpPr>
              <p:spPr bwMode="auto">
                <a:xfrm flipH="1" flipV="1">
                  <a:off x="272" y="1778"/>
                  <a:ext cx="6" cy="5"/>
                </a:xfrm>
                <a:prstGeom prst="line">
                  <a:avLst/>
                </a:prstGeom>
                <a:noFill/>
                <a:ln w="12700">
                  <a:solidFill>
                    <a:srgbClr val="FF0000"/>
                  </a:solidFill>
                  <a:round/>
                  <a:headEnd/>
                  <a:tailEnd/>
                </a:ln>
              </p:spPr>
              <p:txBody>
                <a:bodyPr/>
                <a:lstStyle/>
                <a:p>
                  <a:endParaRPr lang="en-US"/>
                </a:p>
              </p:txBody>
            </p:sp>
            <p:sp>
              <p:nvSpPr>
                <p:cNvPr id="1301" name="Line 186744"/>
                <p:cNvSpPr>
                  <a:spLocks noChangeAspect="1" noChangeShapeType="1"/>
                </p:cNvSpPr>
                <p:nvPr/>
              </p:nvSpPr>
              <p:spPr bwMode="auto">
                <a:xfrm flipV="1">
                  <a:off x="278" y="1890"/>
                  <a:ext cx="1" cy="6"/>
                </a:xfrm>
                <a:prstGeom prst="line">
                  <a:avLst/>
                </a:prstGeom>
                <a:noFill/>
                <a:ln w="12700">
                  <a:solidFill>
                    <a:srgbClr val="FF0000"/>
                  </a:solidFill>
                  <a:round/>
                  <a:headEnd/>
                  <a:tailEnd/>
                </a:ln>
              </p:spPr>
              <p:txBody>
                <a:bodyPr/>
                <a:lstStyle/>
                <a:p>
                  <a:endParaRPr lang="en-US"/>
                </a:p>
              </p:txBody>
            </p:sp>
            <p:sp>
              <p:nvSpPr>
                <p:cNvPr id="1302" name="Line 186745"/>
                <p:cNvSpPr>
                  <a:spLocks noChangeAspect="1" noChangeShapeType="1"/>
                </p:cNvSpPr>
                <p:nvPr/>
              </p:nvSpPr>
              <p:spPr bwMode="auto">
                <a:xfrm flipH="1">
                  <a:off x="272" y="1065"/>
                  <a:ext cx="6" cy="6"/>
                </a:xfrm>
                <a:prstGeom prst="line">
                  <a:avLst/>
                </a:prstGeom>
                <a:noFill/>
                <a:ln w="12700">
                  <a:solidFill>
                    <a:srgbClr val="FF0000"/>
                  </a:solidFill>
                  <a:round/>
                  <a:headEnd/>
                  <a:tailEnd/>
                </a:ln>
              </p:spPr>
              <p:txBody>
                <a:bodyPr/>
                <a:lstStyle/>
                <a:p>
                  <a:endParaRPr lang="en-US"/>
                </a:p>
              </p:txBody>
            </p:sp>
            <p:sp>
              <p:nvSpPr>
                <p:cNvPr id="1303" name="Line 186746"/>
                <p:cNvSpPr>
                  <a:spLocks noChangeAspect="1" noChangeShapeType="1"/>
                </p:cNvSpPr>
                <p:nvPr/>
              </p:nvSpPr>
              <p:spPr bwMode="auto">
                <a:xfrm flipH="1">
                  <a:off x="272" y="1234"/>
                  <a:ext cx="6" cy="5"/>
                </a:xfrm>
                <a:prstGeom prst="line">
                  <a:avLst/>
                </a:prstGeom>
                <a:noFill/>
                <a:ln w="12700">
                  <a:solidFill>
                    <a:srgbClr val="FF0000"/>
                  </a:solidFill>
                  <a:round/>
                  <a:headEnd/>
                  <a:tailEnd/>
                </a:ln>
              </p:spPr>
              <p:txBody>
                <a:bodyPr/>
                <a:lstStyle/>
                <a:p>
                  <a:endParaRPr lang="en-US"/>
                </a:p>
              </p:txBody>
            </p:sp>
            <p:sp>
              <p:nvSpPr>
                <p:cNvPr id="1304" name="Line 186747"/>
                <p:cNvSpPr>
                  <a:spLocks noChangeAspect="1" noChangeShapeType="1"/>
                </p:cNvSpPr>
                <p:nvPr/>
              </p:nvSpPr>
              <p:spPr bwMode="auto">
                <a:xfrm flipH="1">
                  <a:off x="272" y="1520"/>
                  <a:ext cx="6" cy="1"/>
                </a:xfrm>
                <a:prstGeom prst="line">
                  <a:avLst/>
                </a:prstGeom>
                <a:noFill/>
                <a:ln w="12700">
                  <a:solidFill>
                    <a:srgbClr val="FF0000"/>
                  </a:solidFill>
                  <a:round/>
                  <a:headEnd/>
                  <a:tailEnd/>
                </a:ln>
              </p:spPr>
              <p:txBody>
                <a:bodyPr/>
                <a:lstStyle/>
                <a:p>
                  <a:endParaRPr lang="en-US"/>
                </a:p>
              </p:txBody>
            </p:sp>
            <p:sp>
              <p:nvSpPr>
                <p:cNvPr id="1305" name="Line 186748"/>
                <p:cNvSpPr>
                  <a:spLocks noChangeAspect="1" noChangeShapeType="1"/>
                </p:cNvSpPr>
                <p:nvPr/>
              </p:nvSpPr>
              <p:spPr bwMode="auto">
                <a:xfrm flipH="1">
                  <a:off x="272" y="1340"/>
                  <a:ext cx="6" cy="1"/>
                </a:xfrm>
                <a:prstGeom prst="line">
                  <a:avLst/>
                </a:prstGeom>
                <a:noFill/>
                <a:ln w="12700">
                  <a:solidFill>
                    <a:srgbClr val="FF0000"/>
                  </a:solidFill>
                  <a:round/>
                  <a:headEnd/>
                  <a:tailEnd/>
                </a:ln>
              </p:spPr>
              <p:txBody>
                <a:bodyPr/>
                <a:lstStyle/>
                <a:p>
                  <a:endParaRPr lang="en-US"/>
                </a:p>
              </p:txBody>
            </p:sp>
            <p:sp>
              <p:nvSpPr>
                <p:cNvPr id="1306" name="Line 186749"/>
                <p:cNvSpPr>
                  <a:spLocks noChangeAspect="1" noChangeShapeType="1"/>
                </p:cNvSpPr>
                <p:nvPr/>
              </p:nvSpPr>
              <p:spPr bwMode="auto">
                <a:xfrm flipH="1">
                  <a:off x="272" y="1284"/>
                  <a:ext cx="6" cy="1"/>
                </a:xfrm>
                <a:prstGeom prst="line">
                  <a:avLst/>
                </a:prstGeom>
                <a:noFill/>
                <a:ln w="12700">
                  <a:solidFill>
                    <a:srgbClr val="FF0000"/>
                  </a:solidFill>
                  <a:round/>
                  <a:headEnd/>
                  <a:tailEnd/>
                </a:ln>
              </p:spPr>
              <p:txBody>
                <a:bodyPr/>
                <a:lstStyle/>
                <a:p>
                  <a:endParaRPr lang="en-US"/>
                </a:p>
              </p:txBody>
            </p:sp>
            <p:sp>
              <p:nvSpPr>
                <p:cNvPr id="1307" name="Line 186750"/>
                <p:cNvSpPr>
                  <a:spLocks noChangeAspect="1" noChangeShapeType="1"/>
                </p:cNvSpPr>
                <p:nvPr/>
              </p:nvSpPr>
              <p:spPr bwMode="auto">
                <a:xfrm flipH="1">
                  <a:off x="272" y="1890"/>
                  <a:ext cx="6" cy="1"/>
                </a:xfrm>
                <a:prstGeom prst="line">
                  <a:avLst/>
                </a:prstGeom>
                <a:noFill/>
                <a:ln w="12700">
                  <a:solidFill>
                    <a:srgbClr val="FF0000"/>
                  </a:solidFill>
                  <a:round/>
                  <a:headEnd/>
                  <a:tailEnd/>
                </a:ln>
              </p:spPr>
              <p:txBody>
                <a:bodyPr/>
                <a:lstStyle/>
                <a:p>
                  <a:endParaRPr lang="en-US"/>
                </a:p>
              </p:txBody>
            </p:sp>
            <p:sp>
              <p:nvSpPr>
                <p:cNvPr id="1308" name="Line 186751"/>
                <p:cNvSpPr>
                  <a:spLocks noChangeAspect="1" noChangeShapeType="1"/>
                </p:cNvSpPr>
                <p:nvPr/>
              </p:nvSpPr>
              <p:spPr bwMode="auto">
                <a:xfrm flipH="1">
                  <a:off x="272" y="1896"/>
                  <a:ext cx="6" cy="1"/>
                </a:xfrm>
                <a:prstGeom prst="line">
                  <a:avLst/>
                </a:prstGeom>
                <a:noFill/>
                <a:ln w="12700">
                  <a:solidFill>
                    <a:srgbClr val="FF0000"/>
                  </a:solidFill>
                  <a:round/>
                  <a:headEnd/>
                  <a:tailEnd/>
                </a:ln>
              </p:spPr>
              <p:txBody>
                <a:bodyPr/>
                <a:lstStyle/>
                <a:p>
                  <a:endParaRPr lang="en-US"/>
                </a:p>
              </p:txBody>
            </p:sp>
            <p:sp>
              <p:nvSpPr>
                <p:cNvPr id="1309" name="Line 186752"/>
                <p:cNvSpPr>
                  <a:spLocks noChangeAspect="1" noChangeShapeType="1"/>
                </p:cNvSpPr>
                <p:nvPr/>
              </p:nvSpPr>
              <p:spPr bwMode="auto">
                <a:xfrm flipH="1" flipV="1">
                  <a:off x="272" y="1794"/>
                  <a:ext cx="6" cy="6"/>
                </a:xfrm>
                <a:prstGeom prst="line">
                  <a:avLst/>
                </a:prstGeom>
                <a:noFill/>
                <a:ln w="12700">
                  <a:solidFill>
                    <a:srgbClr val="FF0000"/>
                  </a:solidFill>
                  <a:round/>
                  <a:headEnd/>
                  <a:tailEnd/>
                </a:ln>
              </p:spPr>
              <p:txBody>
                <a:bodyPr/>
                <a:lstStyle/>
                <a:p>
                  <a:endParaRPr lang="en-US"/>
                </a:p>
              </p:txBody>
            </p:sp>
            <p:sp>
              <p:nvSpPr>
                <p:cNvPr id="1310" name="Line 186753"/>
                <p:cNvSpPr>
                  <a:spLocks noChangeAspect="1" noChangeShapeType="1"/>
                </p:cNvSpPr>
                <p:nvPr/>
              </p:nvSpPr>
              <p:spPr bwMode="auto">
                <a:xfrm flipH="1">
                  <a:off x="272" y="1693"/>
                  <a:ext cx="6" cy="1"/>
                </a:xfrm>
                <a:prstGeom prst="line">
                  <a:avLst/>
                </a:prstGeom>
                <a:noFill/>
                <a:ln w="12700">
                  <a:solidFill>
                    <a:srgbClr val="FF0000"/>
                  </a:solidFill>
                  <a:round/>
                  <a:headEnd/>
                  <a:tailEnd/>
                </a:ln>
              </p:spPr>
              <p:txBody>
                <a:bodyPr/>
                <a:lstStyle/>
                <a:p>
                  <a:endParaRPr lang="en-US"/>
                </a:p>
              </p:txBody>
            </p:sp>
            <p:sp>
              <p:nvSpPr>
                <p:cNvPr id="1311" name="Line 186754"/>
                <p:cNvSpPr>
                  <a:spLocks noChangeAspect="1" noChangeShapeType="1"/>
                </p:cNvSpPr>
                <p:nvPr/>
              </p:nvSpPr>
              <p:spPr bwMode="auto">
                <a:xfrm flipH="1">
                  <a:off x="266" y="1693"/>
                  <a:ext cx="6" cy="1"/>
                </a:xfrm>
                <a:prstGeom prst="line">
                  <a:avLst/>
                </a:prstGeom>
                <a:noFill/>
                <a:ln w="12700">
                  <a:solidFill>
                    <a:srgbClr val="FF0000"/>
                  </a:solidFill>
                  <a:round/>
                  <a:headEnd/>
                  <a:tailEnd/>
                </a:ln>
              </p:spPr>
              <p:txBody>
                <a:bodyPr/>
                <a:lstStyle/>
                <a:p>
                  <a:endParaRPr lang="en-US"/>
                </a:p>
              </p:txBody>
            </p:sp>
            <p:sp>
              <p:nvSpPr>
                <p:cNvPr id="1312" name="Line 186755"/>
                <p:cNvSpPr>
                  <a:spLocks noChangeAspect="1" noChangeShapeType="1"/>
                </p:cNvSpPr>
                <p:nvPr/>
              </p:nvSpPr>
              <p:spPr bwMode="auto">
                <a:xfrm>
                  <a:off x="272" y="1239"/>
                  <a:ext cx="1" cy="5"/>
                </a:xfrm>
                <a:prstGeom prst="line">
                  <a:avLst/>
                </a:prstGeom>
                <a:noFill/>
                <a:ln w="12700">
                  <a:solidFill>
                    <a:srgbClr val="FF0000"/>
                  </a:solidFill>
                  <a:round/>
                  <a:headEnd/>
                  <a:tailEnd/>
                </a:ln>
              </p:spPr>
              <p:txBody>
                <a:bodyPr/>
                <a:lstStyle/>
                <a:p>
                  <a:endParaRPr lang="en-US"/>
                </a:p>
              </p:txBody>
            </p:sp>
            <p:sp>
              <p:nvSpPr>
                <p:cNvPr id="1313" name="Line 186756"/>
                <p:cNvSpPr>
                  <a:spLocks noChangeAspect="1" noChangeShapeType="1"/>
                </p:cNvSpPr>
                <p:nvPr/>
              </p:nvSpPr>
              <p:spPr bwMode="auto">
                <a:xfrm flipH="1">
                  <a:off x="266" y="1688"/>
                  <a:ext cx="6" cy="1"/>
                </a:xfrm>
                <a:prstGeom prst="line">
                  <a:avLst/>
                </a:prstGeom>
                <a:noFill/>
                <a:ln w="12700">
                  <a:solidFill>
                    <a:srgbClr val="FF0000"/>
                  </a:solidFill>
                  <a:round/>
                  <a:headEnd/>
                  <a:tailEnd/>
                </a:ln>
              </p:spPr>
              <p:txBody>
                <a:bodyPr/>
                <a:lstStyle/>
                <a:p>
                  <a:endParaRPr lang="en-US"/>
                </a:p>
              </p:txBody>
            </p:sp>
            <p:sp>
              <p:nvSpPr>
                <p:cNvPr id="1314" name="Line 186757"/>
                <p:cNvSpPr>
                  <a:spLocks noChangeAspect="1" noChangeShapeType="1"/>
                </p:cNvSpPr>
                <p:nvPr/>
              </p:nvSpPr>
              <p:spPr bwMode="auto">
                <a:xfrm flipV="1">
                  <a:off x="272" y="1884"/>
                  <a:ext cx="1" cy="6"/>
                </a:xfrm>
                <a:prstGeom prst="line">
                  <a:avLst/>
                </a:prstGeom>
                <a:noFill/>
                <a:ln w="12700">
                  <a:solidFill>
                    <a:srgbClr val="FF0000"/>
                  </a:solidFill>
                  <a:round/>
                  <a:headEnd/>
                  <a:tailEnd/>
                </a:ln>
              </p:spPr>
              <p:txBody>
                <a:bodyPr/>
                <a:lstStyle/>
                <a:p>
                  <a:endParaRPr lang="en-US"/>
                </a:p>
              </p:txBody>
            </p:sp>
            <p:sp>
              <p:nvSpPr>
                <p:cNvPr id="1315" name="Line 186758"/>
                <p:cNvSpPr>
                  <a:spLocks noChangeAspect="1" noChangeShapeType="1"/>
                </p:cNvSpPr>
                <p:nvPr/>
              </p:nvSpPr>
              <p:spPr bwMode="auto">
                <a:xfrm flipH="1">
                  <a:off x="266" y="1520"/>
                  <a:ext cx="6" cy="6"/>
                </a:xfrm>
                <a:prstGeom prst="line">
                  <a:avLst/>
                </a:prstGeom>
                <a:noFill/>
                <a:ln w="12700">
                  <a:solidFill>
                    <a:srgbClr val="FF0000"/>
                  </a:solidFill>
                  <a:round/>
                  <a:headEnd/>
                  <a:tailEnd/>
                </a:ln>
              </p:spPr>
              <p:txBody>
                <a:bodyPr/>
                <a:lstStyle/>
                <a:p>
                  <a:endParaRPr lang="en-US"/>
                </a:p>
              </p:txBody>
            </p:sp>
            <p:sp>
              <p:nvSpPr>
                <p:cNvPr id="1316" name="Line 186759"/>
                <p:cNvSpPr>
                  <a:spLocks noChangeAspect="1" noChangeShapeType="1"/>
                </p:cNvSpPr>
                <p:nvPr/>
              </p:nvSpPr>
              <p:spPr bwMode="auto">
                <a:xfrm flipH="1">
                  <a:off x="266" y="1284"/>
                  <a:ext cx="6" cy="6"/>
                </a:xfrm>
                <a:prstGeom prst="line">
                  <a:avLst/>
                </a:prstGeom>
                <a:noFill/>
                <a:ln w="12700">
                  <a:solidFill>
                    <a:srgbClr val="FF0000"/>
                  </a:solidFill>
                  <a:round/>
                  <a:headEnd/>
                  <a:tailEnd/>
                </a:ln>
              </p:spPr>
              <p:txBody>
                <a:bodyPr/>
                <a:lstStyle/>
                <a:p>
                  <a:endParaRPr lang="en-US"/>
                </a:p>
              </p:txBody>
            </p:sp>
            <p:sp>
              <p:nvSpPr>
                <p:cNvPr id="1317" name="Line 186760"/>
                <p:cNvSpPr>
                  <a:spLocks noChangeAspect="1" noChangeShapeType="1"/>
                </p:cNvSpPr>
                <p:nvPr/>
              </p:nvSpPr>
              <p:spPr bwMode="auto">
                <a:xfrm flipV="1">
                  <a:off x="272" y="1890"/>
                  <a:ext cx="1" cy="6"/>
                </a:xfrm>
                <a:prstGeom prst="line">
                  <a:avLst/>
                </a:prstGeom>
                <a:noFill/>
                <a:ln w="12700">
                  <a:solidFill>
                    <a:srgbClr val="FF0000"/>
                  </a:solidFill>
                  <a:round/>
                  <a:headEnd/>
                  <a:tailEnd/>
                </a:ln>
              </p:spPr>
              <p:txBody>
                <a:bodyPr/>
                <a:lstStyle/>
                <a:p>
                  <a:endParaRPr lang="en-US"/>
                </a:p>
              </p:txBody>
            </p:sp>
            <p:sp>
              <p:nvSpPr>
                <p:cNvPr id="1318" name="Line 186761"/>
                <p:cNvSpPr>
                  <a:spLocks noChangeAspect="1" noChangeShapeType="1"/>
                </p:cNvSpPr>
                <p:nvPr/>
              </p:nvSpPr>
              <p:spPr bwMode="auto">
                <a:xfrm flipH="1">
                  <a:off x="266" y="1340"/>
                  <a:ext cx="6" cy="1"/>
                </a:xfrm>
                <a:prstGeom prst="line">
                  <a:avLst/>
                </a:prstGeom>
                <a:noFill/>
                <a:ln w="12700">
                  <a:solidFill>
                    <a:srgbClr val="FF0000"/>
                  </a:solidFill>
                  <a:round/>
                  <a:headEnd/>
                  <a:tailEnd/>
                </a:ln>
              </p:spPr>
              <p:txBody>
                <a:bodyPr/>
                <a:lstStyle/>
                <a:p>
                  <a:endParaRPr lang="en-US"/>
                </a:p>
              </p:txBody>
            </p:sp>
            <p:sp>
              <p:nvSpPr>
                <p:cNvPr id="1319" name="Line 186762"/>
                <p:cNvSpPr>
                  <a:spLocks noChangeAspect="1" noChangeShapeType="1"/>
                </p:cNvSpPr>
                <p:nvPr/>
              </p:nvSpPr>
              <p:spPr bwMode="auto">
                <a:xfrm>
                  <a:off x="272" y="1071"/>
                  <a:ext cx="1" cy="6"/>
                </a:xfrm>
                <a:prstGeom prst="line">
                  <a:avLst/>
                </a:prstGeom>
                <a:noFill/>
                <a:ln w="12700">
                  <a:solidFill>
                    <a:srgbClr val="FF0000"/>
                  </a:solidFill>
                  <a:round/>
                  <a:headEnd/>
                  <a:tailEnd/>
                </a:ln>
              </p:spPr>
              <p:txBody>
                <a:bodyPr/>
                <a:lstStyle/>
                <a:p>
                  <a:endParaRPr lang="en-US"/>
                </a:p>
              </p:txBody>
            </p:sp>
            <p:sp>
              <p:nvSpPr>
                <p:cNvPr id="1320" name="Line 186763"/>
                <p:cNvSpPr>
                  <a:spLocks noChangeAspect="1" noChangeShapeType="1"/>
                </p:cNvSpPr>
                <p:nvPr/>
              </p:nvSpPr>
              <p:spPr bwMode="auto">
                <a:xfrm flipH="1">
                  <a:off x="266" y="1778"/>
                  <a:ext cx="6" cy="0"/>
                </a:xfrm>
                <a:prstGeom prst="line">
                  <a:avLst/>
                </a:prstGeom>
                <a:noFill/>
                <a:ln w="12700">
                  <a:solidFill>
                    <a:srgbClr val="FF0000"/>
                  </a:solidFill>
                  <a:round/>
                  <a:headEnd/>
                  <a:tailEnd/>
                </a:ln>
              </p:spPr>
              <p:txBody>
                <a:bodyPr/>
                <a:lstStyle/>
                <a:p>
                  <a:endParaRPr lang="en-US"/>
                </a:p>
              </p:txBody>
            </p:sp>
            <p:sp>
              <p:nvSpPr>
                <p:cNvPr id="1321" name="Line 186764"/>
                <p:cNvSpPr>
                  <a:spLocks noChangeAspect="1" noChangeShapeType="1"/>
                </p:cNvSpPr>
                <p:nvPr/>
              </p:nvSpPr>
              <p:spPr bwMode="auto">
                <a:xfrm flipH="1" flipV="1">
                  <a:off x="266" y="1878"/>
                  <a:ext cx="6" cy="6"/>
                </a:xfrm>
                <a:prstGeom prst="line">
                  <a:avLst/>
                </a:prstGeom>
                <a:noFill/>
                <a:ln w="12700">
                  <a:solidFill>
                    <a:srgbClr val="FF0000"/>
                  </a:solidFill>
                  <a:round/>
                  <a:headEnd/>
                  <a:tailEnd/>
                </a:ln>
              </p:spPr>
              <p:txBody>
                <a:bodyPr/>
                <a:lstStyle/>
                <a:p>
                  <a:endParaRPr lang="en-US"/>
                </a:p>
              </p:txBody>
            </p:sp>
            <p:sp>
              <p:nvSpPr>
                <p:cNvPr id="1322" name="Line 186765"/>
                <p:cNvSpPr>
                  <a:spLocks noChangeAspect="1" noChangeShapeType="1"/>
                </p:cNvSpPr>
                <p:nvPr/>
              </p:nvSpPr>
              <p:spPr bwMode="auto">
                <a:xfrm flipH="1" flipV="1">
                  <a:off x="266" y="1789"/>
                  <a:ext cx="6" cy="5"/>
                </a:xfrm>
                <a:prstGeom prst="line">
                  <a:avLst/>
                </a:prstGeom>
                <a:noFill/>
                <a:ln w="12700">
                  <a:solidFill>
                    <a:srgbClr val="FF0000"/>
                  </a:solidFill>
                  <a:round/>
                  <a:headEnd/>
                  <a:tailEnd/>
                </a:ln>
              </p:spPr>
              <p:txBody>
                <a:bodyPr/>
                <a:lstStyle/>
                <a:p>
                  <a:endParaRPr lang="en-US"/>
                </a:p>
              </p:txBody>
            </p:sp>
            <p:sp>
              <p:nvSpPr>
                <p:cNvPr id="1323" name="Line 186766"/>
                <p:cNvSpPr>
                  <a:spLocks noChangeAspect="1" noChangeShapeType="1"/>
                </p:cNvSpPr>
                <p:nvPr/>
              </p:nvSpPr>
              <p:spPr bwMode="auto">
                <a:xfrm flipH="1" flipV="1">
                  <a:off x="266" y="1688"/>
                  <a:ext cx="6" cy="5"/>
                </a:xfrm>
                <a:prstGeom prst="line">
                  <a:avLst/>
                </a:prstGeom>
                <a:noFill/>
                <a:ln w="12700">
                  <a:solidFill>
                    <a:srgbClr val="FF0000"/>
                  </a:solidFill>
                  <a:round/>
                  <a:headEnd/>
                  <a:tailEnd/>
                </a:ln>
              </p:spPr>
              <p:txBody>
                <a:bodyPr/>
                <a:lstStyle/>
                <a:p>
                  <a:endParaRPr lang="en-US"/>
                </a:p>
              </p:txBody>
            </p:sp>
            <p:sp>
              <p:nvSpPr>
                <p:cNvPr id="1324" name="Line 186767"/>
                <p:cNvSpPr>
                  <a:spLocks noChangeAspect="1" noChangeShapeType="1"/>
                </p:cNvSpPr>
                <p:nvPr/>
              </p:nvSpPr>
              <p:spPr bwMode="auto">
                <a:xfrm flipH="1">
                  <a:off x="266" y="1244"/>
                  <a:ext cx="6" cy="1"/>
                </a:xfrm>
                <a:prstGeom prst="line">
                  <a:avLst/>
                </a:prstGeom>
                <a:noFill/>
                <a:ln w="12700">
                  <a:solidFill>
                    <a:srgbClr val="FF0000"/>
                  </a:solidFill>
                  <a:round/>
                  <a:headEnd/>
                  <a:tailEnd/>
                </a:ln>
              </p:spPr>
              <p:txBody>
                <a:bodyPr/>
                <a:lstStyle/>
                <a:p>
                  <a:endParaRPr lang="en-US"/>
                </a:p>
              </p:txBody>
            </p:sp>
            <p:sp>
              <p:nvSpPr>
                <p:cNvPr id="1325" name="Line 186768"/>
                <p:cNvSpPr>
                  <a:spLocks noChangeAspect="1" noChangeShapeType="1"/>
                </p:cNvSpPr>
                <p:nvPr/>
              </p:nvSpPr>
              <p:spPr bwMode="auto">
                <a:xfrm flipH="1" flipV="1">
                  <a:off x="266" y="1884"/>
                  <a:ext cx="6" cy="6"/>
                </a:xfrm>
                <a:prstGeom prst="line">
                  <a:avLst/>
                </a:prstGeom>
                <a:noFill/>
                <a:ln w="12700">
                  <a:solidFill>
                    <a:srgbClr val="FF0000"/>
                  </a:solidFill>
                  <a:round/>
                  <a:headEnd/>
                  <a:tailEnd/>
                </a:ln>
              </p:spPr>
              <p:txBody>
                <a:bodyPr/>
                <a:lstStyle/>
                <a:p>
                  <a:endParaRPr lang="en-US"/>
                </a:p>
              </p:txBody>
            </p:sp>
            <p:sp>
              <p:nvSpPr>
                <p:cNvPr id="1326" name="Line 186769"/>
                <p:cNvSpPr>
                  <a:spLocks noChangeAspect="1" noChangeShapeType="1"/>
                </p:cNvSpPr>
                <p:nvPr/>
              </p:nvSpPr>
              <p:spPr bwMode="auto">
                <a:xfrm flipH="1">
                  <a:off x="266" y="1077"/>
                  <a:ext cx="6" cy="5"/>
                </a:xfrm>
                <a:prstGeom prst="line">
                  <a:avLst/>
                </a:prstGeom>
                <a:noFill/>
                <a:ln w="12700">
                  <a:solidFill>
                    <a:srgbClr val="FF0000"/>
                  </a:solidFill>
                  <a:round/>
                  <a:headEnd/>
                  <a:tailEnd/>
                </a:ln>
              </p:spPr>
              <p:txBody>
                <a:bodyPr/>
                <a:lstStyle/>
                <a:p>
                  <a:endParaRPr lang="en-US"/>
                </a:p>
              </p:txBody>
            </p:sp>
            <p:sp>
              <p:nvSpPr>
                <p:cNvPr id="1327" name="Line 186770"/>
                <p:cNvSpPr>
                  <a:spLocks noChangeAspect="1" noChangeShapeType="1"/>
                </p:cNvSpPr>
                <p:nvPr/>
              </p:nvSpPr>
              <p:spPr bwMode="auto">
                <a:xfrm>
                  <a:off x="266" y="1290"/>
                  <a:ext cx="1" cy="5"/>
                </a:xfrm>
                <a:prstGeom prst="line">
                  <a:avLst/>
                </a:prstGeom>
                <a:noFill/>
                <a:ln w="12700">
                  <a:solidFill>
                    <a:srgbClr val="FF0000"/>
                  </a:solidFill>
                  <a:round/>
                  <a:headEnd/>
                  <a:tailEnd/>
                </a:ln>
              </p:spPr>
              <p:txBody>
                <a:bodyPr/>
                <a:lstStyle/>
                <a:p>
                  <a:endParaRPr lang="en-US"/>
                </a:p>
              </p:txBody>
            </p:sp>
            <p:sp>
              <p:nvSpPr>
                <p:cNvPr id="1328" name="Line 186771"/>
                <p:cNvSpPr>
                  <a:spLocks noChangeAspect="1" noChangeShapeType="1"/>
                </p:cNvSpPr>
                <p:nvPr/>
              </p:nvSpPr>
              <p:spPr bwMode="auto">
                <a:xfrm flipH="1">
                  <a:off x="262" y="1526"/>
                  <a:ext cx="4" cy="0"/>
                </a:xfrm>
                <a:prstGeom prst="line">
                  <a:avLst/>
                </a:prstGeom>
                <a:noFill/>
                <a:ln w="12700">
                  <a:solidFill>
                    <a:srgbClr val="FF0000"/>
                  </a:solidFill>
                  <a:round/>
                  <a:headEnd/>
                  <a:tailEnd/>
                </a:ln>
              </p:spPr>
              <p:txBody>
                <a:bodyPr/>
                <a:lstStyle/>
                <a:p>
                  <a:endParaRPr lang="en-US"/>
                </a:p>
              </p:txBody>
            </p:sp>
            <p:sp>
              <p:nvSpPr>
                <p:cNvPr id="1329" name="Line 186772"/>
                <p:cNvSpPr>
                  <a:spLocks noChangeAspect="1" noChangeShapeType="1"/>
                </p:cNvSpPr>
                <p:nvPr/>
              </p:nvSpPr>
              <p:spPr bwMode="auto">
                <a:xfrm flipV="1">
                  <a:off x="266" y="1873"/>
                  <a:ext cx="1" cy="5"/>
                </a:xfrm>
                <a:prstGeom prst="line">
                  <a:avLst/>
                </a:prstGeom>
                <a:noFill/>
                <a:ln w="12700">
                  <a:solidFill>
                    <a:srgbClr val="FF0000"/>
                  </a:solidFill>
                  <a:round/>
                  <a:headEnd/>
                  <a:tailEnd/>
                </a:ln>
              </p:spPr>
              <p:txBody>
                <a:bodyPr/>
                <a:lstStyle/>
                <a:p>
                  <a:endParaRPr lang="en-US"/>
                </a:p>
              </p:txBody>
            </p:sp>
            <p:sp>
              <p:nvSpPr>
                <p:cNvPr id="1330" name="Line 186773"/>
                <p:cNvSpPr>
                  <a:spLocks noChangeAspect="1" noChangeShapeType="1"/>
                </p:cNvSpPr>
                <p:nvPr/>
              </p:nvSpPr>
              <p:spPr bwMode="auto">
                <a:xfrm flipH="1" flipV="1">
                  <a:off x="262" y="1772"/>
                  <a:ext cx="4" cy="6"/>
                </a:xfrm>
                <a:prstGeom prst="line">
                  <a:avLst/>
                </a:prstGeom>
                <a:noFill/>
                <a:ln w="12700">
                  <a:solidFill>
                    <a:srgbClr val="FF0000"/>
                  </a:solidFill>
                  <a:round/>
                  <a:headEnd/>
                  <a:tailEnd/>
                </a:ln>
              </p:spPr>
              <p:txBody>
                <a:bodyPr/>
                <a:lstStyle/>
                <a:p>
                  <a:endParaRPr lang="en-US"/>
                </a:p>
              </p:txBody>
            </p:sp>
            <p:sp>
              <p:nvSpPr>
                <p:cNvPr id="1331" name="Line 186774"/>
                <p:cNvSpPr>
                  <a:spLocks noChangeAspect="1" noChangeShapeType="1"/>
                </p:cNvSpPr>
                <p:nvPr/>
              </p:nvSpPr>
              <p:spPr bwMode="auto">
                <a:xfrm>
                  <a:off x="266" y="1082"/>
                  <a:ext cx="1" cy="5"/>
                </a:xfrm>
                <a:prstGeom prst="line">
                  <a:avLst/>
                </a:prstGeom>
                <a:noFill/>
                <a:ln w="12700">
                  <a:solidFill>
                    <a:srgbClr val="FF0000"/>
                  </a:solidFill>
                  <a:round/>
                  <a:headEnd/>
                  <a:tailEnd/>
                </a:ln>
              </p:spPr>
              <p:txBody>
                <a:bodyPr/>
                <a:lstStyle/>
                <a:p>
                  <a:endParaRPr lang="en-US"/>
                </a:p>
              </p:txBody>
            </p:sp>
            <p:sp>
              <p:nvSpPr>
                <p:cNvPr id="1332" name="Line 186775"/>
                <p:cNvSpPr>
                  <a:spLocks noChangeAspect="1" noChangeShapeType="1"/>
                </p:cNvSpPr>
                <p:nvPr/>
              </p:nvSpPr>
              <p:spPr bwMode="auto">
                <a:xfrm flipH="1">
                  <a:off x="262" y="1688"/>
                  <a:ext cx="4" cy="1"/>
                </a:xfrm>
                <a:prstGeom prst="line">
                  <a:avLst/>
                </a:prstGeom>
                <a:noFill/>
                <a:ln w="12700">
                  <a:solidFill>
                    <a:srgbClr val="FF0000"/>
                  </a:solidFill>
                  <a:round/>
                  <a:headEnd/>
                  <a:tailEnd/>
                </a:ln>
              </p:spPr>
              <p:txBody>
                <a:bodyPr/>
                <a:lstStyle/>
                <a:p>
                  <a:endParaRPr lang="en-US"/>
                </a:p>
              </p:txBody>
            </p:sp>
            <p:sp>
              <p:nvSpPr>
                <p:cNvPr id="1333" name="Line 186776"/>
                <p:cNvSpPr>
                  <a:spLocks noChangeAspect="1" noChangeShapeType="1"/>
                </p:cNvSpPr>
                <p:nvPr/>
              </p:nvSpPr>
              <p:spPr bwMode="auto">
                <a:xfrm flipH="1">
                  <a:off x="262" y="1789"/>
                  <a:ext cx="4" cy="1"/>
                </a:xfrm>
                <a:prstGeom prst="line">
                  <a:avLst/>
                </a:prstGeom>
                <a:noFill/>
                <a:ln w="12700">
                  <a:solidFill>
                    <a:srgbClr val="FF0000"/>
                  </a:solidFill>
                  <a:round/>
                  <a:headEnd/>
                  <a:tailEnd/>
                </a:ln>
              </p:spPr>
              <p:txBody>
                <a:bodyPr/>
                <a:lstStyle/>
                <a:p>
                  <a:endParaRPr lang="en-US"/>
                </a:p>
              </p:txBody>
            </p:sp>
            <p:sp>
              <p:nvSpPr>
                <p:cNvPr id="1334" name="Line 186777"/>
                <p:cNvSpPr>
                  <a:spLocks noChangeAspect="1" noChangeShapeType="1"/>
                </p:cNvSpPr>
                <p:nvPr/>
              </p:nvSpPr>
              <p:spPr bwMode="auto">
                <a:xfrm flipH="1">
                  <a:off x="262" y="1873"/>
                  <a:ext cx="4" cy="1"/>
                </a:xfrm>
                <a:prstGeom prst="line">
                  <a:avLst/>
                </a:prstGeom>
                <a:noFill/>
                <a:ln w="12700">
                  <a:solidFill>
                    <a:srgbClr val="FF0000"/>
                  </a:solidFill>
                  <a:round/>
                  <a:headEnd/>
                  <a:tailEnd/>
                </a:ln>
              </p:spPr>
              <p:txBody>
                <a:bodyPr/>
                <a:lstStyle/>
                <a:p>
                  <a:endParaRPr lang="en-US"/>
                </a:p>
              </p:txBody>
            </p:sp>
            <p:sp>
              <p:nvSpPr>
                <p:cNvPr id="1335" name="Line 186778"/>
                <p:cNvSpPr>
                  <a:spLocks noChangeAspect="1" noChangeShapeType="1"/>
                </p:cNvSpPr>
                <p:nvPr/>
              </p:nvSpPr>
              <p:spPr bwMode="auto">
                <a:xfrm flipH="1">
                  <a:off x="262" y="1244"/>
                  <a:ext cx="4" cy="6"/>
                </a:xfrm>
                <a:prstGeom prst="line">
                  <a:avLst/>
                </a:prstGeom>
                <a:noFill/>
                <a:ln w="12700">
                  <a:solidFill>
                    <a:srgbClr val="FF0000"/>
                  </a:solidFill>
                  <a:round/>
                  <a:headEnd/>
                  <a:tailEnd/>
                </a:ln>
              </p:spPr>
              <p:txBody>
                <a:bodyPr/>
                <a:lstStyle/>
                <a:p>
                  <a:endParaRPr lang="en-US"/>
                </a:p>
              </p:txBody>
            </p:sp>
            <p:sp>
              <p:nvSpPr>
                <p:cNvPr id="1336" name="Line 186779"/>
                <p:cNvSpPr>
                  <a:spLocks noChangeAspect="1" noChangeShapeType="1"/>
                </p:cNvSpPr>
                <p:nvPr/>
              </p:nvSpPr>
              <p:spPr bwMode="auto">
                <a:xfrm flipH="1">
                  <a:off x="262" y="964"/>
                  <a:ext cx="4" cy="1"/>
                </a:xfrm>
                <a:prstGeom prst="line">
                  <a:avLst/>
                </a:prstGeom>
                <a:noFill/>
                <a:ln w="12700">
                  <a:solidFill>
                    <a:srgbClr val="FF0000"/>
                  </a:solidFill>
                  <a:round/>
                  <a:headEnd/>
                  <a:tailEnd/>
                </a:ln>
              </p:spPr>
              <p:txBody>
                <a:bodyPr/>
                <a:lstStyle/>
                <a:p>
                  <a:endParaRPr lang="en-US"/>
                </a:p>
              </p:txBody>
            </p:sp>
            <p:sp>
              <p:nvSpPr>
                <p:cNvPr id="1337" name="Line 186780"/>
                <p:cNvSpPr>
                  <a:spLocks noChangeAspect="1" noChangeShapeType="1"/>
                </p:cNvSpPr>
                <p:nvPr/>
              </p:nvSpPr>
              <p:spPr bwMode="auto">
                <a:xfrm flipH="1">
                  <a:off x="262" y="1884"/>
                  <a:ext cx="4" cy="1"/>
                </a:xfrm>
                <a:prstGeom prst="line">
                  <a:avLst/>
                </a:prstGeom>
                <a:noFill/>
                <a:ln w="12700">
                  <a:solidFill>
                    <a:srgbClr val="FF0000"/>
                  </a:solidFill>
                  <a:round/>
                  <a:headEnd/>
                  <a:tailEnd/>
                </a:ln>
              </p:spPr>
              <p:txBody>
                <a:bodyPr/>
                <a:lstStyle/>
                <a:p>
                  <a:endParaRPr lang="en-US"/>
                </a:p>
              </p:txBody>
            </p:sp>
            <p:sp>
              <p:nvSpPr>
                <p:cNvPr id="1338" name="Line 186781"/>
                <p:cNvSpPr>
                  <a:spLocks noChangeAspect="1" noChangeShapeType="1"/>
                </p:cNvSpPr>
                <p:nvPr/>
              </p:nvSpPr>
              <p:spPr bwMode="auto">
                <a:xfrm flipH="1">
                  <a:off x="262" y="1688"/>
                  <a:ext cx="4" cy="1"/>
                </a:xfrm>
                <a:prstGeom prst="line">
                  <a:avLst/>
                </a:prstGeom>
                <a:noFill/>
                <a:ln w="12700">
                  <a:solidFill>
                    <a:srgbClr val="FF0000"/>
                  </a:solidFill>
                  <a:round/>
                  <a:headEnd/>
                  <a:tailEnd/>
                </a:ln>
              </p:spPr>
              <p:txBody>
                <a:bodyPr/>
                <a:lstStyle/>
                <a:p>
                  <a:endParaRPr lang="en-US"/>
                </a:p>
              </p:txBody>
            </p:sp>
            <p:sp>
              <p:nvSpPr>
                <p:cNvPr id="1339" name="Line 186782"/>
                <p:cNvSpPr>
                  <a:spLocks noChangeAspect="1" noChangeShapeType="1"/>
                </p:cNvSpPr>
                <p:nvPr/>
              </p:nvSpPr>
              <p:spPr bwMode="auto">
                <a:xfrm flipH="1">
                  <a:off x="256" y="1340"/>
                  <a:ext cx="10" cy="1"/>
                </a:xfrm>
                <a:prstGeom prst="line">
                  <a:avLst/>
                </a:prstGeom>
                <a:noFill/>
                <a:ln w="12700">
                  <a:solidFill>
                    <a:srgbClr val="FF0000"/>
                  </a:solidFill>
                  <a:round/>
                  <a:headEnd/>
                  <a:tailEnd/>
                </a:ln>
              </p:spPr>
              <p:txBody>
                <a:bodyPr/>
                <a:lstStyle/>
                <a:p>
                  <a:endParaRPr lang="en-US"/>
                </a:p>
              </p:txBody>
            </p:sp>
            <p:sp>
              <p:nvSpPr>
                <p:cNvPr id="1340" name="Line 186783"/>
                <p:cNvSpPr>
                  <a:spLocks noChangeAspect="1" noChangeShapeType="1"/>
                </p:cNvSpPr>
                <p:nvPr/>
              </p:nvSpPr>
              <p:spPr bwMode="auto">
                <a:xfrm flipH="1">
                  <a:off x="262" y="1295"/>
                  <a:ext cx="4" cy="1"/>
                </a:xfrm>
                <a:prstGeom prst="line">
                  <a:avLst/>
                </a:prstGeom>
                <a:noFill/>
                <a:ln w="12700">
                  <a:solidFill>
                    <a:srgbClr val="FF0000"/>
                  </a:solidFill>
                  <a:round/>
                  <a:headEnd/>
                  <a:tailEnd/>
                </a:ln>
              </p:spPr>
              <p:txBody>
                <a:bodyPr/>
                <a:lstStyle/>
                <a:p>
                  <a:endParaRPr lang="en-US"/>
                </a:p>
              </p:txBody>
            </p:sp>
            <p:sp>
              <p:nvSpPr>
                <p:cNvPr id="1341" name="Line 186784"/>
                <p:cNvSpPr>
                  <a:spLocks noChangeAspect="1" noChangeShapeType="1"/>
                </p:cNvSpPr>
                <p:nvPr/>
              </p:nvSpPr>
              <p:spPr bwMode="auto">
                <a:xfrm flipH="1">
                  <a:off x="262" y="1087"/>
                  <a:ext cx="4" cy="6"/>
                </a:xfrm>
                <a:prstGeom prst="line">
                  <a:avLst/>
                </a:prstGeom>
                <a:noFill/>
                <a:ln w="12700">
                  <a:solidFill>
                    <a:srgbClr val="FF0000"/>
                  </a:solidFill>
                  <a:round/>
                  <a:headEnd/>
                  <a:tailEnd/>
                </a:ln>
              </p:spPr>
              <p:txBody>
                <a:bodyPr/>
                <a:lstStyle/>
                <a:p>
                  <a:endParaRPr lang="en-US"/>
                </a:p>
              </p:txBody>
            </p:sp>
            <p:sp>
              <p:nvSpPr>
                <p:cNvPr id="1342" name="Line 186785"/>
                <p:cNvSpPr>
                  <a:spLocks noChangeAspect="1" noChangeShapeType="1"/>
                </p:cNvSpPr>
                <p:nvPr/>
              </p:nvSpPr>
              <p:spPr bwMode="auto">
                <a:xfrm flipH="1">
                  <a:off x="262" y="1693"/>
                  <a:ext cx="4" cy="1"/>
                </a:xfrm>
                <a:prstGeom prst="line">
                  <a:avLst/>
                </a:prstGeom>
                <a:noFill/>
                <a:ln w="12700">
                  <a:solidFill>
                    <a:srgbClr val="FF0000"/>
                  </a:solidFill>
                  <a:round/>
                  <a:headEnd/>
                  <a:tailEnd/>
                </a:ln>
              </p:spPr>
              <p:txBody>
                <a:bodyPr/>
                <a:lstStyle/>
                <a:p>
                  <a:endParaRPr lang="en-US"/>
                </a:p>
              </p:txBody>
            </p:sp>
            <p:sp>
              <p:nvSpPr>
                <p:cNvPr id="1343" name="Line 186786"/>
                <p:cNvSpPr>
                  <a:spLocks noChangeAspect="1" noChangeShapeType="1"/>
                </p:cNvSpPr>
                <p:nvPr/>
              </p:nvSpPr>
              <p:spPr bwMode="auto">
                <a:xfrm>
                  <a:off x="262" y="964"/>
                  <a:ext cx="1" cy="6"/>
                </a:xfrm>
                <a:prstGeom prst="line">
                  <a:avLst/>
                </a:prstGeom>
                <a:noFill/>
                <a:ln w="12700">
                  <a:solidFill>
                    <a:srgbClr val="FF0000"/>
                  </a:solidFill>
                  <a:round/>
                  <a:headEnd/>
                  <a:tailEnd/>
                </a:ln>
              </p:spPr>
              <p:txBody>
                <a:bodyPr/>
                <a:lstStyle/>
                <a:p>
                  <a:endParaRPr lang="en-US"/>
                </a:p>
              </p:txBody>
            </p:sp>
            <p:sp>
              <p:nvSpPr>
                <p:cNvPr id="1344" name="Line 186787"/>
                <p:cNvSpPr>
                  <a:spLocks noChangeAspect="1" noChangeShapeType="1"/>
                </p:cNvSpPr>
                <p:nvPr/>
              </p:nvSpPr>
              <p:spPr bwMode="auto">
                <a:xfrm flipV="1">
                  <a:off x="262" y="1868"/>
                  <a:ext cx="1" cy="5"/>
                </a:xfrm>
                <a:prstGeom prst="line">
                  <a:avLst/>
                </a:prstGeom>
                <a:noFill/>
                <a:ln w="12700">
                  <a:solidFill>
                    <a:srgbClr val="FF0000"/>
                  </a:solidFill>
                  <a:round/>
                  <a:headEnd/>
                  <a:tailEnd/>
                </a:ln>
              </p:spPr>
              <p:txBody>
                <a:bodyPr/>
                <a:lstStyle/>
                <a:p>
                  <a:endParaRPr lang="en-US"/>
                </a:p>
              </p:txBody>
            </p:sp>
            <p:sp>
              <p:nvSpPr>
                <p:cNvPr id="1345" name="Line 186789"/>
                <p:cNvSpPr>
                  <a:spLocks noChangeAspect="1" noChangeShapeType="1"/>
                </p:cNvSpPr>
                <p:nvPr/>
              </p:nvSpPr>
              <p:spPr bwMode="auto">
                <a:xfrm>
                  <a:off x="262" y="1526"/>
                  <a:ext cx="1" cy="4"/>
                </a:xfrm>
                <a:prstGeom prst="line">
                  <a:avLst/>
                </a:prstGeom>
                <a:noFill/>
                <a:ln w="12700">
                  <a:solidFill>
                    <a:srgbClr val="FF0000"/>
                  </a:solidFill>
                  <a:round/>
                  <a:headEnd/>
                  <a:tailEnd/>
                </a:ln>
              </p:spPr>
              <p:txBody>
                <a:bodyPr/>
                <a:lstStyle/>
                <a:p>
                  <a:endParaRPr lang="en-US"/>
                </a:p>
              </p:txBody>
            </p:sp>
            <p:sp>
              <p:nvSpPr>
                <p:cNvPr id="1346" name="Line 186790"/>
                <p:cNvSpPr>
                  <a:spLocks noChangeAspect="1" noChangeShapeType="1"/>
                </p:cNvSpPr>
                <p:nvPr/>
              </p:nvSpPr>
              <p:spPr bwMode="auto">
                <a:xfrm flipH="1" flipV="1">
                  <a:off x="256" y="1767"/>
                  <a:ext cx="6" cy="5"/>
                </a:xfrm>
                <a:prstGeom prst="line">
                  <a:avLst/>
                </a:prstGeom>
                <a:noFill/>
                <a:ln w="12700">
                  <a:solidFill>
                    <a:srgbClr val="FF0000"/>
                  </a:solidFill>
                  <a:round/>
                  <a:headEnd/>
                  <a:tailEnd/>
                </a:ln>
              </p:spPr>
              <p:txBody>
                <a:bodyPr/>
                <a:lstStyle/>
                <a:p>
                  <a:endParaRPr lang="en-US"/>
                </a:p>
              </p:txBody>
            </p:sp>
            <p:sp>
              <p:nvSpPr>
                <p:cNvPr id="1347" name="Line 186791"/>
                <p:cNvSpPr>
                  <a:spLocks noChangeAspect="1" noChangeShapeType="1"/>
                </p:cNvSpPr>
                <p:nvPr/>
              </p:nvSpPr>
              <p:spPr bwMode="auto">
                <a:xfrm>
                  <a:off x="262" y="970"/>
                  <a:ext cx="1" cy="5"/>
                </a:xfrm>
                <a:prstGeom prst="line">
                  <a:avLst/>
                </a:prstGeom>
                <a:noFill/>
                <a:ln w="12700">
                  <a:solidFill>
                    <a:srgbClr val="FF0000"/>
                  </a:solidFill>
                  <a:round/>
                  <a:headEnd/>
                  <a:tailEnd/>
                </a:ln>
              </p:spPr>
              <p:txBody>
                <a:bodyPr/>
                <a:lstStyle/>
                <a:p>
                  <a:endParaRPr lang="en-US"/>
                </a:p>
              </p:txBody>
            </p:sp>
            <p:sp>
              <p:nvSpPr>
                <p:cNvPr id="1348" name="Line 186792"/>
                <p:cNvSpPr>
                  <a:spLocks noChangeAspect="1" noChangeShapeType="1"/>
                </p:cNvSpPr>
                <p:nvPr/>
              </p:nvSpPr>
              <p:spPr bwMode="auto">
                <a:xfrm flipH="1" flipV="1">
                  <a:off x="256" y="1783"/>
                  <a:ext cx="6" cy="6"/>
                </a:xfrm>
                <a:prstGeom prst="line">
                  <a:avLst/>
                </a:prstGeom>
                <a:noFill/>
                <a:ln w="12700">
                  <a:solidFill>
                    <a:srgbClr val="FF0000"/>
                  </a:solidFill>
                  <a:round/>
                  <a:headEnd/>
                  <a:tailEnd/>
                </a:ln>
              </p:spPr>
              <p:txBody>
                <a:bodyPr/>
                <a:lstStyle/>
                <a:p>
                  <a:endParaRPr lang="en-US"/>
                </a:p>
              </p:txBody>
            </p:sp>
            <p:sp>
              <p:nvSpPr>
                <p:cNvPr id="1349" name="Line 186793"/>
                <p:cNvSpPr>
                  <a:spLocks noChangeAspect="1" noChangeShapeType="1"/>
                </p:cNvSpPr>
                <p:nvPr/>
              </p:nvSpPr>
              <p:spPr bwMode="auto">
                <a:xfrm flipH="1" flipV="1">
                  <a:off x="256" y="1862"/>
                  <a:ext cx="6" cy="6"/>
                </a:xfrm>
                <a:prstGeom prst="line">
                  <a:avLst/>
                </a:prstGeom>
                <a:noFill/>
                <a:ln w="12700">
                  <a:solidFill>
                    <a:srgbClr val="FF0000"/>
                  </a:solidFill>
                  <a:round/>
                  <a:headEnd/>
                  <a:tailEnd/>
                </a:ln>
              </p:spPr>
              <p:txBody>
                <a:bodyPr/>
                <a:lstStyle/>
                <a:p>
                  <a:endParaRPr lang="en-US"/>
                </a:p>
              </p:txBody>
            </p:sp>
            <p:sp>
              <p:nvSpPr>
                <p:cNvPr id="1350" name="Line 186794"/>
                <p:cNvSpPr>
                  <a:spLocks noChangeAspect="1" noChangeShapeType="1"/>
                </p:cNvSpPr>
                <p:nvPr/>
              </p:nvSpPr>
              <p:spPr bwMode="auto">
                <a:xfrm flipH="1">
                  <a:off x="256" y="1688"/>
                  <a:ext cx="6" cy="1"/>
                </a:xfrm>
                <a:prstGeom prst="line">
                  <a:avLst/>
                </a:prstGeom>
                <a:noFill/>
                <a:ln w="12700">
                  <a:solidFill>
                    <a:srgbClr val="FF0000"/>
                  </a:solidFill>
                  <a:round/>
                  <a:headEnd/>
                  <a:tailEnd/>
                </a:ln>
              </p:spPr>
              <p:txBody>
                <a:bodyPr/>
                <a:lstStyle/>
                <a:p>
                  <a:endParaRPr lang="en-US"/>
                </a:p>
              </p:txBody>
            </p:sp>
            <p:sp>
              <p:nvSpPr>
                <p:cNvPr id="1351" name="Line 186795"/>
                <p:cNvSpPr>
                  <a:spLocks noChangeAspect="1" noChangeShapeType="1"/>
                </p:cNvSpPr>
                <p:nvPr/>
              </p:nvSpPr>
              <p:spPr bwMode="auto">
                <a:xfrm flipH="1">
                  <a:off x="256" y="1693"/>
                  <a:ext cx="6" cy="1"/>
                </a:xfrm>
                <a:prstGeom prst="line">
                  <a:avLst/>
                </a:prstGeom>
                <a:noFill/>
                <a:ln w="12700">
                  <a:solidFill>
                    <a:srgbClr val="FF0000"/>
                  </a:solidFill>
                  <a:round/>
                  <a:headEnd/>
                  <a:tailEnd/>
                </a:ln>
              </p:spPr>
              <p:txBody>
                <a:bodyPr/>
                <a:lstStyle/>
                <a:p>
                  <a:endParaRPr lang="en-US"/>
                </a:p>
              </p:txBody>
            </p:sp>
            <p:sp>
              <p:nvSpPr>
                <p:cNvPr id="1352" name="Line 186796"/>
                <p:cNvSpPr>
                  <a:spLocks noChangeAspect="1" noChangeShapeType="1"/>
                </p:cNvSpPr>
                <p:nvPr/>
              </p:nvSpPr>
              <p:spPr bwMode="auto">
                <a:xfrm flipH="1">
                  <a:off x="256" y="1250"/>
                  <a:ext cx="6" cy="6"/>
                </a:xfrm>
                <a:prstGeom prst="line">
                  <a:avLst/>
                </a:prstGeom>
                <a:noFill/>
                <a:ln w="12700">
                  <a:solidFill>
                    <a:srgbClr val="FF0000"/>
                  </a:solidFill>
                  <a:round/>
                  <a:headEnd/>
                  <a:tailEnd/>
                </a:ln>
              </p:spPr>
              <p:txBody>
                <a:bodyPr/>
                <a:lstStyle/>
                <a:p>
                  <a:endParaRPr lang="en-US"/>
                </a:p>
              </p:txBody>
            </p:sp>
            <p:sp>
              <p:nvSpPr>
                <p:cNvPr id="1353" name="Line 186797"/>
                <p:cNvSpPr>
                  <a:spLocks noChangeAspect="1" noChangeShapeType="1"/>
                </p:cNvSpPr>
                <p:nvPr/>
              </p:nvSpPr>
              <p:spPr bwMode="auto">
                <a:xfrm flipH="1">
                  <a:off x="256" y="1295"/>
                  <a:ext cx="6" cy="11"/>
                </a:xfrm>
                <a:prstGeom prst="line">
                  <a:avLst/>
                </a:prstGeom>
                <a:noFill/>
                <a:ln w="12700">
                  <a:solidFill>
                    <a:srgbClr val="FF0000"/>
                  </a:solidFill>
                  <a:round/>
                  <a:headEnd/>
                  <a:tailEnd/>
                </a:ln>
              </p:spPr>
              <p:txBody>
                <a:bodyPr/>
                <a:lstStyle/>
                <a:p>
                  <a:endParaRPr lang="en-US"/>
                </a:p>
              </p:txBody>
            </p:sp>
            <p:sp>
              <p:nvSpPr>
                <p:cNvPr id="1354" name="Line 186798"/>
                <p:cNvSpPr>
                  <a:spLocks noChangeAspect="1" noChangeShapeType="1"/>
                </p:cNvSpPr>
                <p:nvPr/>
              </p:nvSpPr>
              <p:spPr bwMode="auto">
                <a:xfrm flipH="1">
                  <a:off x="256" y="1688"/>
                  <a:ext cx="6" cy="1"/>
                </a:xfrm>
                <a:prstGeom prst="line">
                  <a:avLst/>
                </a:prstGeom>
                <a:noFill/>
                <a:ln w="12700">
                  <a:solidFill>
                    <a:srgbClr val="FF0000"/>
                  </a:solidFill>
                  <a:round/>
                  <a:headEnd/>
                  <a:tailEnd/>
                </a:ln>
              </p:spPr>
              <p:txBody>
                <a:bodyPr/>
                <a:lstStyle/>
                <a:p>
                  <a:endParaRPr lang="en-US"/>
                </a:p>
              </p:txBody>
            </p:sp>
            <p:sp>
              <p:nvSpPr>
                <p:cNvPr id="1355" name="Line 186799"/>
                <p:cNvSpPr>
                  <a:spLocks noChangeAspect="1" noChangeShapeType="1"/>
                </p:cNvSpPr>
                <p:nvPr/>
              </p:nvSpPr>
              <p:spPr bwMode="auto">
                <a:xfrm flipH="1">
                  <a:off x="256" y="975"/>
                  <a:ext cx="6" cy="6"/>
                </a:xfrm>
                <a:prstGeom prst="line">
                  <a:avLst/>
                </a:prstGeom>
                <a:noFill/>
                <a:ln w="12700">
                  <a:solidFill>
                    <a:srgbClr val="FF0000"/>
                  </a:solidFill>
                  <a:round/>
                  <a:headEnd/>
                  <a:tailEnd/>
                </a:ln>
              </p:spPr>
              <p:txBody>
                <a:bodyPr/>
                <a:lstStyle/>
                <a:p>
                  <a:endParaRPr lang="en-US"/>
                </a:p>
              </p:txBody>
            </p:sp>
            <p:sp>
              <p:nvSpPr>
                <p:cNvPr id="1356" name="Line 186800"/>
                <p:cNvSpPr>
                  <a:spLocks noChangeAspect="1" noChangeShapeType="1"/>
                </p:cNvSpPr>
                <p:nvPr/>
              </p:nvSpPr>
              <p:spPr bwMode="auto">
                <a:xfrm flipH="1" flipV="1">
                  <a:off x="256" y="1878"/>
                  <a:ext cx="6" cy="6"/>
                </a:xfrm>
                <a:prstGeom prst="line">
                  <a:avLst/>
                </a:prstGeom>
                <a:noFill/>
                <a:ln w="12700">
                  <a:solidFill>
                    <a:srgbClr val="FF0000"/>
                  </a:solidFill>
                  <a:round/>
                  <a:headEnd/>
                  <a:tailEnd/>
                </a:ln>
              </p:spPr>
              <p:txBody>
                <a:bodyPr/>
                <a:lstStyle/>
                <a:p>
                  <a:endParaRPr lang="en-US"/>
                </a:p>
              </p:txBody>
            </p:sp>
            <p:sp>
              <p:nvSpPr>
                <p:cNvPr id="1357" name="Line 186801"/>
                <p:cNvSpPr>
                  <a:spLocks noChangeAspect="1" noChangeShapeType="1"/>
                </p:cNvSpPr>
                <p:nvPr/>
              </p:nvSpPr>
              <p:spPr bwMode="auto">
                <a:xfrm flipH="1">
                  <a:off x="256" y="1093"/>
                  <a:ext cx="6" cy="6"/>
                </a:xfrm>
                <a:prstGeom prst="line">
                  <a:avLst/>
                </a:prstGeom>
                <a:noFill/>
                <a:ln w="12700">
                  <a:solidFill>
                    <a:srgbClr val="FF0000"/>
                  </a:solidFill>
                  <a:round/>
                  <a:headEnd/>
                  <a:tailEnd/>
                </a:ln>
              </p:spPr>
              <p:txBody>
                <a:bodyPr/>
                <a:lstStyle/>
                <a:p>
                  <a:endParaRPr lang="en-US"/>
                </a:p>
              </p:txBody>
            </p:sp>
            <p:sp>
              <p:nvSpPr>
                <p:cNvPr id="1358" name="Line 186802"/>
                <p:cNvSpPr>
                  <a:spLocks noChangeAspect="1" noChangeShapeType="1"/>
                </p:cNvSpPr>
                <p:nvPr/>
              </p:nvSpPr>
              <p:spPr bwMode="auto">
                <a:xfrm flipH="1">
                  <a:off x="256" y="1530"/>
                  <a:ext cx="6" cy="1"/>
                </a:xfrm>
                <a:prstGeom prst="line">
                  <a:avLst/>
                </a:prstGeom>
                <a:noFill/>
                <a:ln w="12700">
                  <a:solidFill>
                    <a:srgbClr val="FF0000"/>
                  </a:solidFill>
                  <a:round/>
                  <a:headEnd/>
                  <a:tailEnd/>
                </a:ln>
              </p:spPr>
              <p:txBody>
                <a:bodyPr/>
                <a:lstStyle/>
                <a:p>
                  <a:endParaRPr lang="en-US"/>
                </a:p>
              </p:txBody>
            </p:sp>
            <p:sp>
              <p:nvSpPr>
                <p:cNvPr id="1359" name="Line 186803"/>
                <p:cNvSpPr>
                  <a:spLocks noChangeAspect="1" noChangeShapeType="1"/>
                </p:cNvSpPr>
                <p:nvPr/>
              </p:nvSpPr>
              <p:spPr bwMode="auto">
                <a:xfrm flipV="1">
                  <a:off x="256" y="1856"/>
                  <a:ext cx="1" cy="6"/>
                </a:xfrm>
                <a:prstGeom prst="line">
                  <a:avLst/>
                </a:prstGeom>
                <a:noFill/>
                <a:ln w="12700">
                  <a:solidFill>
                    <a:srgbClr val="FF0000"/>
                  </a:solidFill>
                  <a:round/>
                  <a:headEnd/>
                  <a:tailEnd/>
                </a:ln>
              </p:spPr>
              <p:txBody>
                <a:bodyPr/>
                <a:lstStyle/>
                <a:p>
                  <a:endParaRPr lang="en-US"/>
                </a:p>
              </p:txBody>
            </p:sp>
            <p:sp>
              <p:nvSpPr>
                <p:cNvPr id="1360" name="Line 186804"/>
                <p:cNvSpPr>
                  <a:spLocks noChangeAspect="1" noChangeShapeType="1"/>
                </p:cNvSpPr>
                <p:nvPr/>
              </p:nvSpPr>
              <p:spPr bwMode="auto">
                <a:xfrm flipH="1">
                  <a:off x="250" y="1767"/>
                  <a:ext cx="6" cy="1"/>
                </a:xfrm>
                <a:prstGeom prst="line">
                  <a:avLst/>
                </a:prstGeom>
                <a:noFill/>
                <a:ln w="12700">
                  <a:solidFill>
                    <a:srgbClr val="FF0000"/>
                  </a:solidFill>
                  <a:round/>
                  <a:headEnd/>
                  <a:tailEnd/>
                </a:ln>
              </p:spPr>
              <p:txBody>
                <a:bodyPr/>
                <a:lstStyle/>
                <a:p>
                  <a:endParaRPr lang="en-US"/>
                </a:p>
              </p:txBody>
            </p:sp>
            <p:sp>
              <p:nvSpPr>
                <p:cNvPr id="1361" name="Line 186805"/>
                <p:cNvSpPr>
                  <a:spLocks noChangeAspect="1" noChangeShapeType="1"/>
                </p:cNvSpPr>
                <p:nvPr/>
              </p:nvSpPr>
              <p:spPr bwMode="auto">
                <a:xfrm flipV="1">
                  <a:off x="256" y="1778"/>
                  <a:ext cx="1" cy="5"/>
                </a:xfrm>
                <a:prstGeom prst="line">
                  <a:avLst/>
                </a:prstGeom>
                <a:noFill/>
                <a:ln w="12700">
                  <a:solidFill>
                    <a:srgbClr val="FF0000"/>
                  </a:solidFill>
                  <a:round/>
                  <a:headEnd/>
                  <a:tailEnd/>
                </a:ln>
              </p:spPr>
              <p:txBody>
                <a:bodyPr/>
                <a:lstStyle/>
                <a:p>
                  <a:endParaRPr lang="en-US"/>
                </a:p>
              </p:txBody>
            </p:sp>
            <p:sp>
              <p:nvSpPr>
                <p:cNvPr id="1362" name="Line 186806"/>
                <p:cNvSpPr>
                  <a:spLocks noChangeAspect="1" noChangeShapeType="1"/>
                </p:cNvSpPr>
                <p:nvPr/>
              </p:nvSpPr>
              <p:spPr bwMode="auto">
                <a:xfrm flipH="1">
                  <a:off x="250" y="1688"/>
                  <a:ext cx="6" cy="1"/>
                </a:xfrm>
                <a:prstGeom prst="line">
                  <a:avLst/>
                </a:prstGeom>
                <a:noFill/>
                <a:ln w="12700">
                  <a:solidFill>
                    <a:srgbClr val="FF0000"/>
                  </a:solidFill>
                  <a:round/>
                  <a:headEnd/>
                  <a:tailEnd/>
                </a:ln>
              </p:spPr>
              <p:txBody>
                <a:bodyPr/>
                <a:lstStyle/>
                <a:p>
                  <a:endParaRPr lang="en-US"/>
                </a:p>
              </p:txBody>
            </p:sp>
            <p:sp>
              <p:nvSpPr>
                <p:cNvPr id="1363" name="Line 186807"/>
                <p:cNvSpPr>
                  <a:spLocks noChangeAspect="1" noChangeShapeType="1"/>
                </p:cNvSpPr>
                <p:nvPr/>
              </p:nvSpPr>
              <p:spPr bwMode="auto">
                <a:xfrm flipH="1">
                  <a:off x="250" y="1256"/>
                  <a:ext cx="6" cy="1"/>
                </a:xfrm>
                <a:prstGeom prst="line">
                  <a:avLst/>
                </a:prstGeom>
                <a:noFill/>
                <a:ln w="12700">
                  <a:solidFill>
                    <a:srgbClr val="FF0000"/>
                  </a:solidFill>
                  <a:round/>
                  <a:headEnd/>
                  <a:tailEnd/>
                </a:ln>
              </p:spPr>
              <p:txBody>
                <a:bodyPr/>
                <a:lstStyle/>
                <a:p>
                  <a:endParaRPr lang="en-US"/>
                </a:p>
              </p:txBody>
            </p:sp>
            <p:sp>
              <p:nvSpPr>
                <p:cNvPr id="1364" name="Line 186808"/>
                <p:cNvSpPr>
                  <a:spLocks noChangeAspect="1" noChangeShapeType="1"/>
                </p:cNvSpPr>
                <p:nvPr/>
              </p:nvSpPr>
              <p:spPr bwMode="auto">
                <a:xfrm>
                  <a:off x="256" y="981"/>
                  <a:ext cx="1" cy="6"/>
                </a:xfrm>
                <a:prstGeom prst="line">
                  <a:avLst/>
                </a:prstGeom>
                <a:noFill/>
                <a:ln w="12700">
                  <a:solidFill>
                    <a:srgbClr val="FF0000"/>
                  </a:solidFill>
                  <a:round/>
                  <a:headEnd/>
                  <a:tailEnd/>
                </a:ln>
              </p:spPr>
              <p:txBody>
                <a:bodyPr/>
                <a:lstStyle/>
                <a:p>
                  <a:endParaRPr lang="en-US"/>
                </a:p>
              </p:txBody>
            </p:sp>
            <p:sp>
              <p:nvSpPr>
                <p:cNvPr id="1365" name="Line 186809"/>
                <p:cNvSpPr>
                  <a:spLocks noChangeAspect="1" noChangeShapeType="1"/>
                </p:cNvSpPr>
                <p:nvPr/>
              </p:nvSpPr>
              <p:spPr bwMode="auto">
                <a:xfrm flipV="1">
                  <a:off x="256" y="1850"/>
                  <a:ext cx="1" cy="6"/>
                </a:xfrm>
                <a:prstGeom prst="line">
                  <a:avLst/>
                </a:prstGeom>
                <a:noFill/>
                <a:ln w="12700">
                  <a:solidFill>
                    <a:srgbClr val="FF0000"/>
                  </a:solidFill>
                  <a:round/>
                  <a:headEnd/>
                  <a:tailEnd/>
                </a:ln>
              </p:spPr>
              <p:txBody>
                <a:bodyPr/>
                <a:lstStyle/>
                <a:p>
                  <a:endParaRPr lang="en-US"/>
                </a:p>
              </p:txBody>
            </p:sp>
            <p:sp>
              <p:nvSpPr>
                <p:cNvPr id="1366" name="Line 186810"/>
                <p:cNvSpPr>
                  <a:spLocks noChangeAspect="1" noChangeShapeType="1"/>
                </p:cNvSpPr>
                <p:nvPr/>
              </p:nvSpPr>
              <p:spPr bwMode="auto">
                <a:xfrm flipH="1">
                  <a:off x="250" y="1693"/>
                  <a:ext cx="6" cy="1"/>
                </a:xfrm>
                <a:prstGeom prst="line">
                  <a:avLst/>
                </a:prstGeom>
                <a:noFill/>
                <a:ln w="12700">
                  <a:solidFill>
                    <a:srgbClr val="FF0000"/>
                  </a:solidFill>
                  <a:round/>
                  <a:headEnd/>
                  <a:tailEnd/>
                </a:ln>
              </p:spPr>
              <p:txBody>
                <a:bodyPr/>
                <a:lstStyle/>
                <a:p>
                  <a:endParaRPr lang="en-US"/>
                </a:p>
              </p:txBody>
            </p:sp>
            <p:sp>
              <p:nvSpPr>
                <p:cNvPr id="1367" name="Line 186811"/>
                <p:cNvSpPr>
                  <a:spLocks noChangeAspect="1" noChangeShapeType="1"/>
                </p:cNvSpPr>
                <p:nvPr/>
              </p:nvSpPr>
              <p:spPr bwMode="auto">
                <a:xfrm flipH="1">
                  <a:off x="250" y="1099"/>
                  <a:ext cx="6" cy="1"/>
                </a:xfrm>
                <a:prstGeom prst="line">
                  <a:avLst/>
                </a:prstGeom>
                <a:noFill/>
                <a:ln w="12700">
                  <a:solidFill>
                    <a:srgbClr val="FF0000"/>
                  </a:solidFill>
                  <a:round/>
                  <a:headEnd/>
                  <a:tailEnd/>
                </a:ln>
              </p:spPr>
              <p:txBody>
                <a:bodyPr/>
                <a:lstStyle/>
                <a:p>
                  <a:endParaRPr lang="en-US"/>
                </a:p>
              </p:txBody>
            </p:sp>
            <p:sp>
              <p:nvSpPr>
                <p:cNvPr id="1368" name="Line 186812"/>
                <p:cNvSpPr>
                  <a:spLocks noChangeAspect="1" noChangeShapeType="1"/>
                </p:cNvSpPr>
                <p:nvPr/>
              </p:nvSpPr>
              <p:spPr bwMode="auto">
                <a:xfrm flipH="1">
                  <a:off x="250" y="1688"/>
                  <a:ext cx="6" cy="1"/>
                </a:xfrm>
                <a:prstGeom prst="line">
                  <a:avLst/>
                </a:prstGeom>
                <a:noFill/>
                <a:ln w="12700">
                  <a:solidFill>
                    <a:srgbClr val="FF0000"/>
                  </a:solidFill>
                  <a:round/>
                  <a:headEnd/>
                  <a:tailEnd/>
                </a:ln>
              </p:spPr>
              <p:txBody>
                <a:bodyPr/>
                <a:lstStyle/>
                <a:p>
                  <a:endParaRPr lang="en-US"/>
                </a:p>
              </p:txBody>
            </p:sp>
            <p:sp>
              <p:nvSpPr>
                <p:cNvPr id="1369" name="Line 186813"/>
                <p:cNvSpPr>
                  <a:spLocks noChangeAspect="1" noChangeShapeType="1"/>
                </p:cNvSpPr>
                <p:nvPr/>
              </p:nvSpPr>
              <p:spPr bwMode="auto">
                <a:xfrm flipH="1">
                  <a:off x="250" y="1306"/>
                  <a:ext cx="6" cy="1"/>
                </a:xfrm>
                <a:prstGeom prst="line">
                  <a:avLst/>
                </a:prstGeom>
                <a:noFill/>
                <a:ln w="12700">
                  <a:solidFill>
                    <a:srgbClr val="FF0000"/>
                  </a:solidFill>
                  <a:round/>
                  <a:headEnd/>
                  <a:tailEnd/>
                </a:ln>
              </p:spPr>
              <p:txBody>
                <a:bodyPr/>
                <a:lstStyle/>
                <a:p>
                  <a:endParaRPr lang="en-US"/>
                </a:p>
              </p:txBody>
            </p:sp>
            <p:sp>
              <p:nvSpPr>
                <p:cNvPr id="1370" name="Line 186814"/>
                <p:cNvSpPr>
                  <a:spLocks noChangeAspect="1" noChangeShapeType="1"/>
                </p:cNvSpPr>
                <p:nvPr/>
              </p:nvSpPr>
              <p:spPr bwMode="auto">
                <a:xfrm flipH="1">
                  <a:off x="250" y="1340"/>
                  <a:ext cx="6" cy="1"/>
                </a:xfrm>
                <a:prstGeom prst="line">
                  <a:avLst/>
                </a:prstGeom>
                <a:noFill/>
                <a:ln w="12700">
                  <a:solidFill>
                    <a:srgbClr val="FF0000"/>
                  </a:solidFill>
                  <a:round/>
                  <a:headEnd/>
                  <a:tailEnd/>
                </a:ln>
              </p:spPr>
              <p:txBody>
                <a:bodyPr/>
                <a:lstStyle/>
                <a:p>
                  <a:endParaRPr lang="en-US"/>
                </a:p>
              </p:txBody>
            </p:sp>
            <p:sp>
              <p:nvSpPr>
                <p:cNvPr id="1371" name="Line 186815"/>
                <p:cNvSpPr>
                  <a:spLocks noChangeAspect="1" noChangeShapeType="1"/>
                </p:cNvSpPr>
                <p:nvPr/>
              </p:nvSpPr>
              <p:spPr bwMode="auto">
                <a:xfrm flipH="1">
                  <a:off x="250" y="1878"/>
                  <a:ext cx="6" cy="1"/>
                </a:xfrm>
                <a:prstGeom prst="line">
                  <a:avLst/>
                </a:prstGeom>
                <a:noFill/>
                <a:ln w="12700">
                  <a:solidFill>
                    <a:srgbClr val="FF0000"/>
                  </a:solidFill>
                  <a:round/>
                  <a:headEnd/>
                  <a:tailEnd/>
                </a:ln>
              </p:spPr>
              <p:txBody>
                <a:bodyPr/>
                <a:lstStyle/>
                <a:p>
                  <a:endParaRPr lang="en-US"/>
                </a:p>
              </p:txBody>
            </p:sp>
            <p:sp>
              <p:nvSpPr>
                <p:cNvPr id="1372" name="Line 186816"/>
                <p:cNvSpPr>
                  <a:spLocks noChangeAspect="1" noChangeShapeType="1"/>
                </p:cNvSpPr>
                <p:nvPr/>
              </p:nvSpPr>
              <p:spPr bwMode="auto">
                <a:xfrm flipH="1">
                  <a:off x="250" y="1778"/>
                  <a:ext cx="6" cy="0"/>
                </a:xfrm>
                <a:prstGeom prst="line">
                  <a:avLst/>
                </a:prstGeom>
                <a:noFill/>
                <a:ln w="12700">
                  <a:solidFill>
                    <a:srgbClr val="FF0000"/>
                  </a:solidFill>
                  <a:round/>
                  <a:headEnd/>
                  <a:tailEnd/>
                </a:ln>
              </p:spPr>
              <p:txBody>
                <a:bodyPr/>
                <a:lstStyle/>
                <a:p>
                  <a:endParaRPr lang="en-US"/>
                </a:p>
              </p:txBody>
            </p:sp>
            <p:sp>
              <p:nvSpPr>
                <p:cNvPr id="1373" name="Line 186817"/>
                <p:cNvSpPr>
                  <a:spLocks noChangeAspect="1" noChangeShapeType="1"/>
                </p:cNvSpPr>
                <p:nvPr/>
              </p:nvSpPr>
              <p:spPr bwMode="auto">
                <a:xfrm flipH="1">
                  <a:off x="250" y="1530"/>
                  <a:ext cx="6" cy="6"/>
                </a:xfrm>
                <a:prstGeom prst="line">
                  <a:avLst/>
                </a:prstGeom>
                <a:noFill/>
                <a:ln w="12700">
                  <a:solidFill>
                    <a:srgbClr val="FF0000"/>
                  </a:solidFill>
                  <a:round/>
                  <a:headEnd/>
                  <a:tailEnd/>
                </a:ln>
              </p:spPr>
              <p:txBody>
                <a:bodyPr/>
                <a:lstStyle/>
                <a:p>
                  <a:endParaRPr lang="en-US"/>
                </a:p>
              </p:txBody>
            </p:sp>
            <p:sp>
              <p:nvSpPr>
                <p:cNvPr id="1374" name="Line 186818"/>
                <p:cNvSpPr>
                  <a:spLocks noChangeAspect="1" noChangeShapeType="1"/>
                </p:cNvSpPr>
                <p:nvPr/>
              </p:nvSpPr>
              <p:spPr bwMode="auto">
                <a:xfrm flipH="1">
                  <a:off x="250" y="987"/>
                  <a:ext cx="6" cy="1"/>
                </a:xfrm>
                <a:prstGeom prst="line">
                  <a:avLst/>
                </a:prstGeom>
                <a:noFill/>
                <a:ln w="12700">
                  <a:solidFill>
                    <a:srgbClr val="FF0000"/>
                  </a:solidFill>
                  <a:round/>
                  <a:headEnd/>
                  <a:tailEnd/>
                </a:ln>
              </p:spPr>
              <p:txBody>
                <a:bodyPr/>
                <a:lstStyle/>
                <a:p>
                  <a:endParaRPr lang="en-US"/>
                </a:p>
              </p:txBody>
            </p:sp>
            <p:sp>
              <p:nvSpPr>
                <p:cNvPr id="1375" name="Line 186819"/>
                <p:cNvSpPr>
                  <a:spLocks noChangeAspect="1" noChangeShapeType="1"/>
                </p:cNvSpPr>
                <p:nvPr/>
              </p:nvSpPr>
              <p:spPr bwMode="auto">
                <a:xfrm flipH="1" flipV="1">
                  <a:off x="250" y="1845"/>
                  <a:ext cx="6" cy="5"/>
                </a:xfrm>
                <a:prstGeom prst="line">
                  <a:avLst/>
                </a:prstGeom>
                <a:noFill/>
                <a:ln w="12700">
                  <a:solidFill>
                    <a:srgbClr val="FF0000"/>
                  </a:solidFill>
                  <a:round/>
                  <a:headEnd/>
                  <a:tailEnd/>
                </a:ln>
              </p:spPr>
              <p:txBody>
                <a:bodyPr/>
                <a:lstStyle/>
                <a:p>
                  <a:endParaRPr lang="en-US"/>
                </a:p>
              </p:txBody>
            </p:sp>
            <p:sp>
              <p:nvSpPr>
                <p:cNvPr id="1376" name="Line 186820"/>
                <p:cNvSpPr>
                  <a:spLocks noChangeAspect="1" noChangeShapeType="1"/>
                </p:cNvSpPr>
                <p:nvPr/>
              </p:nvSpPr>
              <p:spPr bwMode="auto">
                <a:xfrm flipH="1" flipV="1">
                  <a:off x="238" y="1761"/>
                  <a:ext cx="12" cy="6"/>
                </a:xfrm>
                <a:prstGeom prst="line">
                  <a:avLst/>
                </a:prstGeom>
                <a:noFill/>
                <a:ln w="12700">
                  <a:solidFill>
                    <a:srgbClr val="FF0000"/>
                  </a:solidFill>
                  <a:round/>
                  <a:headEnd/>
                  <a:tailEnd/>
                </a:ln>
              </p:spPr>
              <p:txBody>
                <a:bodyPr/>
                <a:lstStyle/>
                <a:p>
                  <a:endParaRPr lang="en-US"/>
                </a:p>
              </p:txBody>
            </p:sp>
            <p:sp>
              <p:nvSpPr>
                <p:cNvPr id="1377" name="Line 186821"/>
                <p:cNvSpPr>
                  <a:spLocks noChangeAspect="1" noChangeShapeType="1"/>
                </p:cNvSpPr>
                <p:nvPr/>
              </p:nvSpPr>
              <p:spPr bwMode="auto">
                <a:xfrm>
                  <a:off x="250" y="1306"/>
                  <a:ext cx="1" cy="6"/>
                </a:xfrm>
                <a:prstGeom prst="line">
                  <a:avLst/>
                </a:prstGeom>
                <a:noFill/>
                <a:ln w="12700">
                  <a:solidFill>
                    <a:srgbClr val="FF0000"/>
                  </a:solidFill>
                  <a:round/>
                  <a:headEnd/>
                  <a:tailEnd/>
                </a:ln>
              </p:spPr>
              <p:txBody>
                <a:bodyPr/>
                <a:lstStyle/>
                <a:p>
                  <a:endParaRPr lang="en-US"/>
                </a:p>
              </p:txBody>
            </p:sp>
            <p:sp>
              <p:nvSpPr>
                <p:cNvPr id="1378" name="Line 186822"/>
                <p:cNvSpPr>
                  <a:spLocks noChangeAspect="1" noChangeShapeType="1"/>
                </p:cNvSpPr>
                <p:nvPr/>
              </p:nvSpPr>
              <p:spPr bwMode="auto">
                <a:xfrm>
                  <a:off x="250" y="987"/>
                  <a:ext cx="1" cy="5"/>
                </a:xfrm>
                <a:prstGeom prst="line">
                  <a:avLst/>
                </a:prstGeom>
                <a:noFill/>
                <a:ln w="12700">
                  <a:solidFill>
                    <a:srgbClr val="FF0000"/>
                  </a:solidFill>
                  <a:round/>
                  <a:headEnd/>
                  <a:tailEnd/>
                </a:ln>
              </p:spPr>
              <p:txBody>
                <a:bodyPr/>
                <a:lstStyle/>
                <a:p>
                  <a:endParaRPr lang="en-US"/>
                </a:p>
              </p:txBody>
            </p:sp>
            <p:sp>
              <p:nvSpPr>
                <p:cNvPr id="1379" name="Line 186823"/>
                <p:cNvSpPr>
                  <a:spLocks noChangeAspect="1" noChangeShapeType="1"/>
                </p:cNvSpPr>
                <p:nvPr/>
              </p:nvSpPr>
              <p:spPr bwMode="auto">
                <a:xfrm flipH="1">
                  <a:off x="244" y="1688"/>
                  <a:ext cx="6" cy="1"/>
                </a:xfrm>
                <a:prstGeom prst="line">
                  <a:avLst/>
                </a:prstGeom>
                <a:noFill/>
                <a:ln w="12700">
                  <a:solidFill>
                    <a:srgbClr val="FF0000"/>
                  </a:solidFill>
                  <a:round/>
                  <a:headEnd/>
                  <a:tailEnd/>
                </a:ln>
              </p:spPr>
              <p:txBody>
                <a:bodyPr/>
                <a:lstStyle/>
                <a:p>
                  <a:endParaRPr lang="en-US"/>
                </a:p>
              </p:txBody>
            </p:sp>
            <p:sp>
              <p:nvSpPr>
                <p:cNvPr id="1380" name="Line 186824"/>
                <p:cNvSpPr>
                  <a:spLocks noChangeAspect="1" noChangeShapeType="1"/>
                </p:cNvSpPr>
                <p:nvPr/>
              </p:nvSpPr>
              <p:spPr bwMode="auto">
                <a:xfrm flipH="1" flipV="1">
                  <a:off x="244" y="1772"/>
                  <a:ext cx="6" cy="6"/>
                </a:xfrm>
                <a:prstGeom prst="line">
                  <a:avLst/>
                </a:prstGeom>
                <a:noFill/>
                <a:ln w="12700">
                  <a:solidFill>
                    <a:srgbClr val="FF0000"/>
                  </a:solidFill>
                  <a:round/>
                  <a:headEnd/>
                  <a:tailEnd/>
                </a:ln>
              </p:spPr>
              <p:txBody>
                <a:bodyPr/>
                <a:lstStyle/>
                <a:p>
                  <a:endParaRPr lang="en-US"/>
                </a:p>
              </p:txBody>
            </p:sp>
            <p:sp>
              <p:nvSpPr>
                <p:cNvPr id="1381" name="Line 186825"/>
                <p:cNvSpPr>
                  <a:spLocks noChangeAspect="1" noChangeShapeType="1"/>
                </p:cNvSpPr>
                <p:nvPr/>
              </p:nvSpPr>
              <p:spPr bwMode="auto">
                <a:xfrm flipV="1">
                  <a:off x="250" y="1840"/>
                  <a:ext cx="1" cy="5"/>
                </a:xfrm>
                <a:prstGeom prst="line">
                  <a:avLst/>
                </a:prstGeom>
                <a:noFill/>
                <a:ln w="12700">
                  <a:solidFill>
                    <a:srgbClr val="FF0000"/>
                  </a:solidFill>
                  <a:round/>
                  <a:headEnd/>
                  <a:tailEnd/>
                </a:ln>
              </p:spPr>
              <p:txBody>
                <a:bodyPr/>
                <a:lstStyle/>
                <a:p>
                  <a:endParaRPr lang="en-US"/>
                </a:p>
              </p:txBody>
            </p:sp>
            <p:sp>
              <p:nvSpPr>
                <p:cNvPr id="1382" name="Line 186826"/>
                <p:cNvSpPr>
                  <a:spLocks noChangeAspect="1" noChangeShapeType="1"/>
                </p:cNvSpPr>
                <p:nvPr/>
              </p:nvSpPr>
              <p:spPr bwMode="auto">
                <a:xfrm flipH="1">
                  <a:off x="244" y="1256"/>
                  <a:ext cx="6" cy="6"/>
                </a:xfrm>
                <a:prstGeom prst="line">
                  <a:avLst/>
                </a:prstGeom>
                <a:noFill/>
                <a:ln w="12700">
                  <a:solidFill>
                    <a:srgbClr val="FF0000"/>
                  </a:solidFill>
                  <a:round/>
                  <a:headEnd/>
                  <a:tailEnd/>
                </a:ln>
              </p:spPr>
              <p:txBody>
                <a:bodyPr/>
                <a:lstStyle/>
                <a:p>
                  <a:endParaRPr lang="en-US"/>
                </a:p>
              </p:txBody>
            </p:sp>
            <p:sp>
              <p:nvSpPr>
                <p:cNvPr id="1383" name="Line 186827"/>
                <p:cNvSpPr>
                  <a:spLocks noChangeAspect="1" noChangeShapeType="1"/>
                </p:cNvSpPr>
                <p:nvPr/>
              </p:nvSpPr>
              <p:spPr bwMode="auto">
                <a:xfrm flipH="1" flipV="1">
                  <a:off x="244" y="1873"/>
                  <a:ext cx="6" cy="5"/>
                </a:xfrm>
                <a:prstGeom prst="line">
                  <a:avLst/>
                </a:prstGeom>
                <a:noFill/>
                <a:ln w="12700">
                  <a:solidFill>
                    <a:srgbClr val="FF0000"/>
                  </a:solidFill>
                  <a:round/>
                  <a:headEnd/>
                  <a:tailEnd/>
                </a:ln>
              </p:spPr>
              <p:txBody>
                <a:bodyPr/>
                <a:lstStyle/>
                <a:p>
                  <a:endParaRPr lang="en-US"/>
                </a:p>
              </p:txBody>
            </p:sp>
            <p:sp>
              <p:nvSpPr>
                <p:cNvPr id="1384" name="Line 186828"/>
                <p:cNvSpPr>
                  <a:spLocks noChangeAspect="1" noChangeShapeType="1"/>
                </p:cNvSpPr>
                <p:nvPr/>
              </p:nvSpPr>
              <p:spPr bwMode="auto">
                <a:xfrm flipH="1">
                  <a:off x="238" y="1688"/>
                  <a:ext cx="12" cy="1"/>
                </a:xfrm>
                <a:prstGeom prst="line">
                  <a:avLst/>
                </a:prstGeom>
                <a:noFill/>
                <a:ln w="12700">
                  <a:solidFill>
                    <a:srgbClr val="FF0000"/>
                  </a:solidFill>
                  <a:round/>
                  <a:headEnd/>
                  <a:tailEnd/>
                </a:ln>
              </p:spPr>
              <p:txBody>
                <a:bodyPr/>
                <a:lstStyle/>
                <a:p>
                  <a:endParaRPr lang="en-US"/>
                </a:p>
              </p:txBody>
            </p:sp>
            <p:sp>
              <p:nvSpPr>
                <p:cNvPr id="1385" name="Line 186829"/>
                <p:cNvSpPr>
                  <a:spLocks noChangeAspect="1" noChangeShapeType="1"/>
                </p:cNvSpPr>
                <p:nvPr/>
              </p:nvSpPr>
              <p:spPr bwMode="auto">
                <a:xfrm flipH="1">
                  <a:off x="244" y="1693"/>
                  <a:ext cx="6" cy="1"/>
                </a:xfrm>
                <a:prstGeom prst="line">
                  <a:avLst/>
                </a:prstGeom>
                <a:noFill/>
                <a:ln w="12700">
                  <a:solidFill>
                    <a:srgbClr val="FF0000"/>
                  </a:solidFill>
                  <a:round/>
                  <a:headEnd/>
                  <a:tailEnd/>
                </a:ln>
              </p:spPr>
              <p:txBody>
                <a:bodyPr/>
                <a:lstStyle/>
                <a:p>
                  <a:endParaRPr lang="en-US"/>
                </a:p>
              </p:txBody>
            </p:sp>
            <p:sp>
              <p:nvSpPr>
                <p:cNvPr id="1386" name="Line 186830"/>
                <p:cNvSpPr>
                  <a:spLocks noChangeAspect="1" noChangeShapeType="1"/>
                </p:cNvSpPr>
                <p:nvPr/>
              </p:nvSpPr>
              <p:spPr bwMode="auto">
                <a:xfrm flipH="1">
                  <a:off x="244" y="1099"/>
                  <a:ext cx="6" cy="6"/>
                </a:xfrm>
                <a:prstGeom prst="line">
                  <a:avLst/>
                </a:prstGeom>
                <a:noFill/>
                <a:ln w="12700">
                  <a:solidFill>
                    <a:srgbClr val="FF0000"/>
                  </a:solidFill>
                  <a:round/>
                  <a:headEnd/>
                  <a:tailEnd/>
                </a:ln>
              </p:spPr>
              <p:txBody>
                <a:bodyPr/>
                <a:lstStyle/>
                <a:p>
                  <a:endParaRPr lang="en-US"/>
                </a:p>
              </p:txBody>
            </p:sp>
            <p:sp>
              <p:nvSpPr>
                <p:cNvPr id="1387" name="Line 186831"/>
                <p:cNvSpPr>
                  <a:spLocks noChangeAspect="1" noChangeShapeType="1"/>
                </p:cNvSpPr>
                <p:nvPr/>
              </p:nvSpPr>
              <p:spPr bwMode="auto">
                <a:xfrm flipH="1">
                  <a:off x="244" y="1536"/>
                  <a:ext cx="6" cy="1"/>
                </a:xfrm>
                <a:prstGeom prst="line">
                  <a:avLst/>
                </a:prstGeom>
                <a:noFill/>
                <a:ln w="12700">
                  <a:solidFill>
                    <a:srgbClr val="FF0000"/>
                  </a:solidFill>
                  <a:round/>
                  <a:headEnd/>
                  <a:tailEnd/>
                </a:ln>
              </p:spPr>
              <p:txBody>
                <a:bodyPr/>
                <a:lstStyle/>
                <a:p>
                  <a:endParaRPr lang="en-US"/>
                </a:p>
              </p:txBody>
            </p:sp>
            <p:sp>
              <p:nvSpPr>
                <p:cNvPr id="1388" name="Line 186832"/>
                <p:cNvSpPr>
                  <a:spLocks noChangeAspect="1" noChangeShapeType="1"/>
                </p:cNvSpPr>
                <p:nvPr/>
              </p:nvSpPr>
              <p:spPr bwMode="auto">
                <a:xfrm flipH="1" flipV="1">
                  <a:off x="244" y="1834"/>
                  <a:ext cx="6" cy="6"/>
                </a:xfrm>
                <a:prstGeom prst="line">
                  <a:avLst/>
                </a:prstGeom>
                <a:noFill/>
                <a:ln w="12700">
                  <a:solidFill>
                    <a:srgbClr val="FF0000"/>
                  </a:solidFill>
                  <a:round/>
                  <a:headEnd/>
                  <a:tailEnd/>
                </a:ln>
              </p:spPr>
              <p:txBody>
                <a:bodyPr/>
                <a:lstStyle/>
                <a:p>
                  <a:endParaRPr lang="en-US"/>
                </a:p>
              </p:txBody>
            </p:sp>
            <p:sp>
              <p:nvSpPr>
                <p:cNvPr id="1389" name="Line 186833"/>
                <p:cNvSpPr>
                  <a:spLocks noChangeAspect="1" noChangeShapeType="1"/>
                </p:cNvSpPr>
                <p:nvPr/>
              </p:nvSpPr>
              <p:spPr bwMode="auto">
                <a:xfrm flipH="1">
                  <a:off x="244" y="1312"/>
                  <a:ext cx="6" cy="1"/>
                </a:xfrm>
                <a:prstGeom prst="line">
                  <a:avLst/>
                </a:prstGeom>
                <a:noFill/>
                <a:ln w="12700">
                  <a:solidFill>
                    <a:srgbClr val="FF0000"/>
                  </a:solidFill>
                  <a:round/>
                  <a:headEnd/>
                  <a:tailEnd/>
                </a:ln>
              </p:spPr>
              <p:txBody>
                <a:bodyPr/>
                <a:lstStyle/>
                <a:p>
                  <a:endParaRPr lang="en-US"/>
                </a:p>
              </p:txBody>
            </p:sp>
            <p:sp>
              <p:nvSpPr>
                <p:cNvPr id="1390" name="Line 186834"/>
                <p:cNvSpPr>
                  <a:spLocks noChangeAspect="1" noChangeShapeType="1"/>
                </p:cNvSpPr>
                <p:nvPr/>
              </p:nvSpPr>
              <p:spPr bwMode="auto">
                <a:xfrm flipH="1">
                  <a:off x="244" y="992"/>
                  <a:ext cx="6" cy="6"/>
                </a:xfrm>
                <a:prstGeom prst="line">
                  <a:avLst/>
                </a:prstGeom>
                <a:noFill/>
                <a:ln w="12700">
                  <a:solidFill>
                    <a:srgbClr val="FF0000"/>
                  </a:solidFill>
                  <a:round/>
                  <a:headEnd/>
                  <a:tailEnd/>
                </a:ln>
              </p:spPr>
              <p:txBody>
                <a:bodyPr/>
                <a:lstStyle/>
                <a:p>
                  <a:endParaRPr lang="en-US"/>
                </a:p>
              </p:txBody>
            </p:sp>
            <p:sp>
              <p:nvSpPr>
                <p:cNvPr id="1391" name="Line 186835"/>
                <p:cNvSpPr>
                  <a:spLocks noChangeAspect="1" noChangeShapeType="1"/>
                </p:cNvSpPr>
                <p:nvPr/>
              </p:nvSpPr>
              <p:spPr bwMode="auto">
                <a:xfrm flipH="1">
                  <a:off x="244" y="1340"/>
                  <a:ext cx="6" cy="1"/>
                </a:xfrm>
                <a:prstGeom prst="line">
                  <a:avLst/>
                </a:prstGeom>
                <a:noFill/>
                <a:ln w="12700">
                  <a:solidFill>
                    <a:srgbClr val="FF0000"/>
                  </a:solidFill>
                  <a:round/>
                  <a:headEnd/>
                  <a:tailEnd/>
                </a:ln>
              </p:spPr>
              <p:txBody>
                <a:bodyPr/>
                <a:lstStyle/>
                <a:p>
                  <a:endParaRPr lang="en-US"/>
                </a:p>
              </p:txBody>
            </p:sp>
            <p:sp>
              <p:nvSpPr>
                <p:cNvPr id="1392" name="Line 186836"/>
                <p:cNvSpPr>
                  <a:spLocks noChangeAspect="1" noChangeShapeType="1"/>
                </p:cNvSpPr>
                <p:nvPr/>
              </p:nvSpPr>
              <p:spPr bwMode="auto">
                <a:xfrm flipH="1" flipV="1">
                  <a:off x="238" y="1767"/>
                  <a:ext cx="6" cy="5"/>
                </a:xfrm>
                <a:prstGeom prst="line">
                  <a:avLst/>
                </a:prstGeom>
                <a:noFill/>
                <a:ln w="12700">
                  <a:solidFill>
                    <a:srgbClr val="FF0000"/>
                  </a:solidFill>
                  <a:round/>
                  <a:headEnd/>
                  <a:tailEnd/>
                </a:ln>
              </p:spPr>
              <p:txBody>
                <a:bodyPr/>
                <a:lstStyle/>
                <a:p>
                  <a:endParaRPr lang="en-US"/>
                </a:p>
              </p:txBody>
            </p:sp>
            <p:sp>
              <p:nvSpPr>
                <p:cNvPr id="1393" name="Line 186837"/>
                <p:cNvSpPr>
                  <a:spLocks noChangeAspect="1" noChangeShapeType="1"/>
                </p:cNvSpPr>
                <p:nvPr/>
              </p:nvSpPr>
              <p:spPr bwMode="auto">
                <a:xfrm>
                  <a:off x="244" y="1688"/>
                  <a:ext cx="1" cy="5"/>
                </a:xfrm>
                <a:prstGeom prst="line">
                  <a:avLst/>
                </a:prstGeom>
                <a:noFill/>
                <a:ln w="12700">
                  <a:solidFill>
                    <a:srgbClr val="FF0000"/>
                  </a:solidFill>
                  <a:round/>
                  <a:headEnd/>
                  <a:tailEnd/>
                </a:ln>
              </p:spPr>
              <p:txBody>
                <a:bodyPr/>
                <a:lstStyle/>
                <a:p>
                  <a:endParaRPr lang="en-US"/>
                </a:p>
              </p:txBody>
            </p:sp>
            <p:sp>
              <p:nvSpPr>
                <p:cNvPr id="1394" name="Line 186838"/>
                <p:cNvSpPr>
                  <a:spLocks noChangeAspect="1" noChangeShapeType="1"/>
                </p:cNvSpPr>
                <p:nvPr/>
              </p:nvSpPr>
              <p:spPr bwMode="auto">
                <a:xfrm>
                  <a:off x="244" y="998"/>
                  <a:ext cx="1" cy="5"/>
                </a:xfrm>
                <a:prstGeom prst="line">
                  <a:avLst/>
                </a:prstGeom>
                <a:noFill/>
                <a:ln w="12700">
                  <a:solidFill>
                    <a:srgbClr val="FF0000"/>
                  </a:solidFill>
                  <a:round/>
                  <a:headEnd/>
                  <a:tailEnd/>
                </a:ln>
              </p:spPr>
              <p:txBody>
                <a:bodyPr/>
                <a:lstStyle/>
                <a:p>
                  <a:endParaRPr lang="en-US"/>
                </a:p>
              </p:txBody>
            </p:sp>
            <p:sp>
              <p:nvSpPr>
                <p:cNvPr id="1395" name="Line 186839"/>
                <p:cNvSpPr>
                  <a:spLocks noChangeAspect="1" noChangeShapeType="1"/>
                </p:cNvSpPr>
                <p:nvPr/>
              </p:nvSpPr>
              <p:spPr bwMode="auto">
                <a:xfrm flipH="1">
                  <a:off x="238" y="1105"/>
                  <a:ext cx="6" cy="1"/>
                </a:xfrm>
                <a:prstGeom prst="line">
                  <a:avLst/>
                </a:prstGeom>
                <a:noFill/>
                <a:ln w="12700">
                  <a:solidFill>
                    <a:srgbClr val="FF0000"/>
                  </a:solidFill>
                  <a:round/>
                  <a:headEnd/>
                  <a:tailEnd/>
                </a:ln>
              </p:spPr>
              <p:txBody>
                <a:bodyPr/>
                <a:lstStyle/>
                <a:p>
                  <a:endParaRPr lang="en-US"/>
                </a:p>
              </p:txBody>
            </p:sp>
            <p:sp>
              <p:nvSpPr>
                <p:cNvPr id="1396" name="Line 186840"/>
                <p:cNvSpPr>
                  <a:spLocks noChangeAspect="1" noChangeShapeType="1"/>
                </p:cNvSpPr>
                <p:nvPr/>
              </p:nvSpPr>
              <p:spPr bwMode="auto">
                <a:xfrm flipH="1">
                  <a:off x="238" y="1312"/>
                  <a:ext cx="6" cy="5"/>
                </a:xfrm>
                <a:prstGeom prst="line">
                  <a:avLst/>
                </a:prstGeom>
                <a:noFill/>
                <a:ln w="12700">
                  <a:solidFill>
                    <a:srgbClr val="FF0000"/>
                  </a:solidFill>
                  <a:round/>
                  <a:headEnd/>
                  <a:tailEnd/>
                </a:ln>
              </p:spPr>
              <p:txBody>
                <a:bodyPr/>
                <a:lstStyle/>
                <a:p>
                  <a:endParaRPr lang="en-US"/>
                </a:p>
              </p:txBody>
            </p:sp>
            <p:sp>
              <p:nvSpPr>
                <p:cNvPr id="1397" name="Line 186841"/>
                <p:cNvSpPr>
                  <a:spLocks noChangeAspect="1" noChangeShapeType="1"/>
                </p:cNvSpPr>
                <p:nvPr/>
              </p:nvSpPr>
              <p:spPr bwMode="auto">
                <a:xfrm flipH="1">
                  <a:off x="238" y="1536"/>
                  <a:ext cx="6" cy="1"/>
                </a:xfrm>
                <a:prstGeom prst="line">
                  <a:avLst/>
                </a:prstGeom>
                <a:noFill/>
                <a:ln w="12700">
                  <a:solidFill>
                    <a:srgbClr val="FF0000"/>
                  </a:solidFill>
                  <a:round/>
                  <a:headEnd/>
                  <a:tailEnd/>
                </a:ln>
              </p:spPr>
              <p:txBody>
                <a:bodyPr/>
                <a:lstStyle/>
                <a:p>
                  <a:endParaRPr lang="en-US"/>
                </a:p>
              </p:txBody>
            </p:sp>
            <p:sp>
              <p:nvSpPr>
                <p:cNvPr id="1398" name="Line 186842"/>
                <p:cNvSpPr>
                  <a:spLocks noChangeAspect="1" noChangeShapeType="1"/>
                </p:cNvSpPr>
                <p:nvPr/>
              </p:nvSpPr>
              <p:spPr bwMode="auto">
                <a:xfrm flipH="1" flipV="1">
                  <a:off x="238" y="1828"/>
                  <a:ext cx="6" cy="6"/>
                </a:xfrm>
                <a:prstGeom prst="line">
                  <a:avLst/>
                </a:prstGeom>
                <a:noFill/>
                <a:ln w="12700">
                  <a:solidFill>
                    <a:srgbClr val="FF0000"/>
                  </a:solidFill>
                  <a:round/>
                  <a:headEnd/>
                  <a:tailEnd/>
                </a:ln>
              </p:spPr>
              <p:txBody>
                <a:bodyPr/>
                <a:lstStyle/>
                <a:p>
                  <a:endParaRPr lang="en-US"/>
                </a:p>
              </p:txBody>
            </p:sp>
            <p:sp>
              <p:nvSpPr>
                <p:cNvPr id="1399" name="Line 186843"/>
                <p:cNvSpPr>
                  <a:spLocks noChangeAspect="1" noChangeShapeType="1"/>
                </p:cNvSpPr>
                <p:nvPr/>
              </p:nvSpPr>
              <p:spPr bwMode="auto">
                <a:xfrm flipH="1">
                  <a:off x="238" y="1340"/>
                  <a:ext cx="6" cy="1"/>
                </a:xfrm>
                <a:prstGeom prst="line">
                  <a:avLst/>
                </a:prstGeom>
                <a:noFill/>
                <a:ln w="12700">
                  <a:solidFill>
                    <a:srgbClr val="FF0000"/>
                  </a:solidFill>
                  <a:round/>
                  <a:headEnd/>
                  <a:tailEnd/>
                </a:ln>
              </p:spPr>
              <p:txBody>
                <a:bodyPr/>
                <a:lstStyle/>
                <a:p>
                  <a:endParaRPr lang="en-US"/>
                </a:p>
              </p:txBody>
            </p:sp>
            <p:sp>
              <p:nvSpPr>
                <p:cNvPr id="1400" name="Line 186844"/>
                <p:cNvSpPr>
                  <a:spLocks noChangeAspect="1" noChangeShapeType="1"/>
                </p:cNvSpPr>
                <p:nvPr/>
              </p:nvSpPr>
              <p:spPr bwMode="auto">
                <a:xfrm flipH="1">
                  <a:off x="234" y="1262"/>
                  <a:ext cx="10" cy="5"/>
                </a:xfrm>
                <a:prstGeom prst="line">
                  <a:avLst/>
                </a:prstGeom>
                <a:noFill/>
                <a:ln w="12700">
                  <a:solidFill>
                    <a:srgbClr val="FF0000"/>
                  </a:solidFill>
                  <a:round/>
                  <a:headEnd/>
                  <a:tailEnd/>
                </a:ln>
              </p:spPr>
              <p:txBody>
                <a:bodyPr/>
                <a:lstStyle/>
                <a:p>
                  <a:endParaRPr lang="en-US"/>
                </a:p>
              </p:txBody>
            </p:sp>
            <p:sp>
              <p:nvSpPr>
                <p:cNvPr id="1401" name="Line 186845"/>
                <p:cNvSpPr>
                  <a:spLocks noChangeAspect="1" noChangeShapeType="1"/>
                </p:cNvSpPr>
                <p:nvPr/>
              </p:nvSpPr>
              <p:spPr bwMode="auto">
                <a:xfrm flipH="1">
                  <a:off x="234" y="1693"/>
                  <a:ext cx="10" cy="1"/>
                </a:xfrm>
                <a:prstGeom prst="line">
                  <a:avLst/>
                </a:prstGeom>
                <a:noFill/>
                <a:ln w="12700">
                  <a:solidFill>
                    <a:srgbClr val="FF0000"/>
                  </a:solidFill>
                  <a:round/>
                  <a:headEnd/>
                  <a:tailEnd/>
                </a:ln>
              </p:spPr>
              <p:txBody>
                <a:bodyPr/>
                <a:lstStyle/>
                <a:p>
                  <a:endParaRPr lang="en-US"/>
                </a:p>
              </p:txBody>
            </p:sp>
            <p:sp>
              <p:nvSpPr>
                <p:cNvPr id="1402" name="Line 186846"/>
                <p:cNvSpPr>
                  <a:spLocks noChangeAspect="1" noChangeShapeType="1"/>
                </p:cNvSpPr>
                <p:nvPr/>
              </p:nvSpPr>
              <p:spPr bwMode="auto">
                <a:xfrm flipH="1">
                  <a:off x="238" y="1003"/>
                  <a:ext cx="6" cy="6"/>
                </a:xfrm>
                <a:prstGeom prst="line">
                  <a:avLst/>
                </a:prstGeom>
                <a:noFill/>
                <a:ln w="12700">
                  <a:solidFill>
                    <a:srgbClr val="FF0000"/>
                  </a:solidFill>
                  <a:round/>
                  <a:headEnd/>
                  <a:tailEnd/>
                </a:ln>
              </p:spPr>
              <p:txBody>
                <a:bodyPr/>
                <a:lstStyle/>
                <a:p>
                  <a:endParaRPr lang="en-US"/>
                </a:p>
              </p:txBody>
            </p:sp>
            <p:sp>
              <p:nvSpPr>
                <p:cNvPr id="1403" name="Line 186847"/>
                <p:cNvSpPr>
                  <a:spLocks noChangeAspect="1" noChangeShapeType="1"/>
                </p:cNvSpPr>
                <p:nvPr/>
              </p:nvSpPr>
              <p:spPr bwMode="auto">
                <a:xfrm flipH="1" flipV="1">
                  <a:off x="234" y="1868"/>
                  <a:ext cx="10" cy="5"/>
                </a:xfrm>
                <a:prstGeom prst="line">
                  <a:avLst/>
                </a:prstGeom>
                <a:noFill/>
                <a:ln w="12700">
                  <a:solidFill>
                    <a:srgbClr val="FF0000"/>
                  </a:solidFill>
                  <a:round/>
                  <a:headEnd/>
                  <a:tailEnd/>
                </a:ln>
              </p:spPr>
              <p:txBody>
                <a:bodyPr/>
                <a:lstStyle/>
                <a:p>
                  <a:endParaRPr lang="en-US"/>
                </a:p>
              </p:txBody>
            </p:sp>
            <p:sp>
              <p:nvSpPr>
                <p:cNvPr id="1404" name="Line 186848"/>
                <p:cNvSpPr>
                  <a:spLocks noChangeAspect="1" noChangeShapeType="1"/>
                </p:cNvSpPr>
                <p:nvPr/>
              </p:nvSpPr>
              <p:spPr bwMode="auto">
                <a:xfrm flipH="1">
                  <a:off x="228" y="1693"/>
                  <a:ext cx="6" cy="1"/>
                </a:xfrm>
                <a:prstGeom prst="line">
                  <a:avLst/>
                </a:prstGeom>
                <a:noFill/>
                <a:ln w="12700">
                  <a:solidFill>
                    <a:srgbClr val="FF0000"/>
                  </a:solidFill>
                  <a:round/>
                  <a:headEnd/>
                  <a:tailEnd/>
                </a:ln>
              </p:spPr>
              <p:txBody>
                <a:bodyPr/>
                <a:lstStyle/>
                <a:p>
                  <a:endParaRPr lang="en-US"/>
                </a:p>
              </p:txBody>
            </p:sp>
            <p:sp>
              <p:nvSpPr>
                <p:cNvPr id="1405" name="Line 186849"/>
                <p:cNvSpPr>
                  <a:spLocks noChangeAspect="1" noChangeShapeType="1"/>
                </p:cNvSpPr>
                <p:nvPr/>
              </p:nvSpPr>
              <p:spPr bwMode="auto">
                <a:xfrm flipH="1">
                  <a:off x="228" y="1693"/>
                  <a:ext cx="16" cy="1"/>
                </a:xfrm>
                <a:prstGeom prst="line">
                  <a:avLst/>
                </a:prstGeom>
                <a:noFill/>
                <a:ln w="12700">
                  <a:solidFill>
                    <a:srgbClr val="FF0000"/>
                  </a:solidFill>
                  <a:round/>
                  <a:headEnd/>
                  <a:tailEnd/>
                </a:ln>
              </p:spPr>
              <p:txBody>
                <a:bodyPr/>
                <a:lstStyle/>
                <a:p>
                  <a:endParaRPr lang="en-US"/>
                </a:p>
              </p:txBody>
            </p:sp>
            <p:sp>
              <p:nvSpPr>
                <p:cNvPr id="1406" name="Line 186850"/>
                <p:cNvSpPr>
                  <a:spLocks noChangeAspect="1" noChangeShapeType="1"/>
                </p:cNvSpPr>
                <p:nvPr/>
              </p:nvSpPr>
              <p:spPr bwMode="auto">
                <a:xfrm flipV="1">
                  <a:off x="238" y="1822"/>
                  <a:ext cx="1" cy="6"/>
                </a:xfrm>
                <a:prstGeom prst="line">
                  <a:avLst/>
                </a:prstGeom>
                <a:noFill/>
                <a:ln w="12700">
                  <a:solidFill>
                    <a:srgbClr val="FF0000"/>
                  </a:solidFill>
                  <a:round/>
                  <a:headEnd/>
                  <a:tailEnd/>
                </a:ln>
              </p:spPr>
              <p:txBody>
                <a:bodyPr/>
                <a:lstStyle/>
                <a:p>
                  <a:endParaRPr lang="en-US"/>
                </a:p>
              </p:txBody>
            </p:sp>
            <p:sp>
              <p:nvSpPr>
                <p:cNvPr id="1407" name="Line 186851"/>
                <p:cNvSpPr>
                  <a:spLocks noChangeAspect="1" noChangeShapeType="1"/>
                </p:cNvSpPr>
                <p:nvPr/>
              </p:nvSpPr>
              <p:spPr bwMode="auto">
                <a:xfrm flipV="1">
                  <a:off x="238" y="1761"/>
                  <a:ext cx="1" cy="6"/>
                </a:xfrm>
                <a:prstGeom prst="line">
                  <a:avLst/>
                </a:prstGeom>
                <a:noFill/>
                <a:ln w="12700">
                  <a:solidFill>
                    <a:srgbClr val="FF0000"/>
                  </a:solidFill>
                  <a:round/>
                  <a:headEnd/>
                  <a:tailEnd/>
                </a:ln>
              </p:spPr>
              <p:txBody>
                <a:bodyPr/>
                <a:lstStyle/>
                <a:p>
                  <a:endParaRPr lang="en-US"/>
                </a:p>
              </p:txBody>
            </p:sp>
            <p:sp>
              <p:nvSpPr>
                <p:cNvPr id="1408" name="Line 186852"/>
                <p:cNvSpPr>
                  <a:spLocks noChangeAspect="1" noChangeShapeType="1"/>
                </p:cNvSpPr>
                <p:nvPr/>
              </p:nvSpPr>
              <p:spPr bwMode="auto">
                <a:xfrm flipH="1">
                  <a:off x="234" y="1105"/>
                  <a:ext cx="4" cy="5"/>
                </a:xfrm>
                <a:prstGeom prst="line">
                  <a:avLst/>
                </a:prstGeom>
                <a:noFill/>
                <a:ln w="12700">
                  <a:solidFill>
                    <a:srgbClr val="FF0000"/>
                  </a:solidFill>
                  <a:round/>
                  <a:headEnd/>
                  <a:tailEnd/>
                </a:ln>
              </p:spPr>
              <p:txBody>
                <a:bodyPr/>
                <a:lstStyle/>
                <a:p>
                  <a:endParaRPr lang="en-US"/>
                </a:p>
              </p:txBody>
            </p:sp>
            <p:sp>
              <p:nvSpPr>
                <p:cNvPr id="1409" name="Line 186853"/>
                <p:cNvSpPr>
                  <a:spLocks noChangeAspect="1" noChangeShapeType="1"/>
                </p:cNvSpPr>
                <p:nvPr/>
              </p:nvSpPr>
              <p:spPr bwMode="auto">
                <a:xfrm>
                  <a:off x="238" y="1009"/>
                  <a:ext cx="1" cy="6"/>
                </a:xfrm>
                <a:prstGeom prst="line">
                  <a:avLst/>
                </a:prstGeom>
                <a:noFill/>
                <a:ln w="12700">
                  <a:solidFill>
                    <a:srgbClr val="FF0000"/>
                  </a:solidFill>
                  <a:round/>
                  <a:headEnd/>
                  <a:tailEnd/>
                </a:ln>
              </p:spPr>
              <p:txBody>
                <a:bodyPr/>
                <a:lstStyle/>
                <a:p>
                  <a:endParaRPr lang="en-US"/>
                </a:p>
              </p:txBody>
            </p:sp>
            <p:sp>
              <p:nvSpPr>
                <p:cNvPr id="1410" name="Line 186854"/>
                <p:cNvSpPr>
                  <a:spLocks noChangeAspect="1" noChangeShapeType="1"/>
                </p:cNvSpPr>
                <p:nvPr/>
              </p:nvSpPr>
              <p:spPr bwMode="auto">
                <a:xfrm flipH="1" flipV="1">
                  <a:off x="234" y="1783"/>
                  <a:ext cx="4" cy="6"/>
                </a:xfrm>
                <a:prstGeom prst="line">
                  <a:avLst/>
                </a:prstGeom>
                <a:noFill/>
                <a:ln w="12700">
                  <a:solidFill>
                    <a:srgbClr val="FF0000"/>
                  </a:solidFill>
                  <a:round/>
                  <a:headEnd/>
                  <a:tailEnd/>
                </a:ln>
              </p:spPr>
              <p:txBody>
                <a:bodyPr/>
                <a:lstStyle/>
                <a:p>
                  <a:endParaRPr lang="en-US"/>
                </a:p>
              </p:txBody>
            </p:sp>
            <p:sp>
              <p:nvSpPr>
                <p:cNvPr id="1411" name="Line 186855"/>
                <p:cNvSpPr>
                  <a:spLocks noChangeAspect="1" noChangeShapeType="1"/>
                </p:cNvSpPr>
                <p:nvPr/>
              </p:nvSpPr>
              <p:spPr bwMode="auto">
                <a:xfrm flipH="1">
                  <a:off x="234" y="1536"/>
                  <a:ext cx="4" cy="6"/>
                </a:xfrm>
                <a:prstGeom prst="line">
                  <a:avLst/>
                </a:prstGeom>
                <a:noFill/>
                <a:ln w="12700">
                  <a:solidFill>
                    <a:srgbClr val="FF0000"/>
                  </a:solidFill>
                  <a:round/>
                  <a:headEnd/>
                  <a:tailEnd/>
                </a:ln>
              </p:spPr>
              <p:txBody>
                <a:bodyPr/>
                <a:lstStyle/>
                <a:p>
                  <a:endParaRPr lang="en-US"/>
                </a:p>
              </p:txBody>
            </p:sp>
            <p:sp>
              <p:nvSpPr>
                <p:cNvPr id="1412" name="Line 186856"/>
                <p:cNvSpPr>
                  <a:spLocks noChangeAspect="1" noChangeShapeType="1"/>
                </p:cNvSpPr>
                <p:nvPr/>
              </p:nvSpPr>
              <p:spPr bwMode="auto">
                <a:xfrm flipH="1">
                  <a:off x="234" y="1340"/>
                  <a:ext cx="4" cy="5"/>
                </a:xfrm>
                <a:prstGeom prst="line">
                  <a:avLst/>
                </a:prstGeom>
                <a:noFill/>
                <a:ln w="12700">
                  <a:solidFill>
                    <a:srgbClr val="FF0000"/>
                  </a:solidFill>
                  <a:round/>
                  <a:headEnd/>
                  <a:tailEnd/>
                </a:ln>
              </p:spPr>
              <p:txBody>
                <a:bodyPr/>
                <a:lstStyle/>
                <a:p>
                  <a:endParaRPr lang="en-US"/>
                </a:p>
              </p:txBody>
            </p:sp>
            <p:sp>
              <p:nvSpPr>
                <p:cNvPr id="1413" name="Line 186857"/>
                <p:cNvSpPr>
                  <a:spLocks noChangeAspect="1" noChangeShapeType="1"/>
                </p:cNvSpPr>
                <p:nvPr/>
              </p:nvSpPr>
              <p:spPr bwMode="auto">
                <a:xfrm flipH="1">
                  <a:off x="234" y="1317"/>
                  <a:ext cx="4" cy="1"/>
                </a:xfrm>
                <a:prstGeom prst="line">
                  <a:avLst/>
                </a:prstGeom>
                <a:noFill/>
                <a:ln w="12700">
                  <a:solidFill>
                    <a:srgbClr val="FF0000"/>
                  </a:solidFill>
                  <a:round/>
                  <a:headEnd/>
                  <a:tailEnd/>
                </a:ln>
              </p:spPr>
              <p:txBody>
                <a:bodyPr/>
                <a:lstStyle/>
                <a:p>
                  <a:endParaRPr lang="en-US"/>
                </a:p>
              </p:txBody>
            </p:sp>
            <p:sp>
              <p:nvSpPr>
                <p:cNvPr id="1414" name="Line 186858"/>
                <p:cNvSpPr>
                  <a:spLocks noChangeAspect="1" noChangeShapeType="1"/>
                </p:cNvSpPr>
                <p:nvPr/>
              </p:nvSpPr>
              <p:spPr bwMode="auto">
                <a:xfrm flipH="1">
                  <a:off x="234" y="1688"/>
                  <a:ext cx="4" cy="1"/>
                </a:xfrm>
                <a:prstGeom prst="line">
                  <a:avLst/>
                </a:prstGeom>
                <a:noFill/>
                <a:ln w="12700">
                  <a:solidFill>
                    <a:srgbClr val="FF0000"/>
                  </a:solidFill>
                  <a:round/>
                  <a:headEnd/>
                  <a:tailEnd/>
                </a:ln>
              </p:spPr>
              <p:txBody>
                <a:bodyPr/>
                <a:lstStyle/>
                <a:p>
                  <a:endParaRPr lang="en-US"/>
                </a:p>
              </p:txBody>
            </p:sp>
            <p:sp>
              <p:nvSpPr>
                <p:cNvPr id="1415" name="Line 186859"/>
                <p:cNvSpPr>
                  <a:spLocks noChangeAspect="1" noChangeShapeType="1"/>
                </p:cNvSpPr>
                <p:nvPr/>
              </p:nvSpPr>
              <p:spPr bwMode="auto">
                <a:xfrm flipH="1">
                  <a:off x="234" y="1015"/>
                  <a:ext cx="4" cy="6"/>
                </a:xfrm>
                <a:prstGeom prst="line">
                  <a:avLst/>
                </a:prstGeom>
                <a:noFill/>
                <a:ln w="12700">
                  <a:solidFill>
                    <a:srgbClr val="FF0000"/>
                  </a:solidFill>
                  <a:round/>
                  <a:headEnd/>
                  <a:tailEnd/>
                </a:ln>
              </p:spPr>
              <p:txBody>
                <a:bodyPr/>
                <a:lstStyle/>
                <a:p>
                  <a:endParaRPr lang="en-US"/>
                </a:p>
              </p:txBody>
            </p:sp>
            <p:sp>
              <p:nvSpPr>
                <p:cNvPr id="1416" name="Line 186860"/>
                <p:cNvSpPr>
                  <a:spLocks noChangeAspect="1" noChangeShapeType="1"/>
                </p:cNvSpPr>
                <p:nvPr/>
              </p:nvSpPr>
              <p:spPr bwMode="auto">
                <a:xfrm flipH="1" flipV="1">
                  <a:off x="234" y="1755"/>
                  <a:ext cx="4" cy="6"/>
                </a:xfrm>
                <a:prstGeom prst="line">
                  <a:avLst/>
                </a:prstGeom>
                <a:noFill/>
                <a:ln w="12700">
                  <a:solidFill>
                    <a:srgbClr val="FF0000"/>
                  </a:solidFill>
                  <a:round/>
                  <a:headEnd/>
                  <a:tailEnd/>
                </a:ln>
              </p:spPr>
              <p:txBody>
                <a:bodyPr/>
                <a:lstStyle/>
                <a:p>
                  <a:endParaRPr lang="en-US"/>
                </a:p>
              </p:txBody>
            </p:sp>
            <p:sp>
              <p:nvSpPr>
                <p:cNvPr id="1417" name="Line 186861"/>
                <p:cNvSpPr>
                  <a:spLocks noChangeAspect="1" noChangeShapeType="1"/>
                </p:cNvSpPr>
                <p:nvPr/>
              </p:nvSpPr>
              <p:spPr bwMode="auto">
                <a:xfrm flipH="1" flipV="1">
                  <a:off x="234" y="1755"/>
                  <a:ext cx="4" cy="6"/>
                </a:xfrm>
                <a:prstGeom prst="line">
                  <a:avLst/>
                </a:prstGeom>
                <a:noFill/>
                <a:ln w="12700">
                  <a:solidFill>
                    <a:srgbClr val="FF0000"/>
                  </a:solidFill>
                  <a:round/>
                  <a:headEnd/>
                  <a:tailEnd/>
                </a:ln>
              </p:spPr>
              <p:txBody>
                <a:bodyPr/>
                <a:lstStyle/>
                <a:p>
                  <a:endParaRPr lang="en-US"/>
                </a:p>
              </p:txBody>
            </p:sp>
            <p:sp>
              <p:nvSpPr>
                <p:cNvPr id="1418" name="Line 186862"/>
                <p:cNvSpPr>
                  <a:spLocks noChangeAspect="1" noChangeShapeType="1"/>
                </p:cNvSpPr>
                <p:nvPr/>
              </p:nvSpPr>
              <p:spPr bwMode="auto">
                <a:xfrm flipH="1" flipV="1">
                  <a:off x="234" y="1817"/>
                  <a:ext cx="4" cy="5"/>
                </a:xfrm>
                <a:prstGeom prst="line">
                  <a:avLst/>
                </a:prstGeom>
                <a:noFill/>
                <a:ln w="12700">
                  <a:solidFill>
                    <a:srgbClr val="FF0000"/>
                  </a:solidFill>
                  <a:round/>
                  <a:headEnd/>
                  <a:tailEnd/>
                </a:ln>
              </p:spPr>
              <p:txBody>
                <a:bodyPr/>
                <a:lstStyle/>
                <a:p>
                  <a:endParaRPr lang="en-US"/>
                </a:p>
              </p:txBody>
            </p:sp>
            <p:sp>
              <p:nvSpPr>
                <p:cNvPr id="1419" name="Line 186863"/>
                <p:cNvSpPr>
                  <a:spLocks noChangeAspect="1" noChangeShapeType="1"/>
                </p:cNvSpPr>
                <p:nvPr/>
              </p:nvSpPr>
              <p:spPr bwMode="auto">
                <a:xfrm flipH="1">
                  <a:off x="228" y="1267"/>
                  <a:ext cx="6" cy="1"/>
                </a:xfrm>
                <a:prstGeom prst="line">
                  <a:avLst/>
                </a:prstGeom>
                <a:noFill/>
                <a:ln w="12700">
                  <a:solidFill>
                    <a:srgbClr val="FF0000"/>
                  </a:solidFill>
                  <a:round/>
                  <a:headEnd/>
                  <a:tailEnd/>
                </a:ln>
              </p:spPr>
              <p:txBody>
                <a:bodyPr/>
                <a:lstStyle/>
                <a:p>
                  <a:endParaRPr lang="en-US"/>
                </a:p>
              </p:txBody>
            </p:sp>
            <p:sp>
              <p:nvSpPr>
                <p:cNvPr id="1420" name="Line 186864"/>
                <p:cNvSpPr>
                  <a:spLocks noChangeAspect="1" noChangeShapeType="1"/>
                </p:cNvSpPr>
                <p:nvPr/>
              </p:nvSpPr>
              <p:spPr bwMode="auto">
                <a:xfrm flipH="1">
                  <a:off x="228" y="1868"/>
                  <a:ext cx="6" cy="1"/>
                </a:xfrm>
                <a:prstGeom prst="line">
                  <a:avLst/>
                </a:prstGeom>
                <a:noFill/>
                <a:ln w="12700">
                  <a:solidFill>
                    <a:srgbClr val="FF0000"/>
                  </a:solidFill>
                  <a:round/>
                  <a:headEnd/>
                  <a:tailEnd/>
                </a:ln>
              </p:spPr>
              <p:txBody>
                <a:bodyPr/>
                <a:lstStyle/>
                <a:p>
                  <a:endParaRPr lang="en-US"/>
                </a:p>
              </p:txBody>
            </p:sp>
            <p:sp>
              <p:nvSpPr>
                <p:cNvPr id="1421" name="Line 186865"/>
                <p:cNvSpPr>
                  <a:spLocks noChangeAspect="1" noChangeShapeType="1"/>
                </p:cNvSpPr>
                <p:nvPr/>
              </p:nvSpPr>
              <p:spPr bwMode="auto">
                <a:xfrm>
                  <a:off x="234" y="1317"/>
                  <a:ext cx="0" cy="6"/>
                </a:xfrm>
                <a:prstGeom prst="line">
                  <a:avLst/>
                </a:prstGeom>
                <a:noFill/>
                <a:ln w="12700">
                  <a:solidFill>
                    <a:srgbClr val="FF0000"/>
                  </a:solidFill>
                  <a:round/>
                  <a:headEnd/>
                  <a:tailEnd/>
                </a:ln>
              </p:spPr>
              <p:txBody>
                <a:bodyPr/>
                <a:lstStyle/>
                <a:p>
                  <a:endParaRPr lang="en-US"/>
                </a:p>
              </p:txBody>
            </p:sp>
            <p:sp>
              <p:nvSpPr>
                <p:cNvPr id="1422" name="Line 186866"/>
                <p:cNvSpPr>
                  <a:spLocks noChangeAspect="1" noChangeShapeType="1"/>
                </p:cNvSpPr>
                <p:nvPr/>
              </p:nvSpPr>
              <p:spPr bwMode="auto">
                <a:xfrm flipH="1" flipV="1">
                  <a:off x="228" y="1811"/>
                  <a:ext cx="6" cy="6"/>
                </a:xfrm>
                <a:prstGeom prst="line">
                  <a:avLst/>
                </a:prstGeom>
                <a:noFill/>
                <a:ln w="12700">
                  <a:solidFill>
                    <a:srgbClr val="FF0000"/>
                  </a:solidFill>
                  <a:round/>
                  <a:headEnd/>
                  <a:tailEnd/>
                </a:ln>
              </p:spPr>
              <p:txBody>
                <a:bodyPr/>
                <a:lstStyle/>
                <a:p>
                  <a:endParaRPr lang="en-US"/>
                </a:p>
              </p:txBody>
            </p:sp>
            <p:sp>
              <p:nvSpPr>
                <p:cNvPr id="1423" name="Line 186867"/>
                <p:cNvSpPr>
                  <a:spLocks noChangeAspect="1" noChangeShapeType="1"/>
                </p:cNvSpPr>
                <p:nvPr/>
              </p:nvSpPr>
              <p:spPr bwMode="auto">
                <a:xfrm flipH="1">
                  <a:off x="228" y="1345"/>
                  <a:ext cx="6" cy="1"/>
                </a:xfrm>
                <a:prstGeom prst="line">
                  <a:avLst/>
                </a:prstGeom>
                <a:noFill/>
                <a:ln w="12700">
                  <a:solidFill>
                    <a:srgbClr val="FF0000"/>
                  </a:solidFill>
                  <a:round/>
                  <a:headEnd/>
                  <a:tailEnd/>
                </a:ln>
              </p:spPr>
              <p:txBody>
                <a:bodyPr/>
                <a:lstStyle/>
                <a:p>
                  <a:endParaRPr lang="en-US"/>
                </a:p>
              </p:txBody>
            </p:sp>
            <p:sp>
              <p:nvSpPr>
                <p:cNvPr id="1424" name="Line 186868"/>
                <p:cNvSpPr>
                  <a:spLocks noChangeAspect="1" noChangeShapeType="1"/>
                </p:cNvSpPr>
                <p:nvPr/>
              </p:nvSpPr>
              <p:spPr bwMode="auto">
                <a:xfrm flipH="1">
                  <a:off x="228" y="1688"/>
                  <a:ext cx="6" cy="1"/>
                </a:xfrm>
                <a:prstGeom prst="line">
                  <a:avLst/>
                </a:prstGeom>
                <a:noFill/>
                <a:ln w="12700">
                  <a:solidFill>
                    <a:srgbClr val="FF0000"/>
                  </a:solidFill>
                  <a:round/>
                  <a:headEnd/>
                  <a:tailEnd/>
                </a:ln>
              </p:spPr>
              <p:txBody>
                <a:bodyPr/>
                <a:lstStyle/>
                <a:p>
                  <a:endParaRPr lang="en-US"/>
                </a:p>
              </p:txBody>
            </p:sp>
            <p:sp>
              <p:nvSpPr>
                <p:cNvPr id="1425" name="Line 186869"/>
                <p:cNvSpPr>
                  <a:spLocks noChangeAspect="1" noChangeShapeType="1"/>
                </p:cNvSpPr>
                <p:nvPr/>
              </p:nvSpPr>
              <p:spPr bwMode="auto">
                <a:xfrm flipH="1">
                  <a:off x="228" y="1755"/>
                  <a:ext cx="6" cy="1"/>
                </a:xfrm>
                <a:prstGeom prst="line">
                  <a:avLst/>
                </a:prstGeom>
                <a:noFill/>
                <a:ln w="12700">
                  <a:solidFill>
                    <a:srgbClr val="FF0000"/>
                  </a:solidFill>
                  <a:round/>
                  <a:headEnd/>
                  <a:tailEnd/>
                </a:ln>
              </p:spPr>
              <p:txBody>
                <a:bodyPr/>
                <a:lstStyle/>
                <a:p>
                  <a:endParaRPr lang="en-US"/>
                </a:p>
              </p:txBody>
            </p:sp>
            <p:sp>
              <p:nvSpPr>
                <p:cNvPr id="1426" name="Line 186870"/>
                <p:cNvSpPr>
                  <a:spLocks noChangeAspect="1" noChangeShapeType="1"/>
                </p:cNvSpPr>
                <p:nvPr/>
              </p:nvSpPr>
              <p:spPr bwMode="auto">
                <a:xfrm flipH="1">
                  <a:off x="228" y="1542"/>
                  <a:ext cx="6" cy="1"/>
                </a:xfrm>
                <a:prstGeom prst="line">
                  <a:avLst/>
                </a:prstGeom>
                <a:noFill/>
                <a:ln w="12700">
                  <a:solidFill>
                    <a:srgbClr val="FF0000"/>
                  </a:solidFill>
                  <a:round/>
                  <a:headEnd/>
                  <a:tailEnd/>
                </a:ln>
              </p:spPr>
              <p:txBody>
                <a:bodyPr/>
                <a:lstStyle/>
                <a:p>
                  <a:endParaRPr lang="en-US"/>
                </a:p>
              </p:txBody>
            </p:sp>
            <p:sp>
              <p:nvSpPr>
                <p:cNvPr id="1427" name="Line 186871"/>
                <p:cNvSpPr>
                  <a:spLocks noChangeAspect="1" noChangeShapeType="1"/>
                </p:cNvSpPr>
                <p:nvPr/>
              </p:nvSpPr>
              <p:spPr bwMode="auto">
                <a:xfrm>
                  <a:off x="234" y="1021"/>
                  <a:ext cx="0" cy="5"/>
                </a:xfrm>
                <a:prstGeom prst="line">
                  <a:avLst/>
                </a:prstGeom>
                <a:noFill/>
                <a:ln w="12700">
                  <a:solidFill>
                    <a:srgbClr val="FF0000"/>
                  </a:solidFill>
                  <a:round/>
                  <a:headEnd/>
                  <a:tailEnd/>
                </a:ln>
              </p:spPr>
              <p:txBody>
                <a:bodyPr/>
                <a:lstStyle/>
                <a:p>
                  <a:endParaRPr lang="en-US"/>
                </a:p>
              </p:txBody>
            </p:sp>
            <p:sp>
              <p:nvSpPr>
                <p:cNvPr id="1428" name="Line 186872"/>
                <p:cNvSpPr>
                  <a:spLocks noChangeAspect="1" noChangeShapeType="1"/>
                </p:cNvSpPr>
                <p:nvPr/>
              </p:nvSpPr>
              <p:spPr bwMode="auto">
                <a:xfrm flipH="1">
                  <a:off x="228" y="1110"/>
                  <a:ext cx="6" cy="1"/>
                </a:xfrm>
                <a:prstGeom prst="line">
                  <a:avLst/>
                </a:prstGeom>
                <a:noFill/>
                <a:ln w="12700">
                  <a:solidFill>
                    <a:srgbClr val="FF0000"/>
                  </a:solidFill>
                  <a:round/>
                  <a:headEnd/>
                  <a:tailEnd/>
                </a:ln>
              </p:spPr>
              <p:txBody>
                <a:bodyPr/>
                <a:lstStyle/>
                <a:p>
                  <a:endParaRPr lang="en-US"/>
                </a:p>
              </p:txBody>
            </p:sp>
            <p:sp>
              <p:nvSpPr>
                <p:cNvPr id="1429" name="Line 186873"/>
                <p:cNvSpPr>
                  <a:spLocks noChangeAspect="1" noChangeShapeType="1"/>
                </p:cNvSpPr>
                <p:nvPr/>
              </p:nvSpPr>
              <p:spPr bwMode="auto">
                <a:xfrm flipH="1">
                  <a:off x="228" y="1755"/>
                  <a:ext cx="6" cy="1"/>
                </a:xfrm>
                <a:prstGeom prst="line">
                  <a:avLst/>
                </a:prstGeom>
                <a:noFill/>
                <a:ln w="12700">
                  <a:solidFill>
                    <a:srgbClr val="FF0000"/>
                  </a:solidFill>
                  <a:round/>
                  <a:headEnd/>
                  <a:tailEnd/>
                </a:ln>
              </p:spPr>
              <p:txBody>
                <a:bodyPr/>
                <a:lstStyle/>
                <a:p>
                  <a:endParaRPr lang="en-US"/>
                </a:p>
              </p:txBody>
            </p:sp>
            <p:sp>
              <p:nvSpPr>
                <p:cNvPr id="1430" name="Line 186874"/>
                <p:cNvSpPr>
                  <a:spLocks noChangeAspect="1" noChangeShapeType="1"/>
                </p:cNvSpPr>
                <p:nvPr/>
              </p:nvSpPr>
              <p:spPr bwMode="auto">
                <a:xfrm flipH="1">
                  <a:off x="228" y="1026"/>
                  <a:ext cx="6" cy="5"/>
                </a:xfrm>
                <a:prstGeom prst="line">
                  <a:avLst/>
                </a:prstGeom>
                <a:noFill/>
                <a:ln w="12700">
                  <a:solidFill>
                    <a:srgbClr val="FF0000"/>
                  </a:solidFill>
                  <a:round/>
                  <a:headEnd/>
                  <a:tailEnd/>
                </a:ln>
              </p:spPr>
              <p:txBody>
                <a:bodyPr/>
                <a:lstStyle/>
                <a:p>
                  <a:endParaRPr lang="en-US"/>
                </a:p>
              </p:txBody>
            </p:sp>
            <p:sp>
              <p:nvSpPr>
                <p:cNvPr id="1431" name="Line 186875"/>
                <p:cNvSpPr>
                  <a:spLocks noChangeAspect="1" noChangeShapeType="1"/>
                </p:cNvSpPr>
                <p:nvPr/>
              </p:nvSpPr>
              <p:spPr bwMode="auto">
                <a:xfrm flipH="1">
                  <a:off x="228" y="1783"/>
                  <a:ext cx="6" cy="1"/>
                </a:xfrm>
                <a:prstGeom prst="line">
                  <a:avLst/>
                </a:prstGeom>
                <a:noFill/>
                <a:ln w="12700">
                  <a:solidFill>
                    <a:srgbClr val="FF0000"/>
                  </a:solidFill>
                  <a:round/>
                  <a:headEnd/>
                  <a:tailEnd/>
                </a:ln>
              </p:spPr>
              <p:txBody>
                <a:bodyPr/>
                <a:lstStyle/>
                <a:p>
                  <a:endParaRPr lang="en-US"/>
                </a:p>
              </p:txBody>
            </p:sp>
            <p:sp>
              <p:nvSpPr>
                <p:cNvPr id="1432" name="Line 186876"/>
                <p:cNvSpPr>
                  <a:spLocks noChangeAspect="1" noChangeShapeType="1"/>
                </p:cNvSpPr>
                <p:nvPr/>
              </p:nvSpPr>
              <p:spPr bwMode="auto">
                <a:xfrm flipH="1">
                  <a:off x="222" y="1323"/>
                  <a:ext cx="12" cy="1"/>
                </a:xfrm>
                <a:prstGeom prst="line">
                  <a:avLst/>
                </a:prstGeom>
                <a:noFill/>
                <a:ln w="12700">
                  <a:solidFill>
                    <a:srgbClr val="FF0000"/>
                  </a:solidFill>
                  <a:round/>
                  <a:headEnd/>
                  <a:tailEnd/>
                </a:ln>
              </p:spPr>
              <p:txBody>
                <a:bodyPr/>
                <a:lstStyle/>
                <a:p>
                  <a:endParaRPr lang="en-US"/>
                </a:p>
              </p:txBody>
            </p:sp>
            <p:sp>
              <p:nvSpPr>
                <p:cNvPr id="1433" name="Line 186877"/>
                <p:cNvSpPr>
                  <a:spLocks noChangeAspect="1" noChangeShapeType="1"/>
                </p:cNvSpPr>
                <p:nvPr/>
              </p:nvSpPr>
              <p:spPr bwMode="auto">
                <a:xfrm flipV="1">
                  <a:off x="228" y="1806"/>
                  <a:ext cx="1" cy="5"/>
                </a:xfrm>
                <a:prstGeom prst="line">
                  <a:avLst/>
                </a:prstGeom>
                <a:noFill/>
                <a:ln w="12700">
                  <a:solidFill>
                    <a:srgbClr val="FF0000"/>
                  </a:solidFill>
                  <a:round/>
                  <a:headEnd/>
                  <a:tailEnd/>
                </a:ln>
              </p:spPr>
              <p:txBody>
                <a:bodyPr/>
                <a:lstStyle/>
                <a:p>
                  <a:endParaRPr lang="en-US"/>
                </a:p>
              </p:txBody>
            </p:sp>
            <p:sp>
              <p:nvSpPr>
                <p:cNvPr id="1434" name="Line 186878"/>
                <p:cNvSpPr>
                  <a:spLocks noChangeAspect="1" noChangeShapeType="1"/>
                </p:cNvSpPr>
                <p:nvPr/>
              </p:nvSpPr>
              <p:spPr bwMode="auto">
                <a:xfrm>
                  <a:off x="228" y="1031"/>
                  <a:ext cx="1" cy="6"/>
                </a:xfrm>
                <a:prstGeom prst="line">
                  <a:avLst/>
                </a:prstGeom>
                <a:noFill/>
                <a:ln w="12700">
                  <a:solidFill>
                    <a:srgbClr val="FF0000"/>
                  </a:solidFill>
                  <a:round/>
                  <a:headEnd/>
                  <a:tailEnd/>
                </a:ln>
              </p:spPr>
              <p:txBody>
                <a:bodyPr/>
                <a:lstStyle/>
                <a:p>
                  <a:endParaRPr lang="en-US"/>
                </a:p>
              </p:txBody>
            </p:sp>
            <p:sp>
              <p:nvSpPr>
                <p:cNvPr id="1435" name="Line 186879"/>
                <p:cNvSpPr>
                  <a:spLocks noChangeAspect="1" noChangeShapeType="1"/>
                </p:cNvSpPr>
                <p:nvPr/>
              </p:nvSpPr>
              <p:spPr bwMode="auto">
                <a:xfrm flipH="1">
                  <a:off x="222" y="1868"/>
                  <a:ext cx="6" cy="1"/>
                </a:xfrm>
                <a:prstGeom prst="line">
                  <a:avLst/>
                </a:prstGeom>
                <a:noFill/>
                <a:ln w="12700">
                  <a:solidFill>
                    <a:srgbClr val="FF0000"/>
                  </a:solidFill>
                  <a:round/>
                  <a:headEnd/>
                  <a:tailEnd/>
                </a:ln>
              </p:spPr>
              <p:txBody>
                <a:bodyPr/>
                <a:lstStyle/>
                <a:p>
                  <a:endParaRPr lang="en-US"/>
                </a:p>
              </p:txBody>
            </p:sp>
            <p:sp>
              <p:nvSpPr>
                <p:cNvPr id="1436" name="Line 186880"/>
                <p:cNvSpPr>
                  <a:spLocks noChangeAspect="1" noChangeShapeType="1"/>
                </p:cNvSpPr>
                <p:nvPr/>
              </p:nvSpPr>
              <p:spPr bwMode="auto">
                <a:xfrm flipH="1" flipV="1">
                  <a:off x="216" y="1744"/>
                  <a:ext cx="12" cy="11"/>
                </a:xfrm>
                <a:prstGeom prst="line">
                  <a:avLst/>
                </a:prstGeom>
                <a:noFill/>
                <a:ln w="12700">
                  <a:solidFill>
                    <a:srgbClr val="FF0000"/>
                  </a:solidFill>
                  <a:round/>
                  <a:headEnd/>
                  <a:tailEnd/>
                </a:ln>
              </p:spPr>
              <p:txBody>
                <a:bodyPr/>
                <a:lstStyle/>
                <a:p>
                  <a:endParaRPr lang="en-US"/>
                </a:p>
              </p:txBody>
            </p:sp>
            <p:sp>
              <p:nvSpPr>
                <p:cNvPr id="1437" name="Line 186881"/>
                <p:cNvSpPr>
                  <a:spLocks noChangeAspect="1" noChangeShapeType="1"/>
                </p:cNvSpPr>
                <p:nvPr/>
              </p:nvSpPr>
              <p:spPr bwMode="auto">
                <a:xfrm>
                  <a:off x="228" y="1267"/>
                  <a:ext cx="1" cy="6"/>
                </a:xfrm>
                <a:prstGeom prst="line">
                  <a:avLst/>
                </a:prstGeom>
                <a:noFill/>
                <a:ln w="12700">
                  <a:solidFill>
                    <a:srgbClr val="FF0000"/>
                  </a:solidFill>
                  <a:round/>
                  <a:headEnd/>
                  <a:tailEnd/>
                </a:ln>
              </p:spPr>
              <p:txBody>
                <a:bodyPr/>
                <a:lstStyle/>
                <a:p>
                  <a:endParaRPr lang="en-US"/>
                </a:p>
              </p:txBody>
            </p:sp>
            <p:sp>
              <p:nvSpPr>
                <p:cNvPr id="1438" name="Line 186882"/>
                <p:cNvSpPr>
                  <a:spLocks noChangeAspect="1" noChangeShapeType="1"/>
                </p:cNvSpPr>
                <p:nvPr/>
              </p:nvSpPr>
              <p:spPr bwMode="auto">
                <a:xfrm flipH="1">
                  <a:off x="222" y="1755"/>
                  <a:ext cx="6" cy="1"/>
                </a:xfrm>
                <a:prstGeom prst="line">
                  <a:avLst/>
                </a:prstGeom>
                <a:noFill/>
                <a:ln w="12700">
                  <a:solidFill>
                    <a:srgbClr val="FF0000"/>
                  </a:solidFill>
                  <a:round/>
                  <a:headEnd/>
                  <a:tailEnd/>
                </a:ln>
              </p:spPr>
              <p:txBody>
                <a:bodyPr/>
                <a:lstStyle/>
                <a:p>
                  <a:endParaRPr lang="en-US"/>
                </a:p>
              </p:txBody>
            </p:sp>
            <p:sp>
              <p:nvSpPr>
                <p:cNvPr id="1439" name="Line 186883"/>
                <p:cNvSpPr>
                  <a:spLocks noChangeAspect="1" noChangeShapeType="1"/>
                </p:cNvSpPr>
                <p:nvPr/>
              </p:nvSpPr>
              <p:spPr bwMode="auto">
                <a:xfrm flipH="1">
                  <a:off x="222" y="1688"/>
                  <a:ext cx="6" cy="1"/>
                </a:xfrm>
                <a:prstGeom prst="line">
                  <a:avLst/>
                </a:prstGeom>
                <a:noFill/>
                <a:ln w="12700">
                  <a:solidFill>
                    <a:srgbClr val="FF0000"/>
                  </a:solidFill>
                  <a:round/>
                  <a:headEnd/>
                  <a:tailEnd/>
                </a:ln>
              </p:spPr>
              <p:txBody>
                <a:bodyPr/>
                <a:lstStyle/>
                <a:p>
                  <a:endParaRPr lang="en-US"/>
                </a:p>
              </p:txBody>
            </p:sp>
            <p:sp>
              <p:nvSpPr>
                <p:cNvPr id="1440" name="Line 186884"/>
                <p:cNvSpPr>
                  <a:spLocks noChangeAspect="1" noChangeShapeType="1"/>
                </p:cNvSpPr>
                <p:nvPr/>
              </p:nvSpPr>
              <p:spPr bwMode="auto">
                <a:xfrm flipH="1" flipV="1">
                  <a:off x="222" y="1778"/>
                  <a:ext cx="6" cy="5"/>
                </a:xfrm>
                <a:prstGeom prst="line">
                  <a:avLst/>
                </a:prstGeom>
                <a:noFill/>
                <a:ln w="12700">
                  <a:solidFill>
                    <a:srgbClr val="FF0000"/>
                  </a:solidFill>
                  <a:round/>
                  <a:headEnd/>
                  <a:tailEnd/>
                </a:ln>
              </p:spPr>
              <p:txBody>
                <a:bodyPr/>
                <a:lstStyle/>
                <a:p>
                  <a:endParaRPr lang="en-US"/>
                </a:p>
              </p:txBody>
            </p:sp>
            <p:sp>
              <p:nvSpPr>
                <p:cNvPr id="1441" name="Line 186885"/>
                <p:cNvSpPr>
                  <a:spLocks noChangeAspect="1" noChangeShapeType="1"/>
                </p:cNvSpPr>
                <p:nvPr/>
              </p:nvSpPr>
              <p:spPr bwMode="auto">
                <a:xfrm flipH="1">
                  <a:off x="222" y="1110"/>
                  <a:ext cx="6" cy="6"/>
                </a:xfrm>
                <a:prstGeom prst="line">
                  <a:avLst/>
                </a:prstGeom>
                <a:noFill/>
                <a:ln w="12700">
                  <a:solidFill>
                    <a:srgbClr val="FF0000"/>
                  </a:solidFill>
                  <a:round/>
                  <a:headEnd/>
                  <a:tailEnd/>
                </a:ln>
              </p:spPr>
              <p:txBody>
                <a:bodyPr/>
                <a:lstStyle/>
                <a:p>
                  <a:endParaRPr lang="en-US"/>
                </a:p>
              </p:txBody>
            </p:sp>
            <p:sp>
              <p:nvSpPr>
                <p:cNvPr id="1442" name="Line 186886"/>
                <p:cNvSpPr>
                  <a:spLocks noChangeAspect="1" noChangeShapeType="1"/>
                </p:cNvSpPr>
                <p:nvPr/>
              </p:nvSpPr>
              <p:spPr bwMode="auto">
                <a:xfrm flipH="1">
                  <a:off x="222" y="1542"/>
                  <a:ext cx="6" cy="6"/>
                </a:xfrm>
                <a:prstGeom prst="line">
                  <a:avLst/>
                </a:prstGeom>
                <a:noFill/>
                <a:ln w="12700">
                  <a:solidFill>
                    <a:srgbClr val="FF0000"/>
                  </a:solidFill>
                  <a:round/>
                  <a:headEnd/>
                  <a:tailEnd/>
                </a:ln>
              </p:spPr>
              <p:txBody>
                <a:bodyPr/>
                <a:lstStyle/>
                <a:p>
                  <a:endParaRPr lang="en-US"/>
                </a:p>
              </p:txBody>
            </p:sp>
            <p:sp>
              <p:nvSpPr>
                <p:cNvPr id="1443" name="Line 186887"/>
                <p:cNvSpPr>
                  <a:spLocks noChangeAspect="1" noChangeShapeType="1"/>
                </p:cNvSpPr>
                <p:nvPr/>
              </p:nvSpPr>
              <p:spPr bwMode="auto">
                <a:xfrm flipH="1">
                  <a:off x="222" y="1806"/>
                  <a:ext cx="6" cy="1"/>
                </a:xfrm>
                <a:prstGeom prst="line">
                  <a:avLst/>
                </a:prstGeom>
                <a:noFill/>
                <a:ln w="12700">
                  <a:solidFill>
                    <a:srgbClr val="FF0000"/>
                  </a:solidFill>
                  <a:round/>
                  <a:headEnd/>
                  <a:tailEnd/>
                </a:ln>
              </p:spPr>
              <p:txBody>
                <a:bodyPr/>
                <a:lstStyle/>
                <a:p>
                  <a:endParaRPr lang="en-US"/>
                </a:p>
              </p:txBody>
            </p:sp>
            <p:sp>
              <p:nvSpPr>
                <p:cNvPr id="1444" name="Line 186888"/>
                <p:cNvSpPr>
                  <a:spLocks noChangeAspect="1" noChangeShapeType="1"/>
                </p:cNvSpPr>
                <p:nvPr/>
              </p:nvSpPr>
              <p:spPr bwMode="auto">
                <a:xfrm flipH="1">
                  <a:off x="222" y="1693"/>
                  <a:ext cx="6" cy="1"/>
                </a:xfrm>
                <a:prstGeom prst="line">
                  <a:avLst/>
                </a:prstGeom>
                <a:noFill/>
                <a:ln w="12700">
                  <a:solidFill>
                    <a:srgbClr val="FF0000"/>
                  </a:solidFill>
                  <a:round/>
                  <a:headEnd/>
                  <a:tailEnd/>
                </a:ln>
              </p:spPr>
              <p:txBody>
                <a:bodyPr/>
                <a:lstStyle/>
                <a:p>
                  <a:endParaRPr lang="en-US"/>
                </a:p>
              </p:txBody>
            </p:sp>
            <p:sp>
              <p:nvSpPr>
                <p:cNvPr id="1445" name="Line 186889"/>
                <p:cNvSpPr>
                  <a:spLocks noChangeAspect="1" noChangeShapeType="1"/>
                </p:cNvSpPr>
                <p:nvPr/>
              </p:nvSpPr>
              <p:spPr bwMode="auto">
                <a:xfrm flipH="1">
                  <a:off x="222" y="1345"/>
                  <a:ext cx="6" cy="1"/>
                </a:xfrm>
                <a:prstGeom prst="line">
                  <a:avLst/>
                </a:prstGeom>
                <a:noFill/>
                <a:ln w="12700">
                  <a:solidFill>
                    <a:srgbClr val="FF0000"/>
                  </a:solidFill>
                  <a:round/>
                  <a:headEnd/>
                  <a:tailEnd/>
                </a:ln>
              </p:spPr>
              <p:txBody>
                <a:bodyPr/>
                <a:lstStyle/>
                <a:p>
                  <a:endParaRPr lang="en-US"/>
                </a:p>
              </p:txBody>
            </p:sp>
            <p:sp>
              <p:nvSpPr>
                <p:cNvPr id="1446" name="Line 186890"/>
                <p:cNvSpPr>
                  <a:spLocks noChangeAspect="1" noChangeShapeType="1"/>
                </p:cNvSpPr>
                <p:nvPr/>
              </p:nvSpPr>
              <p:spPr bwMode="auto">
                <a:xfrm flipH="1">
                  <a:off x="222" y="1037"/>
                  <a:ext cx="6" cy="6"/>
                </a:xfrm>
                <a:prstGeom prst="line">
                  <a:avLst/>
                </a:prstGeom>
                <a:noFill/>
                <a:ln w="12700">
                  <a:solidFill>
                    <a:srgbClr val="FF0000"/>
                  </a:solidFill>
                  <a:round/>
                  <a:headEnd/>
                  <a:tailEnd/>
                </a:ln>
              </p:spPr>
              <p:txBody>
                <a:bodyPr/>
                <a:lstStyle/>
                <a:p>
                  <a:endParaRPr lang="en-US"/>
                </a:p>
              </p:txBody>
            </p:sp>
            <p:sp>
              <p:nvSpPr>
                <p:cNvPr id="1447" name="Line 186891"/>
                <p:cNvSpPr>
                  <a:spLocks noChangeAspect="1" noChangeShapeType="1"/>
                </p:cNvSpPr>
                <p:nvPr/>
              </p:nvSpPr>
              <p:spPr bwMode="auto">
                <a:xfrm flipH="1">
                  <a:off x="222" y="1693"/>
                  <a:ext cx="6" cy="1"/>
                </a:xfrm>
                <a:prstGeom prst="line">
                  <a:avLst/>
                </a:prstGeom>
                <a:noFill/>
                <a:ln w="12700">
                  <a:solidFill>
                    <a:srgbClr val="FF0000"/>
                  </a:solidFill>
                  <a:round/>
                  <a:headEnd/>
                  <a:tailEnd/>
                </a:ln>
              </p:spPr>
              <p:txBody>
                <a:bodyPr/>
                <a:lstStyle/>
                <a:p>
                  <a:endParaRPr lang="en-US"/>
                </a:p>
              </p:txBody>
            </p:sp>
            <p:sp>
              <p:nvSpPr>
                <p:cNvPr id="1448" name="Line 186892"/>
                <p:cNvSpPr>
                  <a:spLocks noChangeAspect="1" noChangeShapeType="1"/>
                </p:cNvSpPr>
                <p:nvPr/>
              </p:nvSpPr>
              <p:spPr bwMode="auto">
                <a:xfrm flipH="1">
                  <a:off x="222" y="1273"/>
                  <a:ext cx="6" cy="5"/>
                </a:xfrm>
                <a:prstGeom prst="line">
                  <a:avLst/>
                </a:prstGeom>
                <a:noFill/>
                <a:ln w="12700">
                  <a:solidFill>
                    <a:srgbClr val="FF0000"/>
                  </a:solidFill>
                  <a:round/>
                  <a:headEnd/>
                  <a:tailEnd/>
                </a:ln>
              </p:spPr>
              <p:txBody>
                <a:bodyPr/>
                <a:lstStyle/>
                <a:p>
                  <a:endParaRPr lang="en-US"/>
                </a:p>
              </p:txBody>
            </p:sp>
            <p:sp>
              <p:nvSpPr>
                <p:cNvPr id="1449" name="Line 186893"/>
                <p:cNvSpPr>
                  <a:spLocks noChangeAspect="1" noChangeShapeType="1"/>
                </p:cNvSpPr>
                <p:nvPr/>
              </p:nvSpPr>
              <p:spPr bwMode="auto">
                <a:xfrm flipV="1">
                  <a:off x="222" y="1800"/>
                  <a:ext cx="1" cy="6"/>
                </a:xfrm>
                <a:prstGeom prst="line">
                  <a:avLst/>
                </a:prstGeom>
                <a:noFill/>
                <a:ln w="12700">
                  <a:solidFill>
                    <a:srgbClr val="FF0000"/>
                  </a:solidFill>
                  <a:round/>
                  <a:headEnd/>
                  <a:tailEnd/>
                </a:ln>
              </p:spPr>
              <p:txBody>
                <a:bodyPr/>
                <a:lstStyle/>
                <a:p>
                  <a:endParaRPr lang="en-US"/>
                </a:p>
              </p:txBody>
            </p:sp>
            <p:sp>
              <p:nvSpPr>
                <p:cNvPr id="1450" name="Line 186894"/>
                <p:cNvSpPr>
                  <a:spLocks noChangeAspect="1" noChangeShapeType="1"/>
                </p:cNvSpPr>
                <p:nvPr/>
              </p:nvSpPr>
              <p:spPr bwMode="auto">
                <a:xfrm>
                  <a:off x="222" y="1323"/>
                  <a:ext cx="1" cy="6"/>
                </a:xfrm>
                <a:prstGeom prst="line">
                  <a:avLst/>
                </a:prstGeom>
                <a:noFill/>
                <a:ln w="12700">
                  <a:solidFill>
                    <a:srgbClr val="FF0000"/>
                  </a:solidFill>
                  <a:round/>
                  <a:headEnd/>
                  <a:tailEnd/>
                </a:ln>
              </p:spPr>
              <p:txBody>
                <a:bodyPr/>
                <a:lstStyle/>
                <a:p>
                  <a:endParaRPr lang="en-US"/>
                </a:p>
              </p:txBody>
            </p:sp>
            <p:sp>
              <p:nvSpPr>
                <p:cNvPr id="1451" name="Line 186895"/>
                <p:cNvSpPr>
                  <a:spLocks noChangeAspect="1" noChangeShapeType="1"/>
                </p:cNvSpPr>
                <p:nvPr/>
              </p:nvSpPr>
              <p:spPr bwMode="auto">
                <a:xfrm flipV="1">
                  <a:off x="222" y="1862"/>
                  <a:ext cx="1" cy="6"/>
                </a:xfrm>
                <a:prstGeom prst="line">
                  <a:avLst/>
                </a:prstGeom>
                <a:noFill/>
                <a:ln w="12700">
                  <a:solidFill>
                    <a:srgbClr val="FF0000"/>
                  </a:solidFill>
                  <a:round/>
                  <a:headEnd/>
                  <a:tailEnd/>
                </a:ln>
              </p:spPr>
              <p:txBody>
                <a:bodyPr/>
                <a:lstStyle/>
                <a:p>
                  <a:endParaRPr lang="en-US"/>
                </a:p>
              </p:txBody>
            </p:sp>
            <p:sp>
              <p:nvSpPr>
                <p:cNvPr id="1452" name="Line 186896"/>
                <p:cNvSpPr>
                  <a:spLocks noChangeAspect="1" noChangeShapeType="1"/>
                </p:cNvSpPr>
                <p:nvPr/>
              </p:nvSpPr>
              <p:spPr bwMode="auto">
                <a:xfrm flipH="1">
                  <a:off x="216" y="1683"/>
                  <a:ext cx="6" cy="5"/>
                </a:xfrm>
                <a:prstGeom prst="line">
                  <a:avLst/>
                </a:prstGeom>
                <a:noFill/>
                <a:ln w="12700">
                  <a:solidFill>
                    <a:srgbClr val="FF0000"/>
                  </a:solidFill>
                  <a:round/>
                  <a:headEnd/>
                  <a:tailEnd/>
                </a:ln>
              </p:spPr>
              <p:txBody>
                <a:bodyPr/>
                <a:lstStyle/>
                <a:p>
                  <a:endParaRPr lang="en-US"/>
                </a:p>
              </p:txBody>
            </p:sp>
            <p:sp>
              <p:nvSpPr>
                <p:cNvPr id="1453" name="Line 186897"/>
                <p:cNvSpPr>
                  <a:spLocks noChangeAspect="1" noChangeShapeType="1"/>
                </p:cNvSpPr>
                <p:nvPr/>
              </p:nvSpPr>
              <p:spPr bwMode="auto">
                <a:xfrm>
                  <a:off x="222" y="1043"/>
                  <a:ext cx="1" cy="6"/>
                </a:xfrm>
                <a:prstGeom prst="line">
                  <a:avLst/>
                </a:prstGeom>
                <a:noFill/>
                <a:ln w="12700">
                  <a:solidFill>
                    <a:srgbClr val="FF0000"/>
                  </a:solidFill>
                  <a:round/>
                  <a:headEnd/>
                  <a:tailEnd/>
                </a:ln>
              </p:spPr>
              <p:txBody>
                <a:bodyPr/>
                <a:lstStyle/>
                <a:p>
                  <a:endParaRPr lang="en-US"/>
                </a:p>
              </p:txBody>
            </p:sp>
            <p:sp>
              <p:nvSpPr>
                <p:cNvPr id="1454" name="Line 186898"/>
                <p:cNvSpPr>
                  <a:spLocks noChangeAspect="1" noChangeShapeType="1"/>
                </p:cNvSpPr>
                <p:nvPr/>
              </p:nvSpPr>
              <p:spPr bwMode="auto">
                <a:xfrm flipH="1">
                  <a:off x="216" y="1548"/>
                  <a:ext cx="6" cy="1"/>
                </a:xfrm>
                <a:prstGeom prst="line">
                  <a:avLst/>
                </a:prstGeom>
                <a:noFill/>
                <a:ln w="12700">
                  <a:solidFill>
                    <a:srgbClr val="FF0000"/>
                  </a:solidFill>
                  <a:round/>
                  <a:headEnd/>
                  <a:tailEnd/>
                </a:ln>
              </p:spPr>
              <p:txBody>
                <a:bodyPr/>
                <a:lstStyle/>
                <a:p>
                  <a:endParaRPr lang="en-US"/>
                </a:p>
              </p:txBody>
            </p:sp>
            <p:sp>
              <p:nvSpPr>
                <p:cNvPr id="1455" name="Line 186899"/>
                <p:cNvSpPr>
                  <a:spLocks noChangeAspect="1" noChangeShapeType="1"/>
                </p:cNvSpPr>
                <p:nvPr/>
              </p:nvSpPr>
              <p:spPr bwMode="auto">
                <a:xfrm flipV="1">
                  <a:off x="222" y="1683"/>
                  <a:ext cx="1" cy="5"/>
                </a:xfrm>
                <a:prstGeom prst="line">
                  <a:avLst/>
                </a:prstGeom>
                <a:noFill/>
                <a:ln w="12700">
                  <a:solidFill>
                    <a:srgbClr val="FF0000"/>
                  </a:solidFill>
                  <a:round/>
                  <a:headEnd/>
                  <a:tailEnd/>
                </a:ln>
              </p:spPr>
              <p:txBody>
                <a:bodyPr/>
                <a:lstStyle/>
                <a:p>
                  <a:endParaRPr lang="en-US"/>
                </a:p>
              </p:txBody>
            </p:sp>
            <p:sp>
              <p:nvSpPr>
                <p:cNvPr id="1456" name="Line 186900"/>
                <p:cNvSpPr>
                  <a:spLocks noChangeAspect="1" noChangeShapeType="1"/>
                </p:cNvSpPr>
                <p:nvPr/>
              </p:nvSpPr>
              <p:spPr bwMode="auto">
                <a:xfrm flipH="1">
                  <a:off x="216" y="1345"/>
                  <a:ext cx="6" cy="6"/>
                </a:xfrm>
                <a:prstGeom prst="line">
                  <a:avLst/>
                </a:prstGeom>
                <a:noFill/>
                <a:ln w="12700">
                  <a:solidFill>
                    <a:srgbClr val="FF0000"/>
                  </a:solidFill>
                  <a:round/>
                  <a:headEnd/>
                  <a:tailEnd/>
                </a:ln>
              </p:spPr>
              <p:txBody>
                <a:bodyPr/>
                <a:lstStyle/>
                <a:p>
                  <a:endParaRPr lang="en-US"/>
                </a:p>
              </p:txBody>
            </p:sp>
            <p:sp>
              <p:nvSpPr>
                <p:cNvPr id="1457" name="Line 186901"/>
                <p:cNvSpPr>
                  <a:spLocks noChangeAspect="1" noChangeShapeType="1"/>
                </p:cNvSpPr>
                <p:nvPr/>
              </p:nvSpPr>
              <p:spPr bwMode="auto">
                <a:xfrm flipH="1">
                  <a:off x="216" y="1693"/>
                  <a:ext cx="6" cy="1"/>
                </a:xfrm>
                <a:prstGeom prst="line">
                  <a:avLst/>
                </a:prstGeom>
                <a:noFill/>
                <a:ln w="12700">
                  <a:solidFill>
                    <a:srgbClr val="FF0000"/>
                  </a:solidFill>
                  <a:round/>
                  <a:headEnd/>
                  <a:tailEnd/>
                </a:ln>
              </p:spPr>
              <p:txBody>
                <a:bodyPr/>
                <a:lstStyle/>
                <a:p>
                  <a:endParaRPr lang="en-US"/>
                </a:p>
              </p:txBody>
            </p:sp>
            <p:sp>
              <p:nvSpPr>
                <p:cNvPr id="1458" name="Line 186902"/>
                <p:cNvSpPr>
                  <a:spLocks noChangeAspect="1" noChangeShapeType="1"/>
                </p:cNvSpPr>
                <p:nvPr/>
              </p:nvSpPr>
              <p:spPr bwMode="auto">
                <a:xfrm flipH="1" flipV="1">
                  <a:off x="216" y="1749"/>
                  <a:ext cx="6" cy="6"/>
                </a:xfrm>
                <a:prstGeom prst="line">
                  <a:avLst/>
                </a:prstGeom>
                <a:noFill/>
                <a:ln w="12700">
                  <a:solidFill>
                    <a:srgbClr val="FF0000"/>
                  </a:solidFill>
                  <a:round/>
                  <a:headEnd/>
                  <a:tailEnd/>
                </a:ln>
              </p:spPr>
              <p:txBody>
                <a:bodyPr/>
                <a:lstStyle/>
                <a:p>
                  <a:endParaRPr lang="en-US"/>
                </a:p>
              </p:txBody>
            </p:sp>
            <p:sp>
              <p:nvSpPr>
                <p:cNvPr id="1459" name="Line 186903"/>
                <p:cNvSpPr>
                  <a:spLocks noChangeAspect="1" noChangeShapeType="1"/>
                </p:cNvSpPr>
                <p:nvPr/>
              </p:nvSpPr>
              <p:spPr bwMode="auto">
                <a:xfrm flipH="1">
                  <a:off x="216" y="1800"/>
                  <a:ext cx="6" cy="1"/>
                </a:xfrm>
                <a:prstGeom prst="line">
                  <a:avLst/>
                </a:prstGeom>
                <a:noFill/>
                <a:ln w="12700">
                  <a:solidFill>
                    <a:srgbClr val="FF0000"/>
                  </a:solidFill>
                  <a:round/>
                  <a:headEnd/>
                  <a:tailEnd/>
                </a:ln>
              </p:spPr>
              <p:txBody>
                <a:bodyPr/>
                <a:lstStyle/>
                <a:p>
                  <a:endParaRPr lang="en-US"/>
                </a:p>
              </p:txBody>
            </p:sp>
            <p:sp>
              <p:nvSpPr>
                <p:cNvPr id="1460" name="Line 186904"/>
                <p:cNvSpPr>
                  <a:spLocks noChangeAspect="1" noChangeShapeType="1"/>
                </p:cNvSpPr>
                <p:nvPr/>
              </p:nvSpPr>
              <p:spPr bwMode="auto">
                <a:xfrm flipH="1">
                  <a:off x="216" y="1278"/>
                  <a:ext cx="6" cy="1"/>
                </a:xfrm>
                <a:prstGeom prst="line">
                  <a:avLst/>
                </a:prstGeom>
                <a:noFill/>
                <a:ln w="12700">
                  <a:solidFill>
                    <a:srgbClr val="FF0000"/>
                  </a:solidFill>
                  <a:round/>
                  <a:headEnd/>
                  <a:tailEnd/>
                </a:ln>
              </p:spPr>
              <p:txBody>
                <a:bodyPr/>
                <a:lstStyle/>
                <a:p>
                  <a:endParaRPr lang="en-US"/>
                </a:p>
              </p:txBody>
            </p:sp>
            <p:sp>
              <p:nvSpPr>
                <p:cNvPr id="1461" name="Line 186905"/>
                <p:cNvSpPr>
                  <a:spLocks noChangeAspect="1" noChangeShapeType="1"/>
                </p:cNvSpPr>
                <p:nvPr/>
              </p:nvSpPr>
              <p:spPr bwMode="auto">
                <a:xfrm flipH="1">
                  <a:off x="216" y="1693"/>
                  <a:ext cx="6" cy="1"/>
                </a:xfrm>
                <a:prstGeom prst="line">
                  <a:avLst/>
                </a:prstGeom>
                <a:noFill/>
                <a:ln w="12700">
                  <a:solidFill>
                    <a:srgbClr val="FF0000"/>
                  </a:solidFill>
                  <a:round/>
                  <a:headEnd/>
                  <a:tailEnd/>
                </a:ln>
              </p:spPr>
              <p:txBody>
                <a:bodyPr/>
                <a:lstStyle/>
                <a:p>
                  <a:endParaRPr lang="en-US"/>
                </a:p>
              </p:txBody>
            </p:sp>
            <p:sp>
              <p:nvSpPr>
                <p:cNvPr id="1462" name="Line 186906"/>
                <p:cNvSpPr>
                  <a:spLocks noChangeAspect="1" noChangeShapeType="1"/>
                </p:cNvSpPr>
                <p:nvPr/>
              </p:nvSpPr>
              <p:spPr bwMode="auto">
                <a:xfrm flipH="1">
                  <a:off x="216" y="1862"/>
                  <a:ext cx="6" cy="1"/>
                </a:xfrm>
                <a:prstGeom prst="line">
                  <a:avLst/>
                </a:prstGeom>
                <a:noFill/>
                <a:ln w="12700">
                  <a:solidFill>
                    <a:srgbClr val="FF0000"/>
                  </a:solidFill>
                  <a:round/>
                  <a:headEnd/>
                  <a:tailEnd/>
                </a:ln>
              </p:spPr>
              <p:txBody>
                <a:bodyPr/>
                <a:lstStyle/>
                <a:p>
                  <a:endParaRPr lang="en-US"/>
                </a:p>
              </p:txBody>
            </p:sp>
            <p:sp>
              <p:nvSpPr>
                <p:cNvPr id="1463" name="Line 186907"/>
                <p:cNvSpPr>
                  <a:spLocks noChangeAspect="1" noChangeShapeType="1"/>
                </p:cNvSpPr>
                <p:nvPr/>
              </p:nvSpPr>
              <p:spPr bwMode="auto">
                <a:xfrm flipH="1">
                  <a:off x="216" y="1683"/>
                  <a:ext cx="6" cy="1"/>
                </a:xfrm>
                <a:prstGeom prst="line">
                  <a:avLst/>
                </a:prstGeom>
                <a:noFill/>
                <a:ln w="12700">
                  <a:solidFill>
                    <a:srgbClr val="FF0000"/>
                  </a:solidFill>
                  <a:round/>
                  <a:headEnd/>
                  <a:tailEnd/>
                </a:ln>
              </p:spPr>
              <p:txBody>
                <a:bodyPr/>
                <a:lstStyle/>
                <a:p>
                  <a:endParaRPr lang="en-US"/>
                </a:p>
              </p:txBody>
            </p:sp>
            <p:sp>
              <p:nvSpPr>
                <p:cNvPr id="1464" name="Line 186908"/>
                <p:cNvSpPr>
                  <a:spLocks noChangeAspect="1" noChangeShapeType="1"/>
                </p:cNvSpPr>
                <p:nvPr/>
              </p:nvSpPr>
              <p:spPr bwMode="auto">
                <a:xfrm flipH="1">
                  <a:off x="216" y="1329"/>
                  <a:ext cx="6" cy="1"/>
                </a:xfrm>
                <a:prstGeom prst="line">
                  <a:avLst/>
                </a:prstGeom>
                <a:noFill/>
                <a:ln w="12700">
                  <a:solidFill>
                    <a:srgbClr val="FF0000"/>
                  </a:solidFill>
                  <a:round/>
                  <a:headEnd/>
                  <a:tailEnd/>
                </a:ln>
              </p:spPr>
              <p:txBody>
                <a:bodyPr/>
                <a:lstStyle/>
                <a:p>
                  <a:endParaRPr lang="en-US"/>
                </a:p>
              </p:txBody>
            </p:sp>
            <p:sp>
              <p:nvSpPr>
                <p:cNvPr id="1465" name="Line 186909"/>
                <p:cNvSpPr>
                  <a:spLocks noChangeAspect="1" noChangeShapeType="1"/>
                </p:cNvSpPr>
                <p:nvPr/>
              </p:nvSpPr>
              <p:spPr bwMode="auto">
                <a:xfrm flipH="1">
                  <a:off x="216" y="1116"/>
                  <a:ext cx="6" cy="1"/>
                </a:xfrm>
                <a:prstGeom prst="line">
                  <a:avLst/>
                </a:prstGeom>
                <a:noFill/>
                <a:ln w="12700">
                  <a:solidFill>
                    <a:srgbClr val="FF0000"/>
                  </a:solidFill>
                  <a:round/>
                  <a:headEnd/>
                  <a:tailEnd/>
                </a:ln>
              </p:spPr>
              <p:txBody>
                <a:bodyPr/>
                <a:lstStyle/>
                <a:p>
                  <a:endParaRPr lang="en-US"/>
                </a:p>
              </p:txBody>
            </p:sp>
            <p:sp>
              <p:nvSpPr>
                <p:cNvPr id="1466" name="Line 186910"/>
                <p:cNvSpPr>
                  <a:spLocks noChangeAspect="1" noChangeShapeType="1"/>
                </p:cNvSpPr>
                <p:nvPr/>
              </p:nvSpPr>
              <p:spPr bwMode="auto">
                <a:xfrm flipH="1">
                  <a:off x="216" y="1049"/>
                  <a:ext cx="6" cy="5"/>
                </a:xfrm>
                <a:prstGeom prst="line">
                  <a:avLst/>
                </a:prstGeom>
                <a:noFill/>
                <a:ln w="12700">
                  <a:solidFill>
                    <a:srgbClr val="FF0000"/>
                  </a:solidFill>
                  <a:round/>
                  <a:headEnd/>
                  <a:tailEnd/>
                </a:ln>
              </p:spPr>
              <p:txBody>
                <a:bodyPr/>
                <a:lstStyle/>
                <a:p>
                  <a:endParaRPr lang="en-US"/>
                </a:p>
              </p:txBody>
            </p:sp>
            <p:sp>
              <p:nvSpPr>
                <p:cNvPr id="1467" name="Line 186911"/>
                <p:cNvSpPr>
                  <a:spLocks noChangeAspect="1" noChangeShapeType="1"/>
                </p:cNvSpPr>
                <p:nvPr/>
              </p:nvSpPr>
              <p:spPr bwMode="auto">
                <a:xfrm flipH="1">
                  <a:off x="216" y="1778"/>
                  <a:ext cx="6" cy="0"/>
                </a:xfrm>
                <a:prstGeom prst="line">
                  <a:avLst/>
                </a:prstGeom>
                <a:noFill/>
                <a:ln w="12700">
                  <a:solidFill>
                    <a:srgbClr val="FF0000"/>
                  </a:solidFill>
                  <a:round/>
                  <a:headEnd/>
                  <a:tailEnd/>
                </a:ln>
              </p:spPr>
              <p:txBody>
                <a:bodyPr/>
                <a:lstStyle/>
                <a:p>
                  <a:endParaRPr lang="en-US"/>
                </a:p>
              </p:txBody>
            </p:sp>
            <p:sp>
              <p:nvSpPr>
                <p:cNvPr id="1468" name="Line 186912"/>
                <p:cNvSpPr>
                  <a:spLocks noChangeAspect="1" noChangeShapeType="1"/>
                </p:cNvSpPr>
                <p:nvPr/>
              </p:nvSpPr>
              <p:spPr bwMode="auto">
                <a:xfrm flipH="1">
                  <a:off x="210" y="1744"/>
                  <a:ext cx="6" cy="1"/>
                </a:xfrm>
                <a:prstGeom prst="line">
                  <a:avLst/>
                </a:prstGeom>
                <a:noFill/>
                <a:ln w="12700">
                  <a:solidFill>
                    <a:srgbClr val="FF0000"/>
                  </a:solidFill>
                  <a:round/>
                  <a:headEnd/>
                  <a:tailEnd/>
                </a:ln>
              </p:spPr>
              <p:txBody>
                <a:bodyPr/>
                <a:lstStyle/>
                <a:p>
                  <a:endParaRPr lang="en-US"/>
                </a:p>
              </p:txBody>
            </p:sp>
            <p:sp>
              <p:nvSpPr>
                <p:cNvPr id="1469" name="Line 186913"/>
                <p:cNvSpPr>
                  <a:spLocks noChangeAspect="1" noChangeShapeType="1"/>
                </p:cNvSpPr>
                <p:nvPr/>
              </p:nvSpPr>
              <p:spPr bwMode="auto">
                <a:xfrm flipV="1">
                  <a:off x="216" y="1794"/>
                  <a:ext cx="1" cy="6"/>
                </a:xfrm>
                <a:prstGeom prst="line">
                  <a:avLst/>
                </a:prstGeom>
                <a:noFill/>
                <a:ln w="12700">
                  <a:solidFill>
                    <a:srgbClr val="FF0000"/>
                  </a:solidFill>
                  <a:round/>
                  <a:headEnd/>
                  <a:tailEnd/>
                </a:ln>
              </p:spPr>
              <p:txBody>
                <a:bodyPr/>
                <a:lstStyle/>
                <a:p>
                  <a:endParaRPr lang="en-US"/>
                </a:p>
              </p:txBody>
            </p:sp>
            <p:sp>
              <p:nvSpPr>
                <p:cNvPr id="1470" name="Line 186914"/>
                <p:cNvSpPr>
                  <a:spLocks noChangeAspect="1" noChangeShapeType="1"/>
                </p:cNvSpPr>
                <p:nvPr/>
              </p:nvSpPr>
              <p:spPr bwMode="auto">
                <a:xfrm flipH="1">
                  <a:off x="210" y="1693"/>
                  <a:ext cx="6" cy="1"/>
                </a:xfrm>
                <a:prstGeom prst="line">
                  <a:avLst/>
                </a:prstGeom>
                <a:noFill/>
                <a:ln w="12700">
                  <a:solidFill>
                    <a:srgbClr val="FF0000"/>
                  </a:solidFill>
                  <a:round/>
                  <a:headEnd/>
                  <a:tailEnd/>
                </a:ln>
              </p:spPr>
              <p:txBody>
                <a:bodyPr/>
                <a:lstStyle/>
                <a:p>
                  <a:endParaRPr lang="en-US"/>
                </a:p>
              </p:txBody>
            </p:sp>
            <p:sp>
              <p:nvSpPr>
                <p:cNvPr id="1471" name="Line 186915"/>
                <p:cNvSpPr>
                  <a:spLocks noChangeAspect="1" noChangeShapeType="1"/>
                </p:cNvSpPr>
                <p:nvPr/>
              </p:nvSpPr>
              <p:spPr bwMode="auto">
                <a:xfrm flipH="1">
                  <a:off x="210" y="1749"/>
                  <a:ext cx="6" cy="1"/>
                </a:xfrm>
                <a:prstGeom prst="line">
                  <a:avLst/>
                </a:prstGeom>
                <a:noFill/>
                <a:ln w="12700">
                  <a:solidFill>
                    <a:srgbClr val="FF0000"/>
                  </a:solidFill>
                  <a:round/>
                  <a:headEnd/>
                  <a:tailEnd/>
                </a:ln>
              </p:spPr>
              <p:txBody>
                <a:bodyPr/>
                <a:lstStyle/>
                <a:p>
                  <a:endParaRPr lang="en-US"/>
                </a:p>
              </p:txBody>
            </p:sp>
            <p:sp>
              <p:nvSpPr>
                <p:cNvPr id="1472" name="Line 186916"/>
                <p:cNvSpPr>
                  <a:spLocks noChangeAspect="1" noChangeShapeType="1"/>
                </p:cNvSpPr>
                <p:nvPr/>
              </p:nvSpPr>
              <p:spPr bwMode="auto">
                <a:xfrm flipH="1">
                  <a:off x="210" y="1548"/>
                  <a:ext cx="6" cy="6"/>
                </a:xfrm>
                <a:prstGeom prst="line">
                  <a:avLst/>
                </a:prstGeom>
                <a:noFill/>
                <a:ln w="12700">
                  <a:solidFill>
                    <a:srgbClr val="FF0000"/>
                  </a:solidFill>
                  <a:round/>
                  <a:headEnd/>
                  <a:tailEnd/>
                </a:ln>
              </p:spPr>
              <p:txBody>
                <a:bodyPr/>
                <a:lstStyle/>
                <a:p>
                  <a:endParaRPr lang="en-US"/>
                </a:p>
              </p:txBody>
            </p:sp>
            <p:sp>
              <p:nvSpPr>
                <p:cNvPr id="1473" name="Line 186917"/>
                <p:cNvSpPr>
                  <a:spLocks noChangeAspect="1" noChangeShapeType="1"/>
                </p:cNvSpPr>
                <p:nvPr/>
              </p:nvSpPr>
              <p:spPr bwMode="auto">
                <a:xfrm>
                  <a:off x="216" y="1329"/>
                  <a:ext cx="1" cy="6"/>
                </a:xfrm>
                <a:prstGeom prst="line">
                  <a:avLst/>
                </a:prstGeom>
                <a:noFill/>
                <a:ln w="12700">
                  <a:solidFill>
                    <a:srgbClr val="FF0000"/>
                  </a:solidFill>
                  <a:round/>
                  <a:headEnd/>
                  <a:tailEnd/>
                </a:ln>
              </p:spPr>
              <p:txBody>
                <a:bodyPr/>
                <a:lstStyle/>
                <a:p>
                  <a:endParaRPr lang="en-US"/>
                </a:p>
              </p:txBody>
            </p:sp>
            <p:sp>
              <p:nvSpPr>
                <p:cNvPr id="1474" name="Line 186918"/>
                <p:cNvSpPr>
                  <a:spLocks noChangeAspect="1" noChangeShapeType="1"/>
                </p:cNvSpPr>
                <p:nvPr/>
              </p:nvSpPr>
              <p:spPr bwMode="auto">
                <a:xfrm flipH="1">
                  <a:off x="210" y="1054"/>
                  <a:ext cx="6" cy="5"/>
                </a:xfrm>
                <a:prstGeom prst="line">
                  <a:avLst/>
                </a:prstGeom>
                <a:noFill/>
                <a:ln w="12700">
                  <a:solidFill>
                    <a:srgbClr val="FF0000"/>
                  </a:solidFill>
                  <a:round/>
                  <a:headEnd/>
                  <a:tailEnd/>
                </a:ln>
              </p:spPr>
              <p:txBody>
                <a:bodyPr/>
                <a:lstStyle/>
                <a:p>
                  <a:endParaRPr lang="en-US"/>
                </a:p>
              </p:txBody>
            </p:sp>
            <p:sp>
              <p:nvSpPr>
                <p:cNvPr id="1475" name="Line 186919"/>
                <p:cNvSpPr>
                  <a:spLocks noChangeAspect="1" noChangeShapeType="1"/>
                </p:cNvSpPr>
                <p:nvPr/>
              </p:nvSpPr>
              <p:spPr bwMode="auto">
                <a:xfrm flipH="1">
                  <a:off x="210" y="1693"/>
                  <a:ext cx="6" cy="1"/>
                </a:xfrm>
                <a:prstGeom prst="line">
                  <a:avLst/>
                </a:prstGeom>
                <a:noFill/>
                <a:ln w="12700">
                  <a:solidFill>
                    <a:srgbClr val="FF0000"/>
                  </a:solidFill>
                  <a:round/>
                  <a:headEnd/>
                  <a:tailEnd/>
                </a:ln>
              </p:spPr>
              <p:txBody>
                <a:bodyPr/>
                <a:lstStyle/>
                <a:p>
                  <a:endParaRPr lang="en-US"/>
                </a:p>
              </p:txBody>
            </p:sp>
            <p:sp>
              <p:nvSpPr>
                <p:cNvPr id="1476" name="Line 186920"/>
                <p:cNvSpPr>
                  <a:spLocks noChangeAspect="1" noChangeShapeType="1"/>
                </p:cNvSpPr>
                <p:nvPr/>
              </p:nvSpPr>
              <p:spPr bwMode="auto">
                <a:xfrm flipH="1">
                  <a:off x="210" y="1351"/>
                  <a:ext cx="6" cy="1"/>
                </a:xfrm>
                <a:prstGeom prst="line">
                  <a:avLst/>
                </a:prstGeom>
                <a:noFill/>
                <a:ln w="12700">
                  <a:solidFill>
                    <a:srgbClr val="FF0000"/>
                  </a:solidFill>
                  <a:round/>
                  <a:headEnd/>
                  <a:tailEnd/>
                </a:ln>
              </p:spPr>
              <p:txBody>
                <a:bodyPr/>
                <a:lstStyle/>
                <a:p>
                  <a:endParaRPr lang="en-US"/>
                </a:p>
              </p:txBody>
            </p:sp>
            <p:sp>
              <p:nvSpPr>
                <p:cNvPr id="1477" name="Line 186921"/>
                <p:cNvSpPr>
                  <a:spLocks noChangeAspect="1" noChangeShapeType="1"/>
                </p:cNvSpPr>
                <p:nvPr/>
              </p:nvSpPr>
              <p:spPr bwMode="auto">
                <a:xfrm flipH="1">
                  <a:off x="210" y="1862"/>
                  <a:ext cx="6" cy="1"/>
                </a:xfrm>
                <a:prstGeom prst="line">
                  <a:avLst/>
                </a:prstGeom>
                <a:noFill/>
                <a:ln w="12700">
                  <a:solidFill>
                    <a:srgbClr val="FF0000"/>
                  </a:solidFill>
                  <a:round/>
                  <a:headEnd/>
                  <a:tailEnd/>
                </a:ln>
              </p:spPr>
              <p:txBody>
                <a:bodyPr/>
                <a:lstStyle/>
                <a:p>
                  <a:endParaRPr lang="en-US"/>
                </a:p>
              </p:txBody>
            </p:sp>
            <p:sp>
              <p:nvSpPr>
                <p:cNvPr id="1478" name="Line 186922"/>
                <p:cNvSpPr>
                  <a:spLocks noChangeAspect="1" noChangeShapeType="1"/>
                </p:cNvSpPr>
                <p:nvPr/>
              </p:nvSpPr>
              <p:spPr bwMode="auto">
                <a:xfrm flipH="1">
                  <a:off x="210" y="1116"/>
                  <a:ext cx="6" cy="5"/>
                </a:xfrm>
                <a:prstGeom prst="line">
                  <a:avLst/>
                </a:prstGeom>
                <a:noFill/>
                <a:ln w="12700">
                  <a:solidFill>
                    <a:srgbClr val="FF0000"/>
                  </a:solidFill>
                  <a:round/>
                  <a:headEnd/>
                  <a:tailEnd/>
                </a:ln>
              </p:spPr>
              <p:txBody>
                <a:bodyPr/>
                <a:lstStyle/>
                <a:p>
                  <a:endParaRPr lang="en-US"/>
                </a:p>
              </p:txBody>
            </p:sp>
            <p:sp>
              <p:nvSpPr>
                <p:cNvPr id="1479" name="Line 186923"/>
                <p:cNvSpPr>
                  <a:spLocks noChangeAspect="1" noChangeShapeType="1"/>
                </p:cNvSpPr>
                <p:nvPr/>
              </p:nvSpPr>
              <p:spPr bwMode="auto">
                <a:xfrm flipH="1">
                  <a:off x="210" y="1778"/>
                  <a:ext cx="6" cy="0"/>
                </a:xfrm>
                <a:prstGeom prst="line">
                  <a:avLst/>
                </a:prstGeom>
                <a:noFill/>
                <a:ln w="12700">
                  <a:solidFill>
                    <a:srgbClr val="FF0000"/>
                  </a:solidFill>
                  <a:round/>
                  <a:headEnd/>
                  <a:tailEnd/>
                </a:ln>
              </p:spPr>
              <p:txBody>
                <a:bodyPr/>
                <a:lstStyle/>
                <a:p>
                  <a:endParaRPr lang="en-US"/>
                </a:p>
              </p:txBody>
            </p:sp>
            <p:sp>
              <p:nvSpPr>
                <p:cNvPr id="1480" name="Line 186924"/>
                <p:cNvSpPr>
                  <a:spLocks noChangeAspect="1" noChangeShapeType="1"/>
                </p:cNvSpPr>
                <p:nvPr/>
              </p:nvSpPr>
              <p:spPr bwMode="auto">
                <a:xfrm flipH="1" flipV="1">
                  <a:off x="210" y="1789"/>
                  <a:ext cx="6" cy="5"/>
                </a:xfrm>
                <a:prstGeom prst="line">
                  <a:avLst/>
                </a:prstGeom>
                <a:noFill/>
                <a:ln w="12700">
                  <a:solidFill>
                    <a:srgbClr val="FF0000"/>
                  </a:solidFill>
                  <a:round/>
                  <a:headEnd/>
                  <a:tailEnd/>
                </a:ln>
              </p:spPr>
              <p:txBody>
                <a:bodyPr/>
                <a:lstStyle/>
                <a:p>
                  <a:endParaRPr lang="en-US"/>
                </a:p>
              </p:txBody>
            </p:sp>
            <p:sp>
              <p:nvSpPr>
                <p:cNvPr id="1481" name="Line 186925"/>
                <p:cNvSpPr>
                  <a:spLocks noChangeAspect="1" noChangeShapeType="1"/>
                </p:cNvSpPr>
                <p:nvPr/>
              </p:nvSpPr>
              <p:spPr bwMode="auto">
                <a:xfrm flipH="1">
                  <a:off x="210" y="1683"/>
                  <a:ext cx="6" cy="1"/>
                </a:xfrm>
                <a:prstGeom prst="line">
                  <a:avLst/>
                </a:prstGeom>
                <a:noFill/>
                <a:ln w="12700">
                  <a:solidFill>
                    <a:srgbClr val="FF0000"/>
                  </a:solidFill>
                  <a:round/>
                  <a:headEnd/>
                  <a:tailEnd/>
                </a:ln>
              </p:spPr>
              <p:txBody>
                <a:bodyPr/>
                <a:lstStyle/>
                <a:p>
                  <a:endParaRPr lang="en-US"/>
                </a:p>
              </p:txBody>
            </p:sp>
            <p:sp>
              <p:nvSpPr>
                <p:cNvPr id="1482" name="Line 186926"/>
                <p:cNvSpPr>
                  <a:spLocks noChangeAspect="1" noChangeShapeType="1"/>
                </p:cNvSpPr>
                <p:nvPr/>
              </p:nvSpPr>
              <p:spPr bwMode="auto">
                <a:xfrm flipH="1">
                  <a:off x="210" y="1688"/>
                  <a:ext cx="6" cy="1"/>
                </a:xfrm>
                <a:prstGeom prst="line">
                  <a:avLst/>
                </a:prstGeom>
                <a:noFill/>
                <a:ln w="12700">
                  <a:solidFill>
                    <a:srgbClr val="FF0000"/>
                  </a:solidFill>
                  <a:round/>
                  <a:headEnd/>
                  <a:tailEnd/>
                </a:ln>
              </p:spPr>
              <p:txBody>
                <a:bodyPr/>
                <a:lstStyle/>
                <a:p>
                  <a:endParaRPr lang="en-US"/>
                </a:p>
              </p:txBody>
            </p:sp>
            <p:sp>
              <p:nvSpPr>
                <p:cNvPr id="1483" name="Line 186927"/>
                <p:cNvSpPr>
                  <a:spLocks noChangeAspect="1" noChangeShapeType="1"/>
                </p:cNvSpPr>
                <p:nvPr/>
              </p:nvSpPr>
              <p:spPr bwMode="auto">
                <a:xfrm flipH="1">
                  <a:off x="205" y="1278"/>
                  <a:ext cx="11" cy="6"/>
                </a:xfrm>
                <a:prstGeom prst="line">
                  <a:avLst/>
                </a:prstGeom>
                <a:noFill/>
                <a:ln w="12700">
                  <a:solidFill>
                    <a:srgbClr val="FF0000"/>
                  </a:solidFill>
                  <a:round/>
                  <a:headEnd/>
                  <a:tailEnd/>
                </a:ln>
              </p:spPr>
              <p:txBody>
                <a:bodyPr/>
                <a:lstStyle/>
                <a:p>
                  <a:endParaRPr lang="en-US"/>
                </a:p>
              </p:txBody>
            </p:sp>
            <p:sp>
              <p:nvSpPr>
                <p:cNvPr id="1484" name="Line 186928"/>
                <p:cNvSpPr>
                  <a:spLocks noChangeAspect="1" noChangeShapeType="1"/>
                </p:cNvSpPr>
                <p:nvPr/>
              </p:nvSpPr>
              <p:spPr bwMode="auto">
                <a:xfrm flipH="1">
                  <a:off x="210" y="1335"/>
                  <a:ext cx="6" cy="1"/>
                </a:xfrm>
                <a:prstGeom prst="line">
                  <a:avLst/>
                </a:prstGeom>
                <a:noFill/>
                <a:ln w="12700">
                  <a:solidFill>
                    <a:srgbClr val="FF0000"/>
                  </a:solidFill>
                  <a:round/>
                  <a:headEnd/>
                  <a:tailEnd/>
                </a:ln>
              </p:spPr>
              <p:txBody>
                <a:bodyPr/>
                <a:lstStyle/>
                <a:p>
                  <a:endParaRPr lang="en-US"/>
                </a:p>
              </p:txBody>
            </p:sp>
            <p:sp>
              <p:nvSpPr>
                <p:cNvPr id="1485" name="Line 186929"/>
                <p:cNvSpPr>
                  <a:spLocks noChangeAspect="1" noChangeShapeType="1"/>
                </p:cNvSpPr>
                <p:nvPr/>
              </p:nvSpPr>
              <p:spPr bwMode="auto">
                <a:xfrm flipV="1">
                  <a:off x="210" y="1856"/>
                  <a:ext cx="1" cy="6"/>
                </a:xfrm>
                <a:prstGeom prst="line">
                  <a:avLst/>
                </a:prstGeom>
                <a:noFill/>
                <a:ln w="12700">
                  <a:solidFill>
                    <a:srgbClr val="FF0000"/>
                  </a:solidFill>
                  <a:round/>
                  <a:headEnd/>
                  <a:tailEnd/>
                </a:ln>
              </p:spPr>
              <p:txBody>
                <a:bodyPr/>
                <a:lstStyle/>
                <a:p>
                  <a:endParaRPr lang="en-US"/>
                </a:p>
              </p:txBody>
            </p:sp>
            <p:sp>
              <p:nvSpPr>
                <p:cNvPr id="1486" name="Line 186930"/>
                <p:cNvSpPr>
                  <a:spLocks noChangeAspect="1" noChangeShapeType="1"/>
                </p:cNvSpPr>
                <p:nvPr/>
              </p:nvSpPr>
              <p:spPr bwMode="auto">
                <a:xfrm flipV="1">
                  <a:off x="210" y="1772"/>
                  <a:ext cx="1" cy="6"/>
                </a:xfrm>
                <a:prstGeom prst="line">
                  <a:avLst/>
                </a:prstGeom>
                <a:noFill/>
                <a:ln w="12700">
                  <a:solidFill>
                    <a:srgbClr val="FF0000"/>
                  </a:solidFill>
                  <a:round/>
                  <a:headEnd/>
                  <a:tailEnd/>
                </a:ln>
              </p:spPr>
              <p:txBody>
                <a:bodyPr/>
                <a:lstStyle/>
                <a:p>
                  <a:endParaRPr lang="en-US"/>
                </a:p>
              </p:txBody>
            </p:sp>
            <p:sp>
              <p:nvSpPr>
                <p:cNvPr id="1487" name="Line 186931"/>
                <p:cNvSpPr>
                  <a:spLocks noChangeAspect="1" noChangeShapeType="1"/>
                </p:cNvSpPr>
                <p:nvPr/>
              </p:nvSpPr>
              <p:spPr bwMode="auto">
                <a:xfrm flipH="1" flipV="1">
                  <a:off x="205" y="1739"/>
                  <a:ext cx="5" cy="5"/>
                </a:xfrm>
                <a:prstGeom prst="line">
                  <a:avLst/>
                </a:prstGeom>
                <a:noFill/>
                <a:ln w="12700">
                  <a:solidFill>
                    <a:srgbClr val="FF0000"/>
                  </a:solidFill>
                  <a:round/>
                  <a:headEnd/>
                  <a:tailEnd/>
                </a:ln>
              </p:spPr>
              <p:txBody>
                <a:bodyPr/>
                <a:lstStyle/>
                <a:p>
                  <a:endParaRPr lang="en-US"/>
                </a:p>
              </p:txBody>
            </p:sp>
            <p:sp>
              <p:nvSpPr>
                <p:cNvPr id="1488" name="Line 186932"/>
                <p:cNvSpPr>
                  <a:spLocks noChangeAspect="1" noChangeShapeType="1"/>
                </p:cNvSpPr>
                <p:nvPr/>
              </p:nvSpPr>
              <p:spPr bwMode="auto">
                <a:xfrm flipV="1">
                  <a:off x="210" y="1744"/>
                  <a:ext cx="1" cy="5"/>
                </a:xfrm>
                <a:prstGeom prst="line">
                  <a:avLst/>
                </a:prstGeom>
                <a:noFill/>
                <a:ln w="12700">
                  <a:solidFill>
                    <a:srgbClr val="FF0000"/>
                  </a:solidFill>
                  <a:round/>
                  <a:headEnd/>
                  <a:tailEnd/>
                </a:ln>
              </p:spPr>
              <p:txBody>
                <a:bodyPr/>
                <a:lstStyle/>
                <a:p>
                  <a:endParaRPr lang="en-US"/>
                </a:p>
              </p:txBody>
            </p:sp>
            <p:sp>
              <p:nvSpPr>
                <p:cNvPr id="1489" name="Line 186933"/>
                <p:cNvSpPr>
                  <a:spLocks noChangeAspect="1" noChangeShapeType="1"/>
                </p:cNvSpPr>
                <p:nvPr/>
              </p:nvSpPr>
              <p:spPr bwMode="auto">
                <a:xfrm flipH="1" flipV="1">
                  <a:off x="205" y="1688"/>
                  <a:ext cx="5" cy="5"/>
                </a:xfrm>
                <a:prstGeom prst="line">
                  <a:avLst/>
                </a:prstGeom>
                <a:noFill/>
                <a:ln w="12700">
                  <a:solidFill>
                    <a:srgbClr val="FF0000"/>
                  </a:solidFill>
                  <a:round/>
                  <a:headEnd/>
                  <a:tailEnd/>
                </a:ln>
              </p:spPr>
              <p:txBody>
                <a:bodyPr/>
                <a:lstStyle/>
                <a:p>
                  <a:endParaRPr lang="en-US"/>
                </a:p>
              </p:txBody>
            </p:sp>
            <p:sp>
              <p:nvSpPr>
                <p:cNvPr id="1490" name="Line 186934"/>
                <p:cNvSpPr>
                  <a:spLocks noChangeAspect="1" noChangeShapeType="1"/>
                </p:cNvSpPr>
                <p:nvPr/>
              </p:nvSpPr>
              <p:spPr bwMode="auto">
                <a:xfrm flipH="1">
                  <a:off x="205" y="1554"/>
                  <a:ext cx="5" cy="4"/>
                </a:xfrm>
                <a:prstGeom prst="line">
                  <a:avLst/>
                </a:prstGeom>
                <a:noFill/>
                <a:ln w="12700">
                  <a:solidFill>
                    <a:srgbClr val="FF0000"/>
                  </a:solidFill>
                  <a:round/>
                  <a:headEnd/>
                  <a:tailEnd/>
                </a:ln>
              </p:spPr>
              <p:txBody>
                <a:bodyPr/>
                <a:lstStyle/>
                <a:p>
                  <a:endParaRPr lang="en-US"/>
                </a:p>
              </p:txBody>
            </p:sp>
            <p:sp>
              <p:nvSpPr>
                <p:cNvPr id="1491" name="Line 186935"/>
                <p:cNvSpPr>
                  <a:spLocks noChangeAspect="1" noChangeShapeType="1"/>
                </p:cNvSpPr>
                <p:nvPr/>
              </p:nvSpPr>
              <p:spPr bwMode="auto">
                <a:xfrm flipV="1">
                  <a:off x="210" y="1783"/>
                  <a:ext cx="1" cy="6"/>
                </a:xfrm>
                <a:prstGeom prst="line">
                  <a:avLst/>
                </a:prstGeom>
                <a:noFill/>
                <a:ln w="12700">
                  <a:solidFill>
                    <a:srgbClr val="FF0000"/>
                  </a:solidFill>
                  <a:round/>
                  <a:headEnd/>
                  <a:tailEnd/>
                </a:ln>
              </p:spPr>
              <p:txBody>
                <a:bodyPr/>
                <a:lstStyle/>
                <a:p>
                  <a:endParaRPr lang="en-US"/>
                </a:p>
              </p:txBody>
            </p:sp>
            <p:sp>
              <p:nvSpPr>
                <p:cNvPr id="1492" name="Line 186936"/>
                <p:cNvSpPr>
                  <a:spLocks noChangeAspect="1" noChangeShapeType="1"/>
                </p:cNvSpPr>
                <p:nvPr/>
              </p:nvSpPr>
              <p:spPr bwMode="auto">
                <a:xfrm flipH="1">
                  <a:off x="205" y="1059"/>
                  <a:ext cx="5" cy="6"/>
                </a:xfrm>
                <a:prstGeom prst="line">
                  <a:avLst/>
                </a:prstGeom>
                <a:noFill/>
                <a:ln w="12700">
                  <a:solidFill>
                    <a:srgbClr val="FF0000"/>
                  </a:solidFill>
                  <a:round/>
                  <a:headEnd/>
                  <a:tailEnd/>
                </a:ln>
              </p:spPr>
              <p:txBody>
                <a:bodyPr/>
                <a:lstStyle/>
                <a:p>
                  <a:endParaRPr lang="en-US"/>
                </a:p>
              </p:txBody>
            </p:sp>
            <p:sp>
              <p:nvSpPr>
                <p:cNvPr id="1493" name="Line 186937"/>
                <p:cNvSpPr>
                  <a:spLocks noChangeAspect="1" noChangeShapeType="1"/>
                </p:cNvSpPr>
                <p:nvPr/>
              </p:nvSpPr>
              <p:spPr bwMode="auto">
                <a:xfrm flipH="1">
                  <a:off x="205" y="1335"/>
                  <a:ext cx="5" cy="5"/>
                </a:xfrm>
                <a:prstGeom prst="line">
                  <a:avLst/>
                </a:prstGeom>
                <a:noFill/>
                <a:ln w="12700">
                  <a:solidFill>
                    <a:srgbClr val="FF0000"/>
                  </a:solidFill>
                  <a:round/>
                  <a:headEnd/>
                  <a:tailEnd/>
                </a:ln>
              </p:spPr>
              <p:txBody>
                <a:bodyPr/>
                <a:lstStyle/>
                <a:p>
                  <a:endParaRPr lang="en-US"/>
                </a:p>
              </p:txBody>
            </p:sp>
            <p:sp>
              <p:nvSpPr>
                <p:cNvPr id="1494" name="Line 186938"/>
                <p:cNvSpPr>
                  <a:spLocks noChangeAspect="1" noChangeShapeType="1"/>
                </p:cNvSpPr>
                <p:nvPr/>
              </p:nvSpPr>
              <p:spPr bwMode="auto">
                <a:xfrm flipV="1">
                  <a:off x="210" y="1778"/>
                  <a:ext cx="1" cy="5"/>
                </a:xfrm>
                <a:prstGeom prst="line">
                  <a:avLst/>
                </a:prstGeom>
                <a:noFill/>
                <a:ln w="12700">
                  <a:solidFill>
                    <a:srgbClr val="FF0000"/>
                  </a:solidFill>
                  <a:round/>
                  <a:headEnd/>
                  <a:tailEnd/>
                </a:ln>
              </p:spPr>
              <p:txBody>
                <a:bodyPr/>
                <a:lstStyle/>
                <a:p>
                  <a:endParaRPr lang="en-US"/>
                </a:p>
              </p:txBody>
            </p:sp>
            <p:sp>
              <p:nvSpPr>
                <p:cNvPr id="1495" name="Line 186939"/>
                <p:cNvSpPr>
                  <a:spLocks noChangeAspect="1" noChangeShapeType="1"/>
                </p:cNvSpPr>
                <p:nvPr/>
              </p:nvSpPr>
              <p:spPr bwMode="auto">
                <a:xfrm flipH="1">
                  <a:off x="205" y="1772"/>
                  <a:ext cx="5" cy="1"/>
                </a:xfrm>
                <a:prstGeom prst="line">
                  <a:avLst/>
                </a:prstGeom>
                <a:noFill/>
                <a:ln w="12700">
                  <a:solidFill>
                    <a:srgbClr val="FF0000"/>
                  </a:solidFill>
                  <a:round/>
                  <a:headEnd/>
                  <a:tailEnd/>
                </a:ln>
              </p:spPr>
              <p:txBody>
                <a:bodyPr/>
                <a:lstStyle/>
                <a:p>
                  <a:endParaRPr lang="en-US"/>
                </a:p>
              </p:txBody>
            </p:sp>
            <p:sp>
              <p:nvSpPr>
                <p:cNvPr id="1496" name="Line 186940"/>
                <p:cNvSpPr>
                  <a:spLocks noChangeAspect="1" noChangeShapeType="1"/>
                </p:cNvSpPr>
                <p:nvPr/>
              </p:nvSpPr>
              <p:spPr bwMode="auto">
                <a:xfrm flipH="1" flipV="1">
                  <a:off x="205" y="1688"/>
                  <a:ext cx="5" cy="5"/>
                </a:xfrm>
                <a:prstGeom prst="line">
                  <a:avLst/>
                </a:prstGeom>
                <a:noFill/>
                <a:ln w="12700">
                  <a:solidFill>
                    <a:srgbClr val="FF0000"/>
                  </a:solidFill>
                  <a:round/>
                  <a:headEnd/>
                  <a:tailEnd/>
                </a:ln>
              </p:spPr>
              <p:txBody>
                <a:bodyPr/>
                <a:lstStyle/>
                <a:p>
                  <a:endParaRPr lang="en-US"/>
                </a:p>
              </p:txBody>
            </p:sp>
            <p:sp>
              <p:nvSpPr>
                <p:cNvPr id="1497" name="Line 186941"/>
                <p:cNvSpPr>
                  <a:spLocks noChangeAspect="1" noChangeShapeType="1"/>
                </p:cNvSpPr>
                <p:nvPr/>
              </p:nvSpPr>
              <p:spPr bwMode="auto">
                <a:xfrm flipH="1">
                  <a:off x="205" y="1688"/>
                  <a:ext cx="5" cy="1"/>
                </a:xfrm>
                <a:prstGeom prst="line">
                  <a:avLst/>
                </a:prstGeom>
                <a:noFill/>
                <a:ln w="12700">
                  <a:solidFill>
                    <a:srgbClr val="FF0000"/>
                  </a:solidFill>
                  <a:round/>
                  <a:headEnd/>
                  <a:tailEnd/>
                </a:ln>
              </p:spPr>
              <p:txBody>
                <a:bodyPr/>
                <a:lstStyle/>
                <a:p>
                  <a:endParaRPr lang="en-US"/>
                </a:p>
              </p:txBody>
            </p:sp>
            <p:sp>
              <p:nvSpPr>
                <p:cNvPr id="1498" name="Line 186942"/>
                <p:cNvSpPr>
                  <a:spLocks noChangeAspect="1" noChangeShapeType="1"/>
                </p:cNvSpPr>
                <p:nvPr/>
              </p:nvSpPr>
              <p:spPr bwMode="auto">
                <a:xfrm flipH="1">
                  <a:off x="205" y="1121"/>
                  <a:ext cx="5" cy="1"/>
                </a:xfrm>
                <a:prstGeom prst="line">
                  <a:avLst/>
                </a:prstGeom>
                <a:noFill/>
                <a:ln w="12700">
                  <a:solidFill>
                    <a:srgbClr val="FF0000"/>
                  </a:solidFill>
                  <a:round/>
                  <a:headEnd/>
                  <a:tailEnd/>
                </a:ln>
              </p:spPr>
              <p:txBody>
                <a:bodyPr/>
                <a:lstStyle/>
                <a:p>
                  <a:endParaRPr lang="en-US"/>
                </a:p>
              </p:txBody>
            </p:sp>
            <p:sp>
              <p:nvSpPr>
                <p:cNvPr id="1499" name="Line 186943"/>
                <p:cNvSpPr>
                  <a:spLocks noChangeAspect="1" noChangeShapeType="1"/>
                </p:cNvSpPr>
                <p:nvPr/>
              </p:nvSpPr>
              <p:spPr bwMode="auto">
                <a:xfrm flipH="1">
                  <a:off x="205" y="1683"/>
                  <a:ext cx="5" cy="1"/>
                </a:xfrm>
                <a:prstGeom prst="line">
                  <a:avLst/>
                </a:prstGeom>
                <a:noFill/>
                <a:ln w="12700">
                  <a:solidFill>
                    <a:srgbClr val="FF0000"/>
                  </a:solidFill>
                  <a:round/>
                  <a:headEnd/>
                  <a:tailEnd/>
                </a:ln>
              </p:spPr>
              <p:txBody>
                <a:bodyPr/>
                <a:lstStyle/>
                <a:p>
                  <a:endParaRPr lang="en-US"/>
                </a:p>
              </p:txBody>
            </p:sp>
            <p:sp>
              <p:nvSpPr>
                <p:cNvPr id="1500" name="Line 186944"/>
                <p:cNvSpPr>
                  <a:spLocks noChangeAspect="1" noChangeShapeType="1"/>
                </p:cNvSpPr>
                <p:nvPr/>
              </p:nvSpPr>
              <p:spPr bwMode="auto">
                <a:xfrm flipH="1" flipV="1">
                  <a:off x="205" y="1772"/>
                  <a:ext cx="5" cy="6"/>
                </a:xfrm>
                <a:prstGeom prst="line">
                  <a:avLst/>
                </a:prstGeom>
                <a:noFill/>
                <a:ln w="12700">
                  <a:solidFill>
                    <a:srgbClr val="FF0000"/>
                  </a:solidFill>
                  <a:round/>
                  <a:headEnd/>
                  <a:tailEnd/>
                </a:ln>
              </p:spPr>
              <p:txBody>
                <a:bodyPr/>
                <a:lstStyle/>
                <a:p>
                  <a:endParaRPr lang="en-US"/>
                </a:p>
              </p:txBody>
            </p:sp>
            <p:sp>
              <p:nvSpPr>
                <p:cNvPr id="1501" name="Line 186945"/>
                <p:cNvSpPr>
                  <a:spLocks noChangeAspect="1" noChangeShapeType="1"/>
                </p:cNvSpPr>
                <p:nvPr/>
              </p:nvSpPr>
              <p:spPr bwMode="auto">
                <a:xfrm flipH="1">
                  <a:off x="205" y="1351"/>
                  <a:ext cx="5" cy="1"/>
                </a:xfrm>
                <a:prstGeom prst="line">
                  <a:avLst/>
                </a:prstGeom>
                <a:noFill/>
                <a:ln w="12700">
                  <a:solidFill>
                    <a:srgbClr val="FF0000"/>
                  </a:solidFill>
                  <a:round/>
                  <a:headEnd/>
                  <a:tailEnd/>
                </a:ln>
              </p:spPr>
              <p:txBody>
                <a:bodyPr/>
                <a:lstStyle/>
                <a:p>
                  <a:endParaRPr lang="en-US"/>
                </a:p>
              </p:txBody>
            </p:sp>
            <p:sp>
              <p:nvSpPr>
                <p:cNvPr id="1502" name="Line 186946"/>
                <p:cNvSpPr>
                  <a:spLocks noChangeAspect="1" noChangeShapeType="1"/>
                </p:cNvSpPr>
                <p:nvPr/>
              </p:nvSpPr>
              <p:spPr bwMode="auto">
                <a:xfrm flipH="1" flipV="1">
                  <a:off x="205" y="1850"/>
                  <a:ext cx="5" cy="6"/>
                </a:xfrm>
                <a:prstGeom prst="line">
                  <a:avLst/>
                </a:prstGeom>
                <a:noFill/>
                <a:ln w="12700">
                  <a:solidFill>
                    <a:srgbClr val="FF0000"/>
                  </a:solidFill>
                  <a:round/>
                  <a:headEnd/>
                  <a:tailEnd/>
                </a:ln>
              </p:spPr>
              <p:txBody>
                <a:bodyPr/>
                <a:lstStyle/>
                <a:p>
                  <a:endParaRPr lang="en-US"/>
                </a:p>
              </p:txBody>
            </p:sp>
            <p:sp>
              <p:nvSpPr>
                <p:cNvPr id="1503" name="Line 186947"/>
                <p:cNvSpPr>
                  <a:spLocks noChangeAspect="1" noChangeShapeType="1"/>
                </p:cNvSpPr>
                <p:nvPr/>
              </p:nvSpPr>
              <p:spPr bwMode="auto">
                <a:xfrm flipH="1">
                  <a:off x="200" y="1744"/>
                  <a:ext cx="10" cy="1"/>
                </a:xfrm>
                <a:prstGeom prst="line">
                  <a:avLst/>
                </a:prstGeom>
                <a:noFill/>
                <a:ln w="12700">
                  <a:solidFill>
                    <a:srgbClr val="FF0000"/>
                  </a:solidFill>
                  <a:round/>
                  <a:headEnd/>
                  <a:tailEnd/>
                </a:ln>
              </p:spPr>
              <p:txBody>
                <a:bodyPr/>
                <a:lstStyle/>
                <a:p>
                  <a:endParaRPr lang="en-US"/>
                </a:p>
              </p:txBody>
            </p:sp>
            <p:sp>
              <p:nvSpPr>
                <p:cNvPr id="1504" name="Line 186948"/>
                <p:cNvSpPr>
                  <a:spLocks noChangeAspect="1" noChangeShapeType="1"/>
                </p:cNvSpPr>
                <p:nvPr/>
              </p:nvSpPr>
              <p:spPr bwMode="auto">
                <a:xfrm flipH="1">
                  <a:off x="200" y="1340"/>
                  <a:ext cx="5" cy="1"/>
                </a:xfrm>
                <a:prstGeom prst="line">
                  <a:avLst/>
                </a:prstGeom>
                <a:noFill/>
                <a:ln w="12700">
                  <a:solidFill>
                    <a:srgbClr val="FF0000"/>
                  </a:solidFill>
                  <a:round/>
                  <a:headEnd/>
                  <a:tailEnd/>
                </a:ln>
              </p:spPr>
              <p:txBody>
                <a:bodyPr/>
                <a:lstStyle/>
                <a:p>
                  <a:endParaRPr lang="en-US"/>
                </a:p>
              </p:txBody>
            </p:sp>
            <p:sp>
              <p:nvSpPr>
                <p:cNvPr id="1505" name="Line 186949"/>
                <p:cNvSpPr>
                  <a:spLocks noChangeAspect="1" noChangeShapeType="1"/>
                </p:cNvSpPr>
                <p:nvPr/>
              </p:nvSpPr>
              <p:spPr bwMode="auto">
                <a:xfrm flipH="1">
                  <a:off x="200" y="1772"/>
                  <a:ext cx="5" cy="1"/>
                </a:xfrm>
                <a:prstGeom prst="line">
                  <a:avLst/>
                </a:prstGeom>
                <a:noFill/>
                <a:ln w="12700">
                  <a:solidFill>
                    <a:srgbClr val="FF0000"/>
                  </a:solidFill>
                  <a:round/>
                  <a:headEnd/>
                  <a:tailEnd/>
                </a:ln>
              </p:spPr>
              <p:txBody>
                <a:bodyPr/>
                <a:lstStyle/>
                <a:p>
                  <a:endParaRPr lang="en-US"/>
                </a:p>
              </p:txBody>
            </p:sp>
            <p:sp>
              <p:nvSpPr>
                <p:cNvPr id="1506" name="Line 186950"/>
                <p:cNvSpPr>
                  <a:spLocks noChangeAspect="1" noChangeShapeType="1"/>
                </p:cNvSpPr>
                <p:nvPr/>
              </p:nvSpPr>
              <p:spPr bwMode="auto">
                <a:xfrm flipH="1" flipV="1">
                  <a:off x="200" y="1733"/>
                  <a:ext cx="5" cy="6"/>
                </a:xfrm>
                <a:prstGeom prst="line">
                  <a:avLst/>
                </a:prstGeom>
                <a:noFill/>
                <a:ln w="12700">
                  <a:solidFill>
                    <a:srgbClr val="FF0000"/>
                  </a:solidFill>
                  <a:round/>
                  <a:headEnd/>
                  <a:tailEnd/>
                </a:ln>
              </p:spPr>
              <p:txBody>
                <a:bodyPr/>
                <a:lstStyle/>
                <a:p>
                  <a:endParaRPr lang="en-US"/>
                </a:p>
              </p:txBody>
            </p:sp>
            <p:sp>
              <p:nvSpPr>
                <p:cNvPr id="1507" name="Line 186951"/>
                <p:cNvSpPr>
                  <a:spLocks noChangeAspect="1" noChangeShapeType="1"/>
                </p:cNvSpPr>
                <p:nvPr/>
              </p:nvSpPr>
              <p:spPr bwMode="auto">
                <a:xfrm flipH="1">
                  <a:off x="200" y="1065"/>
                  <a:ext cx="5" cy="6"/>
                </a:xfrm>
                <a:prstGeom prst="line">
                  <a:avLst/>
                </a:prstGeom>
                <a:noFill/>
                <a:ln w="12700">
                  <a:solidFill>
                    <a:srgbClr val="FF0000"/>
                  </a:solidFill>
                  <a:round/>
                  <a:headEnd/>
                  <a:tailEnd/>
                </a:ln>
              </p:spPr>
              <p:txBody>
                <a:bodyPr/>
                <a:lstStyle/>
                <a:p>
                  <a:endParaRPr lang="en-US"/>
                </a:p>
              </p:txBody>
            </p:sp>
            <p:sp>
              <p:nvSpPr>
                <p:cNvPr id="1508" name="Line 186952"/>
                <p:cNvSpPr>
                  <a:spLocks noChangeAspect="1" noChangeShapeType="1"/>
                </p:cNvSpPr>
                <p:nvPr/>
              </p:nvSpPr>
              <p:spPr bwMode="auto">
                <a:xfrm flipH="1">
                  <a:off x="200" y="1688"/>
                  <a:ext cx="5" cy="1"/>
                </a:xfrm>
                <a:prstGeom prst="line">
                  <a:avLst/>
                </a:prstGeom>
                <a:noFill/>
                <a:ln w="12700">
                  <a:solidFill>
                    <a:srgbClr val="FF0000"/>
                  </a:solidFill>
                  <a:round/>
                  <a:headEnd/>
                  <a:tailEnd/>
                </a:ln>
              </p:spPr>
              <p:txBody>
                <a:bodyPr/>
                <a:lstStyle/>
                <a:p>
                  <a:endParaRPr lang="en-US"/>
                </a:p>
              </p:txBody>
            </p:sp>
            <p:sp>
              <p:nvSpPr>
                <p:cNvPr id="1509" name="Line 186953"/>
                <p:cNvSpPr>
                  <a:spLocks noChangeAspect="1" noChangeShapeType="1"/>
                </p:cNvSpPr>
                <p:nvPr/>
              </p:nvSpPr>
              <p:spPr bwMode="auto">
                <a:xfrm flipH="1">
                  <a:off x="200" y="1683"/>
                  <a:ext cx="5" cy="1"/>
                </a:xfrm>
                <a:prstGeom prst="line">
                  <a:avLst/>
                </a:prstGeom>
                <a:noFill/>
                <a:ln w="12700">
                  <a:solidFill>
                    <a:srgbClr val="FF0000"/>
                  </a:solidFill>
                  <a:round/>
                  <a:headEnd/>
                  <a:tailEnd/>
                </a:ln>
              </p:spPr>
              <p:txBody>
                <a:bodyPr/>
                <a:lstStyle/>
                <a:p>
                  <a:endParaRPr lang="en-US"/>
                </a:p>
              </p:txBody>
            </p:sp>
            <p:sp>
              <p:nvSpPr>
                <p:cNvPr id="1510" name="Line 186954"/>
                <p:cNvSpPr>
                  <a:spLocks noChangeAspect="1" noChangeShapeType="1"/>
                </p:cNvSpPr>
                <p:nvPr/>
              </p:nvSpPr>
              <p:spPr bwMode="auto">
                <a:xfrm flipH="1">
                  <a:off x="200" y="1121"/>
                  <a:ext cx="5" cy="6"/>
                </a:xfrm>
                <a:prstGeom prst="line">
                  <a:avLst/>
                </a:prstGeom>
                <a:noFill/>
                <a:ln w="12700">
                  <a:solidFill>
                    <a:srgbClr val="FF0000"/>
                  </a:solidFill>
                  <a:round/>
                  <a:headEnd/>
                  <a:tailEnd/>
                </a:ln>
              </p:spPr>
              <p:txBody>
                <a:bodyPr/>
                <a:lstStyle/>
                <a:p>
                  <a:endParaRPr lang="en-US"/>
                </a:p>
              </p:txBody>
            </p:sp>
            <p:sp>
              <p:nvSpPr>
                <p:cNvPr id="1511" name="Line 186955"/>
                <p:cNvSpPr>
                  <a:spLocks noChangeAspect="1" noChangeShapeType="1"/>
                </p:cNvSpPr>
                <p:nvPr/>
              </p:nvSpPr>
              <p:spPr bwMode="auto">
                <a:xfrm flipH="1">
                  <a:off x="200" y="1558"/>
                  <a:ext cx="5" cy="6"/>
                </a:xfrm>
                <a:prstGeom prst="line">
                  <a:avLst/>
                </a:prstGeom>
                <a:noFill/>
                <a:ln w="12700">
                  <a:solidFill>
                    <a:srgbClr val="FF0000"/>
                  </a:solidFill>
                  <a:round/>
                  <a:headEnd/>
                  <a:tailEnd/>
                </a:ln>
              </p:spPr>
              <p:txBody>
                <a:bodyPr/>
                <a:lstStyle/>
                <a:p>
                  <a:endParaRPr lang="en-US"/>
                </a:p>
              </p:txBody>
            </p:sp>
            <p:sp>
              <p:nvSpPr>
                <p:cNvPr id="1512" name="Line 186956"/>
                <p:cNvSpPr>
                  <a:spLocks noChangeAspect="1" noChangeShapeType="1"/>
                </p:cNvSpPr>
                <p:nvPr/>
              </p:nvSpPr>
              <p:spPr bwMode="auto">
                <a:xfrm flipH="1">
                  <a:off x="200" y="1351"/>
                  <a:ext cx="5" cy="1"/>
                </a:xfrm>
                <a:prstGeom prst="line">
                  <a:avLst/>
                </a:prstGeom>
                <a:noFill/>
                <a:ln w="12700">
                  <a:solidFill>
                    <a:srgbClr val="FF0000"/>
                  </a:solidFill>
                  <a:round/>
                  <a:headEnd/>
                  <a:tailEnd/>
                </a:ln>
              </p:spPr>
              <p:txBody>
                <a:bodyPr/>
                <a:lstStyle/>
                <a:p>
                  <a:endParaRPr lang="en-US"/>
                </a:p>
              </p:txBody>
            </p:sp>
            <p:sp>
              <p:nvSpPr>
                <p:cNvPr id="1513" name="Line 186957"/>
                <p:cNvSpPr>
                  <a:spLocks noChangeAspect="1" noChangeShapeType="1"/>
                </p:cNvSpPr>
                <p:nvPr/>
              </p:nvSpPr>
              <p:spPr bwMode="auto">
                <a:xfrm flipH="1">
                  <a:off x="200" y="1850"/>
                  <a:ext cx="5" cy="1"/>
                </a:xfrm>
                <a:prstGeom prst="line">
                  <a:avLst/>
                </a:prstGeom>
                <a:noFill/>
                <a:ln w="12700">
                  <a:solidFill>
                    <a:srgbClr val="FF0000"/>
                  </a:solidFill>
                  <a:round/>
                  <a:headEnd/>
                  <a:tailEnd/>
                </a:ln>
              </p:spPr>
              <p:txBody>
                <a:bodyPr/>
                <a:lstStyle/>
                <a:p>
                  <a:endParaRPr lang="en-US"/>
                </a:p>
              </p:txBody>
            </p:sp>
            <p:sp>
              <p:nvSpPr>
                <p:cNvPr id="1514" name="Line 186958"/>
                <p:cNvSpPr>
                  <a:spLocks noChangeAspect="1" noChangeShapeType="1"/>
                </p:cNvSpPr>
                <p:nvPr/>
              </p:nvSpPr>
              <p:spPr bwMode="auto">
                <a:xfrm flipH="1">
                  <a:off x="200" y="1688"/>
                  <a:ext cx="5" cy="1"/>
                </a:xfrm>
                <a:prstGeom prst="line">
                  <a:avLst/>
                </a:prstGeom>
                <a:noFill/>
                <a:ln w="12700">
                  <a:solidFill>
                    <a:srgbClr val="FF0000"/>
                  </a:solidFill>
                  <a:round/>
                  <a:headEnd/>
                  <a:tailEnd/>
                </a:ln>
              </p:spPr>
              <p:txBody>
                <a:bodyPr/>
                <a:lstStyle/>
                <a:p>
                  <a:endParaRPr lang="en-US"/>
                </a:p>
              </p:txBody>
            </p:sp>
            <p:sp>
              <p:nvSpPr>
                <p:cNvPr id="1515" name="Line 186959"/>
                <p:cNvSpPr>
                  <a:spLocks noChangeAspect="1" noChangeShapeType="1"/>
                </p:cNvSpPr>
                <p:nvPr/>
              </p:nvSpPr>
              <p:spPr bwMode="auto">
                <a:xfrm flipH="1" flipV="1">
                  <a:off x="200" y="1767"/>
                  <a:ext cx="5" cy="5"/>
                </a:xfrm>
                <a:prstGeom prst="line">
                  <a:avLst/>
                </a:prstGeom>
                <a:noFill/>
                <a:ln w="12700">
                  <a:solidFill>
                    <a:srgbClr val="FF0000"/>
                  </a:solidFill>
                  <a:round/>
                  <a:headEnd/>
                  <a:tailEnd/>
                </a:ln>
              </p:spPr>
              <p:txBody>
                <a:bodyPr/>
                <a:lstStyle/>
                <a:p>
                  <a:endParaRPr lang="en-US"/>
                </a:p>
              </p:txBody>
            </p:sp>
            <p:sp>
              <p:nvSpPr>
                <p:cNvPr id="1516" name="Line 186960"/>
                <p:cNvSpPr>
                  <a:spLocks noChangeAspect="1" noChangeShapeType="1"/>
                </p:cNvSpPr>
                <p:nvPr/>
              </p:nvSpPr>
              <p:spPr bwMode="auto">
                <a:xfrm flipH="1">
                  <a:off x="200" y="1284"/>
                  <a:ext cx="5" cy="6"/>
                </a:xfrm>
                <a:prstGeom prst="line">
                  <a:avLst/>
                </a:prstGeom>
                <a:noFill/>
                <a:ln w="12700">
                  <a:solidFill>
                    <a:srgbClr val="FF0000"/>
                  </a:solidFill>
                  <a:round/>
                  <a:headEnd/>
                  <a:tailEnd/>
                </a:ln>
              </p:spPr>
              <p:txBody>
                <a:bodyPr/>
                <a:lstStyle/>
                <a:p>
                  <a:endParaRPr lang="en-US"/>
                </a:p>
              </p:txBody>
            </p:sp>
            <p:sp>
              <p:nvSpPr>
                <p:cNvPr id="1517" name="Line 186961"/>
                <p:cNvSpPr>
                  <a:spLocks noChangeAspect="1" noChangeShapeType="1"/>
                </p:cNvSpPr>
                <p:nvPr/>
              </p:nvSpPr>
              <p:spPr bwMode="auto">
                <a:xfrm flipH="1" flipV="1">
                  <a:off x="194" y="1739"/>
                  <a:ext cx="6" cy="5"/>
                </a:xfrm>
                <a:prstGeom prst="line">
                  <a:avLst/>
                </a:prstGeom>
                <a:noFill/>
                <a:ln w="12700">
                  <a:solidFill>
                    <a:srgbClr val="FF0000"/>
                  </a:solidFill>
                  <a:round/>
                  <a:headEnd/>
                  <a:tailEnd/>
                </a:ln>
              </p:spPr>
              <p:txBody>
                <a:bodyPr/>
                <a:lstStyle/>
                <a:p>
                  <a:endParaRPr lang="en-US"/>
                </a:p>
              </p:txBody>
            </p:sp>
            <p:sp>
              <p:nvSpPr>
                <p:cNvPr id="1518" name="Line 186962"/>
                <p:cNvSpPr>
                  <a:spLocks noChangeAspect="1" noChangeShapeType="1"/>
                </p:cNvSpPr>
                <p:nvPr/>
              </p:nvSpPr>
              <p:spPr bwMode="auto">
                <a:xfrm>
                  <a:off x="200" y="1071"/>
                  <a:ext cx="1" cy="6"/>
                </a:xfrm>
                <a:prstGeom prst="line">
                  <a:avLst/>
                </a:prstGeom>
                <a:noFill/>
                <a:ln w="12700">
                  <a:solidFill>
                    <a:srgbClr val="FF0000"/>
                  </a:solidFill>
                  <a:round/>
                  <a:headEnd/>
                  <a:tailEnd/>
                </a:ln>
              </p:spPr>
              <p:txBody>
                <a:bodyPr/>
                <a:lstStyle/>
                <a:p>
                  <a:endParaRPr lang="en-US"/>
                </a:p>
              </p:txBody>
            </p:sp>
            <p:sp>
              <p:nvSpPr>
                <p:cNvPr id="1519" name="Line 186963"/>
                <p:cNvSpPr>
                  <a:spLocks noChangeAspect="1" noChangeShapeType="1"/>
                </p:cNvSpPr>
                <p:nvPr/>
              </p:nvSpPr>
              <p:spPr bwMode="auto">
                <a:xfrm flipH="1">
                  <a:off x="194" y="1688"/>
                  <a:ext cx="6" cy="1"/>
                </a:xfrm>
                <a:prstGeom prst="line">
                  <a:avLst/>
                </a:prstGeom>
                <a:noFill/>
                <a:ln w="12700">
                  <a:solidFill>
                    <a:srgbClr val="FF0000"/>
                  </a:solidFill>
                  <a:round/>
                  <a:headEnd/>
                  <a:tailEnd/>
                </a:ln>
              </p:spPr>
              <p:txBody>
                <a:bodyPr/>
                <a:lstStyle/>
                <a:p>
                  <a:endParaRPr lang="en-US"/>
                </a:p>
              </p:txBody>
            </p:sp>
            <p:sp>
              <p:nvSpPr>
                <p:cNvPr id="1520" name="Line 186964"/>
                <p:cNvSpPr>
                  <a:spLocks noChangeAspect="1" noChangeShapeType="1"/>
                </p:cNvSpPr>
                <p:nvPr/>
              </p:nvSpPr>
              <p:spPr bwMode="auto">
                <a:xfrm flipH="1">
                  <a:off x="194" y="1127"/>
                  <a:ext cx="6" cy="5"/>
                </a:xfrm>
                <a:prstGeom prst="line">
                  <a:avLst/>
                </a:prstGeom>
                <a:noFill/>
                <a:ln w="12700">
                  <a:solidFill>
                    <a:srgbClr val="FF0000"/>
                  </a:solidFill>
                  <a:round/>
                  <a:headEnd/>
                  <a:tailEnd/>
                </a:ln>
              </p:spPr>
              <p:txBody>
                <a:bodyPr/>
                <a:lstStyle/>
                <a:p>
                  <a:endParaRPr lang="en-US"/>
                </a:p>
              </p:txBody>
            </p:sp>
            <p:sp>
              <p:nvSpPr>
                <p:cNvPr id="1521" name="Line 186965"/>
                <p:cNvSpPr>
                  <a:spLocks noChangeAspect="1" noChangeShapeType="1"/>
                </p:cNvSpPr>
                <p:nvPr/>
              </p:nvSpPr>
              <p:spPr bwMode="auto">
                <a:xfrm flipH="1">
                  <a:off x="194" y="1683"/>
                  <a:ext cx="6" cy="1"/>
                </a:xfrm>
                <a:prstGeom prst="line">
                  <a:avLst/>
                </a:prstGeom>
                <a:noFill/>
                <a:ln w="12700">
                  <a:solidFill>
                    <a:srgbClr val="FF0000"/>
                  </a:solidFill>
                  <a:round/>
                  <a:headEnd/>
                  <a:tailEnd/>
                </a:ln>
              </p:spPr>
              <p:txBody>
                <a:bodyPr/>
                <a:lstStyle/>
                <a:p>
                  <a:endParaRPr lang="en-US"/>
                </a:p>
              </p:txBody>
            </p:sp>
            <p:sp>
              <p:nvSpPr>
                <p:cNvPr id="1522" name="Line 186966"/>
                <p:cNvSpPr>
                  <a:spLocks noChangeAspect="1" noChangeShapeType="1"/>
                </p:cNvSpPr>
                <p:nvPr/>
              </p:nvSpPr>
              <p:spPr bwMode="auto">
                <a:xfrm flipH="1">
                  <a:off x="194" y="1351"/>
                  <a:ext cx="6" cy="1"/>
                </a:xfrm>
                <a:prstGeom prst="line">
                  <a:avLst/>
                </a:prstGeom>
                <a:noFill/>
                <a:ln w="12700">
                  <a:solidFill>
                    <a:srgbClr val="FF0000"/>
                  </a:solidFill>
                  <a:round/>
                  <a:headEnd/>
                  <a:tailEnd/>
                </a:ln>
              </p:spPr>
              <p:txBody>
                <a:bodyPr/>
                <a:lstStyle/>
                <a:p>
                  <a:endParaRPr lang="en-US"/>
                </a:p>
              </p:txBody>
            </p:sp>
            <p:sp>
              <p:nvSpPr>
                <p:cNvPr id="1523" name="Line 186967"/>
                <p:cNvSpPr>
                  <a:spLocks noChangeAspect="1" noChangeShapeType="1"/>
                </p:cNvSpPr>
                <p:nvPr/>
              </p:nvSpPr>
              <p:spPr bwMode="auto">
                <a:xfrm flipH="1">
                  <a:off x="194" y="1688"/>
                  <a:ext cx="6" cy="1"/>
                </a:xfrm>
                <a:prstGeom prst="line">
                  <a:avLst/>
                </a:prstGeom>
                <a:noFill/>
                <a:ln w="12700">
                  <a:solidFill>
                    <a:srgbClr val="FF0000"/>
                  </a:solidFill>
                  <a:round/>
                  <a:headEnd/>
                  <a:tailEnd/>
                </a:ln>
              </p:spPr>
              <p:txBody>
                <a:bodyPr/>
                <a:lstStyle/>
                <a:p>
                  <a:endParaRPr lang="en-US"/>
                </a:p>
              </p:txBody>
            </p:sp>
            <p:sp>
              <p:nvSpPr>
                <p:cNvPr id="1524" name="Line 186968"/>
                <p:cNvSpPr>
                  <a:spLocks noChangeAspect="1" noChangeShapeType="1"/>
                </p:cNvSpPr>
                <p:nvPr/>
              </p:nvSpPr>
              <p:spPr bwMode="auto">
                <a:xfrm flipH="1">
                  <a:off x="194" y="1564"/>
                  <a:ext cx="6" cy="1"/>
                </a:xfrm>
                <a:prstGeom prst="line">
                  <a:avLst/>
                </a:prstGeom>
                <a:noFill/>
                <a:ln w="12700">
                  <a:solidFill>
                    <a:srgbClr val="FF0000"/>
                  </a:solidFill>
                  <a:round/>
                  <a:headEnd/>
                  <a:tailEnd/>
                </a:ln>
              </p:spPr>
              <p:txBody>
                <a:bodyPr/>
                <a:lstStyle/>
                <a:p>
                  <a:endParaRPr lang="en-US"/>
                </a:p>
              </p:txBody>
            </p:sp>
            <p:sp>
              <p:nvSpPr>
                <p:cNvPr id="1525" name="Line 186969"/>
                <p:cNvSpPr>
                  <a:spLocks noChangeAspect="1" noChangeShapeType="1"/>
                </p:cNvSpPr>
                <p:nvPr/>
              </p:nvSpPr>
              <p:spPr bwMode="auto">
                <a:xfrm flipH="1" flipV="1">
                  <a:off x="194" y="1761"/>
                  <a:ext cx="6" cy="6"/>
                </a:xfrm>
                <a:prstGeom prst="line">
                  <a:avLst/>
                </a:prstGeom>
                <a:noFill/>
                <a:ln w="12700">
                  <a:solidFill>
                    <a:srgbClr val="FF0000"/>
                  </a:solidFill>
                  <a:round/>
                  <a:headEnd/>
                  <a:tailEnd/>
                </a:ln>
              </p:spPr>
              <p:txBody>
                <a:bodyPr/>
                <a:lstStyle/>
                <a:p>
                  <a:endParaRPr lang="en-US"/>
                </a:p>
              </p:txBody>
            </p:sp>
            <p:sp>
              <p:nvSpPr>
                <p:cNvPr id="1526" name="Line 186970"/>
                <p:cNvSpPr>
                  <a:spLocks noChangeAspect="1" noChangeShapeType="1"/>
                </p:cNvSpPr>
                <p:nvPr/>
              </p:nvSpPr>
              <p:spPr bwMode="auto">
                <a:xfrm flipH="1">
                  <a:off x="194" y="1290"/>
                  <a:ext cx="6" cy="1"/>
                </a:xfrm>
                <a:prstGeom prst="line">
                  <a:avLst/>
                </a:prstGeom>
                <a:noFill/>
                <a:ln w="12700">
                  <a:solidFill>
                    <a:srgbClr val="FF0000"/>
                  </a:solidFill>
                  <a:round/>
                  <a:headEnd/>
                  <a:tailEnd/>
                </a:ln>
              </p:spPr>
              <p:txBody>
                <a:bodyPr/>
                <a:lstStyle/>
                <a:p>
                  <a:endParaRPr lang="en-US"/>
                </a:p>
              </p:txBody>
            </p:sp>
            <p:sp>
              <p:nvSpPr>
                <p:cNvPr id="1527" name="Line 186971"/>
                <p:cNvSpPr>
                  <a:spLocks noChangeAspect="1" noChangeShapeType="1"/>
                </p:cNvSpPr>
                <p:nvPr/>
              </p:nvSpPr>
              <p:spPr bwMode="auto">
                <a:xfrm flipH="1" flipV="1">
                  <a:off x="194" y="1727"/>
                  <a:ext cx="6" cy="6"/>
                </a:xfrm>
                <a:prstGeom prst="line">
                  <a:avLst/>
                </a:prstGeom>
                <a:noFill/>
                <a:ln w="12700">
                  <a:solidFill>
                    <a:srgbClr val="FF0000"/>
                  </a:solidFill>
                  <a:round/>
                  <a:headEnd/>
                  <a:tailEnd/>
                </a:ln>
              </p:spPr>
              <p:txBody>
                <a:bodyPr/>
                <a:lstStyle/>
                <a:p>
                  <a:endParaRPr lang="en-US"/>
                </a:p>
              </p:txBody>
            </p:sp>
            <p:sp>
              <p:nvSpPr>
                <p:cNvPr id="1528" name="Line 186972"/>
                <p:cNvSpPr>
                  <a:spLocks noChangeAspect="1" noChangeShapeType="1"/>
                </p:cNvSpPr>
                <p:nvPr/>
              </p:nvSpPr>
              <p:spPr bwMode="auto">
                <a:xfrm flipH="1" flipV="1">
                  <a:off x="194" y="1845"/>
                  <a:ext cx="6" cy="5"/>
                </a:xfrm>
                <a:prstGeom prst="line">
                  <a:avLst/>
                </a:prstGeom>
                <a:noFill/>
                <a:ln w="12700">
                  <a:solidFill>
                    <a:srgbClr val="FF0000"/>
                  </a:solidFill>
                  <a:round/>
                  <a:headEnd/>
                  <a:tailEnd/>
                </a:ln>
              </p:spPr>
              <p:txBody>
                <a:bodyPr/>
                <a:lstStyle/>
                <a:p>
                  <a:endParaRPr lang="en-US"/>
                </a:p>
              </p:txBody>
            </p:sp>
            <p:sp>
              <p:nvSpPr>
                <p:cNvPr id="1529" name="Line 186973"/>
                <p:cNvSpPr>
                  <a:spLocks noChangeAspect="1" noChangeShapeType="1"/>
                </p:cNvSpPr>
                <p:nvPr/>
              </p:nvSpPr>
              <p:spPr bwMode="auto">
                <a:xfrm flipH="1">
                  <a:off x="194" y="1340"/>
                  <a:ext cx="6" cy="5"/>
                </a:xfrm>
                <a:prstGeom prst="line">
                  <a:avLst/>
                </a:prstGeom>
                <a:noFill/>
                <a:ln w="12700">
                  <a:solidFill>
                    <a:srgbClr val="FF0000"/>
                  </a:solidFill>
                  <a:round/>
                  <a:headEnd/>
                  <a:tailEnd/>
                </a:ln>
              </p:spPr>
              <p:txBody>
                <a:bodyPr/>
                <a:lstStyle/>
                <a:p>
                  <a:endParaRPr lang="en-US"/>
                </a:p>
              </p:txBody>
            </p:sp>
            <p:sp>
              <p:nvSpPr>
                <p:cNvPr id="1530" name="Line 186974"/>
                <p:cNvSpPr>
                  <a:spLocks noChangeAspect="1" noChangeShapeType="1"/>
                </p:cNvSpPr>
                <p:nvPr/>
              </p:nvSpPr>
              <p:spPr bwMode="auto">
                <a:xfrm flipH="1" flipV="1">
                  <a:off x="194" y="1767"/>
                  <a:ext cx="6" cy="5"/>
                </a:xfrm>
                <a:prstGeom prst="line">
                  <a:avLst/>
                </a:prstGeom>
                <a:noFill/>
                <a:ln w="12700">
                  <a:solidFill>
                    <a:srgbClr val="FF0000"/>
                  </a:solidFill>
                  <a:round/>
                  <a:headEnd/>
                  <a:tailEnd/>
                </a:ln>
              </p:spPr>
              <p:txBody>
                <a:bodyPr/>
                <a:lstStyle/>
                <a:p>
                  <a:endParaRPr lang="en-US"/>
                </a:p>
              </p:txBody>
            </p:sp>
            <p:sp>
              <p:nvSpPr>
                <p:cNvPr id="1531" name="Line 186975"/>
                <p:cNvSpPr>
                  <a:spLocks noChangeAspect="1" noChangeShapeType="1"/>
                </p:cNvSpPr>
                <p:nvPr/>
              </p:nvSpPr>
              <p:spPr bwMode="auto">
                <a:xfrm flipH="1">
                  <a:off x="194" y="1077"/>
                  <a:ext cx="6" cy="1"/>
                </a:xfrm>
                <a:prstGeom prst="line">
                  <a:avLst/>
                </a:prstGeom>
                <a:noFill/>
                <a:ln w="12700">
                  <a:solidFill>
                    <a:srgbClr val="FF0000"/>
                  </a:solidFill>
                  <a:round/>
                  <a:headEnd/>
                  <a:tailEnd/>
                </a:ln>
              </p:spPr>
              <p:txBody>
                <a:bodyPr/>
                <a:lstStyle/>
                <a:p>
                  <a:endParaRPr lang="en-US"/>
                </a:p>
              </p:txBody>
            </p:sp>
            <p:sp>
              <p:nvSpPr>
                <p:cNvPr id="1532" name="Line 186976"/>
                <p:cNvSpPr>
                  <a:spLocks noChangeAspect="1" noChangeShapeType="1"/>
                </p:cNvSpPr>
                <p:nvPr/>
              </p:nvSpPr>
              <p:spPr bwMode="auto">
                <a:xfrm flipH="1">
                  <a:off x="188" y="1615"/>
                  <a:ext cx="6" cy="1"/>
                </a:xfrm>
                <a:prstGeom prst="line">
                  <a:avLst/>
                </a:prstGeom>
                <a:noFill/>
                <a:ln w="12700">
                  <a:solidFill>
                    <a:srgbClr val="FF0000"/>
                  </a:solidFill>
                  <a:round/>
                  <a:headEnd/>
                  <a:tailEnd/>
                </a:ln>
              </p:spPr>
              <p:txBody>
                <a:bodyPr/>
                <a:lstStyle/>
                <a:p>
                  <a:endParaRPr lang="en-US"/>
                </a:p>
              </p:txBody>
            </p:sp>
            <p:sp>
              <p:nvSpPr>
                <p:cNvPr id="1533" name="Line 186977"/>
                <p:cNvSpPr>
                  <a:spLocks noChangeAspect="1" noChangeShapeType="1"/>
                </p:cNvSpPr>
                <p:nvPr/>
              </p:nvSpPr>
              <p:spPr bwMode="auto">
                <a:xfrm flipH="1">
                  <a:off x="188" y="1564"/>
                  <a:ext cx="6" cy="6"/>
                </a:xfrm>
                <a:prstGeom prst="line">
                  <a:avLst/>
                </a:prstGeom>
                <a:noFill/>
                <a:ln w="12700">
                  <a:solidFill>
                    <a:srgbClr val="FF0000"/>
                  </a:solidFill>
                  <a:round/>
                  <a:headEnd/>
                  <a:tailEnd/>
                </a:ln>
              </p:spPr>
              <p:txBody>
                <a:bodyPr/>
                <a:lstStyle/>
                <a:p>
                  <a:endParaRPr lang="en-US"/>
                </a:p>
              </p:txBody>
            </p:sp>
            <p:sp>
              <p:nvSpPr>
                <p:cNvPr id="1534" name="Line 186978"/>
                <p:cNvSpPr>
                  <a:spLocks noChangeAspect="1" noChangeShapeType="1"/>
                </p:cNvSpPr>
                <p:nvPr/>
              </p:nvSpPr>
              <p:spPr bwMode="auto">
                <a:xfrm>
                  <a:off x="194" y="1077"/>
                  <a:ext cx="1" cy="5"/>
                </a:xfrm>
                <a:prstGeom prst="line">
                  <a:avLst/>
                </a:prstGeom>
                <a:noFill/>
                <a:ln w="12700">
                  <a:solidFill>
                    <a:srgbClr val="FF0000"/>
                  </a:solidFill>
                  <a:round/>
                  <a:headEnd/>
                  <a:tailEnd/>
                </a:ln>
              </p:spPr>
              <p:txBody>
                <a:bodyPr/>
                <a:lstStyle/>
                <a:p>
                  <a:endParaRPr lang="en-US"/>
                </a:p>
              </p:txBody>
            </p:sp>
            <p:sp>
              <p:nvSpPr>
                <p:cNvPr id="1535" name="Line 186979"/>
                <p:cNvSpPr>
                  <a:spLocks noChangeAspect="1" noChangeShapeType="1"/>
                </p:cNvSpPr>
                <p:nvPr/>
              </p:nvSpPr>
              <p:spPr bwMode="auto">
                <a:xfrm flipH="1">
                  <a:off x="188" y="1683"/>
                  <a:ext cx="6" cy="1"/>
                </a:xfrm>
                <a:prstGeom prst="line">
                  <a:avLst/>
                </a:prstGeom>
                <a:noFill/>
                <a:ln w="12700">
                  <a:solidFill>
                    <a:srgbClr val="FF0000"/>
                  </a:solidFill>
                  <a:round/>
                  <a:headEnd/>
                  <a:tailEnd/>
                </a:ln>
              </p:spPr>
              <p:txBody>
                <a:bodyPr/>
                <a:lstStyle/>
                <a:p>
                  <a:endParaRPr lang="en-US"/>
                </a:p>
              </p:txBody>
            </p:sp>
            <p:sp>
              <p:nvSpPr>
                <p:cNvPr id="1536" name="Line 186980"/>
                <p:cNvSpPr>
                  <a:spLocks noChangeAspect="1" noChangeShapeType="1"/>
                </p:cNvSpPr>
                <p:nvPr/>
              </p:nvSpPr>
              <p:spPr bwMode="auto">
                <a:xfrm flipH="1" flipV="1">
                  <a:off x="188" y="1755"/>
                  <a:ext cx="6" cy="6"/>
                </a:xfrm>
                <a:prstGeom prst="line">
                  <a:avLst/>
                </a:prstGeom>
                <a:noFill/>
                <a:ln w="12700">
                  <a:solidFill>
                    <a:srgbClr val="FF0000"/>
                  </a:solidFill>
                  <a:round/>
                  <a:headEnd/>
                  <a:tailEnd/>
                </a:ln>
              </p:spPr>
              <p:txBody>
                <a:bodyPr/>
                <a:lstStyle/>
                <a:p>
                  <a:endParaRPr lang="en-US"/>
                </a:p>
              </p:txBody>
            </p:sp>
            <p:sp>
              <p:nvSpPr>
                <p:cNvPr id="1537" name="Line 186981"/>
                <p:cNvSpPr>
                  <a:spLocks noChangeAspect="1" noChangeShapeType="1"/>
                </p:cNvSpPr>
                <p:nvPr/>
              </p:nvSpPr>
              <p:spPr bwMode="auto">
                <a:xfrm flipH="1">
                  <a:off x="188" y="1290"/>
                  <a:ext cx="6" cy="5"/>
                </a:xfrm>
                <a:prstGeom prst="line">
                  <a:avLst/>
                </a:prstGeom>
                <a:noFill/>
                <a:ln w="12700">
                  <a:solidFill>
                    <a:srgbClr val="FF0000"/>
                  </a:solidFill>
                  <a:round/>
                  <a:headEnd/>
                  <a:tailEnd/>
                </a:ln>
              </p:spPr>
              <p:txBody>
                <a:bodyPr/>
                <a:lstStyle/>
                <a:p>
                  <a:endParaRPr lang="en-US"/>
                </a:p>
              </p:txBody>
            </p:sp>
            <p:sp>
              <p:nvSpPr>
                <p:cNvPr id="1538" name="Line 186982"/>
                <p:cNvSpPr>
                  <a:spLocks noChangeAspect="1" noChangeShapeType="1"/>
                </p:cNvSpPr>
                <p:nvPr/>
              </p:nvSpPr>
              <p:spPr bwMode="auto">
                <a:xfrm flipH="1">
                  <a:off x="188" y="1345"/>
                  <a:ext cx="6" cy="1"/>
                </a:xfrm>
                <a:prstGeom prst="line">
                  <a:avLst/>
                </a:prstGeom>
                <a:noFill/>
                <a:ln w="12700">
                  <a:solidFill>
                    <a:srgbClr val="FF0000"/>
                  </a:solidFill>
                  <a:round/>
                  <a:headEnd/>
                  <a:tailEnd/>
                </a:ln>
              </p:spPr>
              <p:txBody>
                <a:bodyPr/>
                <a:lstStyle/>
                <a:p>
                  <a:endParaRPr lang="en-US"/>
                </a:p>
              </p:txBody>
            </p:sp>
            <p:sp>
              <p:nvSpPr>
                <p:cNvPr id="1539" name="Line 186983"/>
                <p:cNvSpPr>
                  <a:spLocks noChangeAspect="1" noChangeShapeType="1"/>
                </p:cNvSpPr>
                <p:nvPr/>
              </p:nvSpPr>
              <p:spPr bwMode="auto">
                <a:xfrm flipH="1">
                  <a:off x="188" y="1727"/>
                  <a:ext cx="6" cy="1"/>
                </a:xfrm>
                <a:prstGeom prst="line">
                  <a:avLst/>
                </a:prstGeom>
                <a:noFill/>
                <a:ln w="12700">
                  <a:solidFill>
                    <a:srgbClr val="FF0000"/>
                  </a:solidFill>
                  <a:round/>
                  <a:headEnd/>
                  <a:tailEnd/>
                </a:ln>
              </p:spPr>
              <p:txBody>
                <a:bodyPr/>
                <a:lstStyle/>
                <a:p>
                  <a:endParaRPr lang="en-US"/>
                </a:p>
              </p:txBody>
            </p:sp>
            <p:sp>
              <p:nvSpPr>
                <p:cNvPr id="1540" name="Line 186984"/>
                <p:cNvSpPr>
                  <a:spLocks noChangeAspect="1" noChangeShapeType="1"/>
                </p:cNvSpPr>
                <p:nvPr/>
              </p:nvSpPr>
              <p:spPr bwMode="auto">
                <a:xfrm flipH="1">
                  <a:off x="188" y="1767"/>
                  <a:ext cx="6" cy="1"/>
                </a:xfrm>
                <a:prstGeom prst="line">
                  <a:avLst/>
                </a:prstGeom>
                <a:noFill/>
                <a:ln w="12700">
                  <a:solidFill>
                    <a:srgbClr val="FF0000"/>
                  </a:solidFill>
                  <a:round/>
                  <a:headEnd/>
                  <a:tailEnd/>
                </a:ln>
              </p:spPr>
              <p:txBody>
                <a:bodyPr/>
                <a:lstStyle/>
                <a:p>
                  <a:endParaRPr lang="en-US"/>
                </a:p>
              </p:txBody>
            </p:sp>
            <p:sp>
              <p:nvSpPr>
                <p:cNvPr id="1541" name="Line 186985"/>
                <p:cNvSpPr>
                  <a:spLocks noChangeAspect="1" noChangeShapeType="1"/>
                </p:cNvSpPr>
                <p:nvPr/>
              </p:nvSpPr>
              <p:spPr bwMode="auto">
                <a:xfrm flipH="1">
                  <a:off x="182" y="1688"/>
                  <a:ext cx="12" cy="1"/>
                </a:xfrm>
                <a:prstGeom prst="line">
                  <a:avLst/>
                </a:prstGeom>
                <a:noFill/>
                <a:ln w="12700">
                  <a:solidFill>
                    <a:srgbClr val="FF0000"/>
                  </a:solidFill>
                  <a:round/>
                  <a:headEnd/>
                  <a:tailEnd/>
                </a:ln>
              </p:spPr>
              <p:txBody>
                <a:bodyPr/>
                <a:lstStyle/>
                <a:p>
                  <a:endParaRPr lang="en-US"/>
                </a:p>
              </p:txBody>
            </p:sp>
            <p:sp>
              <p:nvSpPr>
                <p:cNvPr id="1542" name="Line 186986"/>
                <p:cNvSpPr>
                  <a:spLocks noChangeAspect="1" noChangeShapeType="1"/>
                </p:cNvSpPr>
                <p:nvPr/>
              </p:nvSpPr>
              <p:spPr bwMode="auto">
                <a:xfrm flipH="1">
                  <a:off x="188" y="1132"/>
                  <a:ext cx="6" cy="1"/>
                </a:xfrm>
                <a:prstGeom prst="line">
                  <a:avLst/>
                </a:prstGeom>
                <a:noFill/>
                <a:ln w="12700">
                  <a:solidFill>
                    <a:srgbClr val="FF0000"/>
                  </a:solidFill>
                  <a:round/>
                  <a:headEnd/>
                  <a:tailEnd/>
                </a:ln>
              </p:spPr>
              <p:txBody>
                <a:bodyPr/>
                <a:lstStyle/>
                <a:p>
                  <a:endParaRPr lang="en-US"/>
                </a:p>
              </p:txBody>
            </p:sp>
            <p:sp>
              <p:nvSpPr>
                <p:cNvPr id="1543" name="Line 186987"/>
                <p:cNvSpPr>
                  <a:spLocks noChangeAspect="1" noChangeShapeType="1"/>
                </p:cNvSpPr>
                <p:nvPr/>
              </p:nvSpPr>
              <p:spPr bwMode="auto">
                <a:xfrm flipH="1">
                  <a:off x="188" y="1351"/>
                  <a:ext cx="6" cy="1"/>
                </a:xfrm>
                <a:prstGeom prst="line">
                  <a:avLst/>
                </a:prstGeom>
                <a:noFill/>
                <a:ln w="12700">
                  <a:solidFill>
                    <a:srgbClr val="FF0000"/>
                  </a:solidFill>
                  <a:round/>
                  <a:headEnd/>
                  <a:tailEnd/>
                </a:ln>
              </p:spPr>
              <p:txBody>
                <a:bodyPr/>
                <a:lstStyle/>
                <a:p>
                  <a:endParaRPr lang="en-US"/>
                </a:p>
              </p:txBody>
            </p:sp>
            <p:sp>
              <p:nvSpPr>
                <p:cNvPr id="1544" name="Line 186988"/>
                <p:cNvSpPr>
                  <a:spLocks noChangeAspect="1" noChangeShapeType="1"/>
                </p:cNvSpPr>
                <p:nvPr/>
              </p:nvSpPr>
              <p:spPr bwMode="auto">
                <a:xfrm flipH="1">
                  <a:off x="188" y="1082"/>
                  <a:ext cx="6" cy="5"/>
                </a:xfrm>
                <a:prstGeom prst="line">
                  <a:avLst/>
                </a:prstGeom>
                <a:noFill/>
                <a:ln w="12700">
                  <a:solidFill>
                    <a:srgbClr val="FF0000"/>
                  </a:solidFill>
                  <a:round/>
                  <a:headEnd/>
                  <a:tailEnd/>
                </a:ln>
              </p:spPr>
              <p:txBody>
                <a:bodyPr/>
                <a:lstStyle/>
                <a:p>
                  <a:endParaRPr lang="en-US"/>
                </a:p>
              </p:txBody>
            </p:sp>
            <p:sp>
              <p:nvSpPr>
                <p:cNvPr id="1545" name="Line 186990"/>
                <p:cNvSpPr>
                  <a:spLocks noChangeAspect="1" noChangeShapeType="1"/>
                </p:cNvSpPr>
                <p:nvPr/>
              </p:nvSpPr>
              <p:spPr bwMode="auto">
                <a:xfrm flipH="1">
                  <a:off x="188" y="1688"/>
                  <a:ext cx="6" cy="1"/>
                </a:xfrm>
                <a:prstGeom prst="line">
                  <a:avLst/>
                </a:prstGeom>
                <a:noFill/>
                <a:ln w="12700">
                  <a:solidFill>
                    <a:srgbClr val="FF0000"/>
                  </a:solidFill>
                  <a:round/>
                  <a:headEnd/>
                  <a:tailEnd/>
                </a:ln>
              </p:spPr>
              <p:txBody>
                <a:bodyPr/>
                <a:lstStyle/>
                <a:p>
                  <a:endParaRPr lang="en-US"/>
                </a:p>
              </p:txBody>
            </p:sp>
            <p:sp>
              <p:nvSpPr>
                <p:cNvPr id="1546" name="Line 186991"/>
                <p:cNvSpPr>
                  <a:spLocks noChangeAspect="1" noChangeShapeType="1"/>
                </p:cNvSpPr>
                <p:nvPr/>
              </p:nvSpPr>
              <p:spPr bwMode="auto">
                <a:xfrm flipH="1" flipV="1">
                  <a:off x="188" y="1733"/>
                  <a:ext cx="6" cy="6"/>
                </a:xfrm>
                <a:prstGeom prst="line">
                  <a:avLst/>
                </a:prstGeom>
                <a:noFill/>
                <a:ln w="12700">
                  <a:solidFill>
                    <a:srgbClr val="FF0000"/>
                  </a:solidFill>
                  <a:round/>
                  <a:headEnd/>
                  <a:tailEnd/>
                </a:ln>
              </p:spPr>
              <p:txBody>
                <a:bodyPr/>
                <a:lstStyle/>
                <a:p>
                  <a:endParaRPr lang="en-US"/>
                </a:p>
              </p:txBody>
            </p:sp>
            <p:sp>
              <p:nvSpPr>
                <p:cNvPr id="1547" name="Line 186992"/>
                <p:cNvSpPr>
                  <a:spLocks noChangeAspect="1" noChangeShapeType="1"/>
                </p:cNvSpPr>
                <p:nvPr/>
              </p:nvSpPr>
              <p:spPr bwMode="auto">
                <a:xfrm flipH="1" flipV="1">
                  <a:off x="188" y="1840"/>
                  <a:ext cx="6" cy="5"/>
                </a:xfrm>
                <a:prstGeom prst="line">
                  <a:avLst/>
                </a:prstGeom>
                <a:noFill/>
                <a:ln w="12700">
                  <a:solidFill>
                    <a:srgbClr val="FF0000"/>
                  </a:solidFill>
                  <a:round/>
                  <a:headEnd/>
                  <a:tailEnd/>
                </a:ln>
              </p:spPr>
              <p:txBody>
                <a:bodyPr/>
                <a:lstStyle/>
                <a:p>
                  <a:endParaRPr lang="en-US"/>
                </a:p>
              </p:txBody>
            </p:sp>
            <p:sp>
              <p:nvSpPr>
                <p:cNvPr id="1548" name="Line 186993"/>
                <p:cNvSpPr>
                  <a:spLocks noChangeAspect="1" noChangeShapeType="1"/>
                </p:cNvSpPr>
                <p:nvPr/>
              </p:nvSpPr>
              <p:spPr bwMode="auto">
                <a:xfrm flipH="1">
                  <a:off x="182" y="1570"/>
                  <a:ext cx="6" cy="1"/>
                </a:xfrm>
                <a:prstGeom prst="line">
                  <a:avLst/>
                </a:prstGeom>
                <a:noFill/>
                <a:ln w="12700">
                  <a:solidFill>
                    <a:srgbClr val="FF0000"/>
                  </a:solidFill>
                  <a:round/>
                  <a:headEnd/>
                  <a:tailEnd/>
                </a:ln>
              </p:spPr>
              <p:txBody>
                <a:bodyPr/>
                <a:lstStyle/>
                <a:p>
                  <a:endParaRPr lang="en-US"/>
                </a:p>
              </p:txBody>
            </p:sp>
            <p:sp>
              <p:nvSpPr>
                <p:cNvPr id="1549" name="Line 186994"/>
                <p:cNvSpPr>
                  <a:spLocks noChangeAspect="1" noChangeShapeType="1"/>
                </p:cNvSpPr>
                <p:nvPr/>
              </p:nvSpPr>
              <p:spPr bwMode="auto">
                <a:xfrm flipH="1">
                  <a:off x="182" y="1615"/>
                  <a:ext cx="6" cy="6"/>
                </a:xfrm>
                <a:prstGeom prst="line">
                  <a:avLst/>
                </a:prstGeom>
                <a:noFill/>
                <a:ln w="12700">
                  <a:solidFill>
                    <a:srgbClr val="FF0000"/>
                  </a:solidFill>
                  <a:round/>
                  <a:headEnd/>
                  <a:tailEnd/>
                </a:ln>
              </p:spPr>
              <p:txBody>
                <a:bodyPr/>
                <a:lstStyle/>
                <a:p>
                  <a:endParaRPr lang="en-US"/>
                </a:p>
              </p:txBody>
            </p:sp>
            <p:sp>
              <p:nvSpPr>
                <p:cNvPr id="1550" name="Line 186995"/>
                <p:cNvSpPr>
                  <a:spLocks noChangeAspect="1" noChangeShapeType="1"/>
                </p:cNvSpPr>
                <p:nvPr/>
              </p:nvSpPr>
              <p:spPr bwMode="auto">
                <a:xfrm flipH="1" flipV="1">
                  <a:off x="182" y="1721"/>
                  <a:ext cx="6" cy="6"/>
                </a:xfrm>
                <a:prstGeom prst="line">
                  <a:avLst/>
                </a:prstGeom>
                <a:noFill/>
                <a:ln w="12700">
                  <a:solidFill>
                    <a:srgbClr val="FF0000"/>
                  </a:solidFill>
                  <a:round/>
                  <a:headEnd/>
                  <a:tailEnd/>
                </a:ln>
              </p:spPr>
              <p:txBody>
                <a:bodyPr/>
                <a:lstStyle/>
                <a:p>
                  <a:endParaRPr lang="en-US"/>
                </a:p>
              </p:txBody>
            </p:sp>
            <p:sp>
              <p:nvSpPr>
                <p:cNvPr id="1551" name="Line 186996"/>
                <p:cNvSpPr>
                  <a:spLocks noChangeAspect="1" noChangeShapeType="1"/>
                </p:cNvSpPr>
                <p:nvPr/>
              </p:nvSpPr>
              <p:spPr bwMode="auto">
                <a:xfrm flipH="1">
                  <a:off x="182" y="1345"/>
                  <a:ext cx="6" cy="1"/>
                </a:xfrm>
                <a:prstGeom prst="line">
                  <a:avLst/>
                </a:prstGeom>
                <a:noFill/>
                <a:ln w="12700">
                  <a:solidFill>
                    <a:srgbClr val="FF0000"/>
                  </a:solidFill>
                  <a:round/>
                  <a:headEnd/>
                  <a:tailEnd/>
                </a:ln>
              </p:spPr>
              <p:txBody>
                <a:bodyPr/>
                <a:lstStyle/>
                <a:p>
                  <a:endParaRPr lang="en-US"/>
                </a:p>
              </p:txBody>
            </p:sp>
            <p:sp>
              <p:nvSpPr>
                <p:cNvPr id="1552" name="Line 186997"/>
                <p:cNvSpPr>
                  <a:spLocks noChangeAspect="1" noChangeShapeType="1"/>
                </p:cNvSpPr>
                <p:nvPr/>
              </p:nvSpPr>
              <p:spPr bwMode="auto">
                <a:xfrm>
                  <a:off x="188" y="1132"/>
                  <a:ext cx="1" cy="6"/>
                </a:xfrm>
                <a:prstGeom prst="line">
                  <a:avLst/>
                </a:prstGeom>
                <a:noFill/>
                <a:ln w="12700">
                  <a:solidFill>
                    <a:srgbClr val="FF0000"/>
                  </a:solidFill>
                  <a:round/>
                  <a:headEnd/>
                  <a:tailEnd/>
                </a:ln>
              </p:spPr>
              <p:txBody>
                <a:bodyPr/>
                <a:lstStyle/>
                <a:p>
                  <a:endParaRPr lang="en-US"/>
                </a:p>
              </p:txBody>
            </p:sp>
            <p:sp>
              <p:nvSpPr>
                <p:cNvPr id="1553" name="Line 186998"/>
                <p:cNvSpPr>
                  <a:spLocks noChangeAspect="1" noChangeShapeType="1"/>
                </p:cNvSpPr>
                <p:nvPr/>
              </p:nvSpPr>
              <p:spPr bwMode="auto">
                <a:xfrm flipH="1">
                  <a:off x="182" y="1688"/>
                  <a:ext cx="6" cy="1"/>
                </a:xfrm>
                <a:prstGeom prst="line">
                  <a:avLst/>
                </a:prstGeom>
                <a:noFill/>
                <a:ln w="12700">
                  <a:solidFill>
                    <a:srgbClr val="FF0000"/>
                  </a:solidFill>
                  <a:round/>
                  <a:headEnd/>
                  <a:tailEnd/>
                </a:ln>
              </p:spPr>
              <p:txBody>
                <a:bodyPr/>
                <a:lstStyle/>
                <a:p>
                  <a:endParaRPr lang="en-US"/>
                </a:p>
              </p:txBody>
            </p:sp>
            <p:sp>
              <p:nvSpPr>
                <p:cNvPr id="1554" name="Line 186999"/>
                <p:cNvSpPr>
                  <a:spLocks noChangeAspect="1" noChangeShapeType="1"/>
                </p:cNvSpPr>
                <p:nvPr/>
              </p:nvSpPr>
              <p:spPr bwMode="auto">
                <a:xfrm flipH="1">
                  <a:off x="182" y="1351"/>
                  <a:ext cx="6" cy="1"/>
                </a:xfrm>
                <a:prstGeom prst="line">
                  <a:avLst/>
                </a:prstGeom>
                <a:noFill/>
                <a:ln w="12700">
                  <a:solidFill>
                    <a:srgbClr val="FF0000"/>
                  </a:solidFill>
                  <a:round/>
                  <a:headEnd/>
                  <a:tailEnd/>
                </a:ln>
              </p:spPr>
              <p:txBody>
                <a:bodyPr/>
                <a:lstStyle/>
                <a:p>
                  <a:endParaRPr lang="en-US"/>
                </a:p>
              </p:txBody>
            </p:sp>
            <p:sp>
              <p:nvSpPr>
                <p:cNvPr id="1555" name="Line 187000"/>
                <p:cNvSpPr>
                  <a:spLocks noChangeAspect="1" noChangeShapeType="1"/>
                </p:cNvSpPr>
                <p:nvPr/>
              </p:nvSpPr>
              <p:spPr bwMode="auto">
                <a:xfrm flipH="1">
                  <a:off x="182" y="1295"/>
                  <a:ext cx="6" cy="1"/>
                </a:xfrm>
                <a:prstGeom prst="line">
                  <a:avLst/>
                </a:prstGeom>
                <a:noFill/>
                <a:ln w="12700">
                  <a:solidFill>
                    <a:srgbClr val="FF0000"/>
                  </a:solidFill>
                  <a:round/>
                  <a:headEnd/>
                  <a:tailEnd/>
                </a:ln>
              </p:spPr>
              <p:txBody>
                <a:bodyPr/>
                <a:lstStyle/>
                <a:p>
                  <a:endParaRPr lang="en-US"/>
                </a:p>
              </p:txBody>
            </p:sp>
            <p:sp>
              <p:nvSpPr>
                <p:cNvPr id="1556" name="Line 187001"/>
                <p:cNvSpPr>
                  <a:spLocks noChangeAspect="1" noChangeShapeType="1"/>
                </p:cNvSpPr>
                <p:nvPr/>
              </p:nvSpPr>
              <p:spPr bwMode="auto">
                <a:xfrm flipH="1">
                  <a:off x="182" y="1683"/>
                  <a:ext cx="6" cy="1"/>
                </a:xfrm>
                <a:prstGeom prst="line">
                  <a:avLst/>
                </a:prstGeom>
                <a:noFill/>
                <a:ln w="12700">
                  <a:solidFill>
                    <a:srgbClr val="FF0000"/>
                  </a:solidFill>
                  <a:round/>
                  <a:headEnd/>
                  <a:tailEnd/>
                </a:ln>
              </p:spPr>
              <p:txBody>
                <a:bodyPr/>
                <a:lstStyle/>
                <a:p>
                  <a:endParaRPr lang="en-US"/>
                </a:p>
              </p:txBody>
            </p:sp>
            <p:sp>
              <p:nvSpPr>
                <p:cNvPr id="1557" name="Line 187002"/>
                <p:cNvSpPr>
                  <a:spLocks noChangeAspect="1" noChangeShapeType="1"/>
                </p:cNvSpPr>
                <p:nvPr/>
              </p:nvSpPr>
              <p:spPr bwMode="auto">
                <a:xfrm flipH="1">
                  <a:off x="182" y="1087"/>
                  <a:ext cx="6" cy="6"/>
                </a:xfrm>
                <a:prstGeom prst="line">
                  <a:avLst/>
                </a:prstGeom>
                <a:noFill/>
                <a:ln w="12700">
                  <a:solidFill>
                    <a:srgbClr val="FF0000"/>
                  </a:solidFill>
                  <a:round/>
                  <a:headEnd/>
                  <a:tailEnd/>
                </a:ln>
              </p:spPr>
              <p:txBody>
                <a:bodyPr/>
                <a:lstStyle/>
                <a:p>
                  <a:endParaRPr lang="en-US"/>
                </a:p>
              </p:txBody>
            </p:sp>
            <p:sp>
              <p:nvSpPr>
                <p:cNvPr id="1558" name="Line 187003"/>
                <p:cNvSpPr>
                  <a:spLocks noChangeAspect="1" noChangeShapeType="1"/>
                </p:cNvSpPr>
                <p:nvPr/>
              </p:nvSpPr>
              <p:spPr bwMode="auto">
                <a:xfrm flipH="1">
                  <a:off x="182" y="1733"/>
                  <a:ext cx="6" cy="1"/>
                </a:xfrm>
                <a:prstGeom prst="line">
                  <a:avLst/>
                </a:prstGeom>
                <a:noFill/>
                <a:ln w="12700">
                  <a:solidFill>
                    <a:srgbClr val="FF0000"/>
                  </a:solidFill>
                  <a:round/>
                  <a:headEnd/>
                  <a:tailEnd/>
                </a:ln>
              </p:spPr>
              <p:txBody>
                <a:bodyPr/>
                <a:lstStyle/>
                <a:p>
                  <a:endParaRPr lang="en-US"/>
                </a:p>
              </p:txBody>
            </p:sp>
            <p:sp>
              <p:nvSpPr>
                <p:cNvPr id="1559" name="Line 187004"/>
                <p:cNvSpPr>
                  <a:spLocks noChangeAspect="1" noChangeShapeType="1"/>
                </p:cNvSpPr>
                <p:nvPr/>
              </p:nvSpPr>
              <p:spPr bwMode="auto">
                <a:xfrm flipH="1">
                  <a:off x="182" y="1840"/>
                  <a:ext cx="6" cy="1"/>
                </a:xfrm>
                <a:prstGeom prst="line">
                  <a:avLst/>
                </a:prstGeom>
                <a:noFill/>
                <a:ln w="12700">
                  <a:solidFill>
                    <a:srgbClr val="FF0000"/>
                  </a:solidFill>
                  <a:round/>
                  <a:headEnd/>
                  <a:tailEnd/>
                </a:ln>
              </p:spPr>
              <p:txBody>
                <a:bodyPr/>
                <a:lstStyle/>
                <a:p>
                  <a:endParaRPr lang="en-US"/>
                </a:p>
              </p:txBody>
            </p:sp>
            <p:sp>
              <p:nvSpPr>
                <p:cNvPr id="1560" name="Line 187005"/>
                <p:cNvSpPr>
                  <a:spLocks noChangeAspect="1" noChangeShapeType="1"/>
                </p:cNvSpPr>
                <p:nvPr/>
              </p:nvSpPr>
              <p:spPr bwMode="auto">
                <a:xfrm flipH="1">
                  <a:off x="182" y="1767"/>
                  <a:ext cx="6" cy="1"/>
                </a:xfrm>
                <a:prstGeom prst="line">
                  <a:avLst/>
                </a:prstGeom>
                <a:noFill/>
                <a:ln w="12700">
                  <a:solidFill>
                    <a:srgbClr val="FF0000"/>
                  </a:solidFill>
                  <a:round/>
                  <a:headEnd/>
                  <a:tailEnd/>
                </a:ln>
              </p:spPr>
              <p:txBody>
                <a:bodyPr/>
                <a:lstStyle/>
                <a:p>
                  <a:endParaRPr lang="en-US"/>
                </a:p>
              </p:txBody>
            </p:sp>
            <p:sp>
              <p:nvSpPr>
                <p:cNvPr id="1561" name="Line 187006"/>
                <p:cNvSpPr>
                  <a:spLocks noChangeAspect="1" noChangeShapeType="1"/>
                </p:cNvSpPr>
                <p:nvPr/>
              </p:nvSpPr>
              <p:spPr bwMode="auto">
                <a:xfrm flipH="1" flipV="1">
                  <a:off x="182" y="1749"/>
                  <a:ext cx="6" cy="6"/>
                </a:xfrm>
                <a:prstGeom prst="line">
                  <a:avLst/>
                </a:prstGeom>
                <a:noFill/>
                <a:ln w="12700">
                  <a:solidFill>
                    <a:srgbClr val="FF0000"/>
                  </a:solidFill>
                  <a:round/>
                  <a:headEnd/>
                  <a:tailEnd/>
                </a:ln>
              </p:spPr>
              <p:txBody>
                <a:bodyPr/>
                <a:lstStyle/>
                <a:p>
                  <a:endParaRPr lang="en-US"/>
                </a:p>
              </p:txBody>
            </p:sp>
            <p:sp>
              <p:nvSpPr>
                <p:cNvPr id="1562" name="Line 187007"/>
                <p:cNvSpPr>
                  <a:spLocks noChangeAspect="1" noChangeShapeType="1"/>
                </p:cNvSpPr>
                <p:nvPr/>
              </p:nvSpPr>
              <p:spPr bwMode="auto">
                <a:xfrm flipH="1">
                  <a:off x="182" y="1138"/>
                  <a:ext cx="6" cy="1"/>
                </a:xfrm>
                <a:prstGeom prst="line">
                  <a:avLst/>
                </a:prstGeom>
                <a:noFill/>
                <a:ln w="12700">
                  <a:solidFill>
                    <a:srgbClr val="FF0000"/>
                  </a:solidFill>
                  <a:round/>
                  <a:headEnd/>
                  <a:tailEnd/>
                </a:ln>
              </p:spPr>
              <p:txBody>
                <a:bodyPr/>
                <a:lstStyle/>
                <a:p>
                  <a:endParaRPr lang="en-US"/>
                </a:p>
              </p:txBody>
            </p:sp>
            <p:sp>
              <p:nvSpPr>
                <p:cNvPr id="1563" name="Line 187008"/>
                <p:cNvSpPr>
                  <a:spLocks noChangeAspect="1" noChangeShapeType="1"/>
                </p:cNvSpPr>
                <p:nvPr/>
              </p:nvSpPr>
              <p:spPr bwMode="auto">
                <a:xfrm flipH="1">
                  <a:off x="177" y="1570"/>
                  <a:ext cx="5" cy="6"/>
                </a:xfrm>
                <a:prstGeom prst="line">
                  <a:avLst/>
                </a:prstGeom>
                <a:noFill/>
                <a:ln w="12700">
                  <a:solidFill>
                    <a:srgbClr val="FF0000"/>
                  </a:solidFill>
                  <a:round/>
                  <a:headEnd/>
                  <a:tailEnd/>
                </a:ln>
              </p:spPr>
              <p:txBody>
                <a:bodyPr/>
                <a:lstStyle/>
                <a:p>
                  <a:endParaRPr lang="en-US"/>
                </a:p>
              </p:txBody>
            </p:sp>
            <p:sp>
              <p:nvSpPr>
                <p:cNvPr id="1564" name="Line 187009"/>
                <p:cNvSpPr>
                  <a:spLocks noChangeAspect="1" noChangeShapeType="1"/>
                </p:cNvSpPr>
                <p:nvPr/>
              </p:nvSpPr>
              <p:spPr bwMode="auto">
                <a:xfrm>
                  <a:off x="182" y="1295"/>
                  <a:ext cx="1" cy="6"/>
                </a:xfrm>
                <a:prstGeom prst="line">
                  <a:avLst/>
                </a:prstGeom>
                <a:noFill/>
                <a:ln w="12700">
                  <a:solidFill>
                    <a:srgbClr val="FF0000"/>
                  </a:solidFill>
                  <a:round/>
                  <a:headEnd/>
                  <a:tailEnd/>
                </a:ln>
              </p:spPr>
              <p:txBody>
                <a:bodyPr/>
                <a:lstStyle/>
                <a:p>
                  <a:endParaRPr lang="en-US"/>
                </a:p>
              </p:txBody>
            </p:sp>
            <p:sp>
              <p:nvSpPr>
                <p:cNvPr id="1565" name="Line 187010"/>
                <p:cNvSpPr>
                  <a:spLocks noChangeAspect="1" noChangeShapeType="1"/>
                </p:cNvSpPr>
                <p:nvPr/>
              </p:nvSpPr>
              <p:spPr bwMode="auto">
                <a:xfrm flipH="1">
                  <a:off x="177" y="1688"/>
                  <a:ext cx="5" cy="1"/>
                </a:xfrm>
                <a:prstGeom prst="line">
                  <a:avLst/>
                </a:prstGeom>
                <a:noFill/>
                <a:ln w="12700">
                  <a:solidFill>
                    <a:srgbClr val="FF0000"/>
                  </a:solidFill>
                  <a:round/>
                  <a:headEnd/>
                  <a:tailEnd/>
                </a:ln>
              </p:spPr>
              <p:txBody>
                <a:bodyPr/>
                <a:lstStyle/>
                <a:p>
                  <a:endParaRPr lang="en-US"/>
                </a:p>
              </p:txBody>
            </p:sp>
            <p:sp>
              <p:nvSpPr>
                <p:cNvPr id="1566" name="Line 187011"/>
                <p:cNvSpPr>
                  <a:spLocks noChangeAspect="1" noChangeShapeType="1"/>
                </p:cNvSpPr>
                <p:nvPr/>
              </p:nvSpPr>
              <p:spPr bwMode="auto">
                <a:xfrm flipH="1">
                  <a:off x="177" y="1683"/>
                  <a:ext cx="5" cy="1"/>
                </a:xfrm>
                <a:prstGeom prst="line">
                  <a:avLst/>
                </a:prstGeom>
                <a:noFill/>
                <a:ln w="12700">
                  <a:solidFill>
                    <a:srgbClr val="FF0000"/>
                  </a:solidFill>
                  <a:round/>
                  <a:headEnd/>
                  <a:tailEnd/>
                </a:ln>
              </p:spPr>
              <p:txBody>
                <a:bodyPr/>
                <a:lstStyle/>
                <a:p>
                  <a:endParaRPr lang="en-US"/>
                </a:p>
              </p:txBody>
            </p:sp>
            <p:sp>
              <p:nvSpPr>
                <p:cNvPr id="1567" name="Line 187012"/>
                <p:cNvSpPr>
                  <a:spLocks noChangeAspect="1" noChangeShapeType="1"/>
                </p:cNvSpPr>
                <p:nvPr/>
              </p:nvSpPr>
              <p:spPr bwMode="auto">
                <a:xfrm flipH="1" flipV="1">
                  <a:off x="177" y="1727"/>
                  <a:ext cx="5" cy="6"/>
                </a:xfrm>
                <a:prstGeom prst="line">
                  <a:avLst/>
                </a:prstGeom>
                <a:noFill/>
                <a:ln w="12700">
                  <a:solidFill>
                    <a:srgbClr val="FF0000"/>
                  </a:solidFill>
                  <a:round/>
                  <a:headEnd/>
                  <a:tailEnd/>
                </a:ln>
              </p:spPr>
              <p:txBody>
                <a:bodyPr/>
                <a:lstStyle/>
                <a:p>
                  <a:endParaRPr lang="en-US"/>
                </a:p>
              </p:txBody>
            </p:sp>
            <p:sp>
              <p:nvSpPr>
                <p:cNvPr id="1568" name="Line 187013"/>
                <p:cNvSpPr>
                  <a:spLocks noChangeAspect="1" noChangeShapeType="1"/>
                </p:cNvSpPr>
                <p:nvPr/>
              </p:nvSpPr>
              <p:spPr bwMode="auto">
                <a:xfrm flipH="1">
                  <a:off x="177" y="1840"/>
                  <a:ext cx="5" cy="1"/>
                </a:xfrm>
                <a:prstGeom prst="line">
                  <a:avLst/>
                </a:prstGeom>
                <a:noFill/>
                <a:ln w="12700">
                  <a:solidFill>
                    <a:srgbClr val="FF0000"/>
                  </a:solidFill>
                  <a:round/>
                  <a:headEnd/>
                  <a:tailEnd/>
                </a:ln>
              </p:spPr>
              <p:txBody>
                <a:bodyPr/>
                <a:lstStyle/>
                <a:p>
                  <a:endParaRPr lang="en-US"/>
                </a:p>
              </p:txBody>
            </p:sp>
            <p:sp>
              <p:nvSpPr>
                <p:cNvPr id="1569" name="Line 187014"/>
                <p:cNvSpPr>
                  <a:spLocks noChangeAspect="1" noChangeShapeType="1"/>
                </p:cNvSpPr>
                <p:nvPr/>
              </p:nvSpPr>
              <p:spPr bwMode="auto">
                <a:xfrm flipH="1">
                  <a:off x="177" y="1093"/>
                  <a:ext cx="5" cy="6"/>
                </a:xfrm>
                <a:prstGeom prst="line">
                  <a:avLst/>
                </a:prstGeom>
                <a:noFill/>
                <a:ln w="12700">
                  <a:solidFill>
                    <a:srgbClr val="FF0000"/>
                  </a:solidFill>
                  <a:round/>
                  <a:headEnd/>
                  <a:tailEnd/>
                </a:ln>
              </p:spPr>
              <p:txBody>
                <a:bodyPr/>
                <a:lstStyle/>
                <a:p>
                  <a:endParaRPr lang="en-US"/>
                </a:p>
              </p:txBody>
            </p:sp>
            <p:sp>
              <p:nvSpPr>
                <p:cNvPr id="1570" name="Line 187015"/>
                <p:cNvSpPr>
                  <a:spLocks noChangeAspect="1" noChangeShapeType="1"/>
                </p:cNvSpPr>
                <p:nvPr/>
              </p:nvSpPr>
              <p:spPr bwMode="auto">
                <a:xfrm flipH="1">
                  <a:off x="177" y="1767"/>
                  <a:ext cx="5" cy="1"/>
                </a:xfrm>
                <a:prstGeom prst="line">
                  <a:avLst/>
                </a:prstGeom>
                <a:noFill/>
                <a:ln w="12700">
                  <a:solidFill>
                    <a:srgbClr val="FF0000"/>
                  </a:solidFill>
                  <a:round/>
                  <a:headEnd/>
                  <a:tailEnd/>
                </a:ln>
              </p:spPr>
              <p:txBody>
                <a:bodyPr/>
                <a:lstStyle/>
                <a:p>
                  <a:endParaRPr lang="en-US"/>
                </a:p>
              </p:txBody>
            </p:sp>
            <p:sp>
              <p:nvSpPr>
                <p:cNvPr id="1571" name="Line 187016"/>
                <p:cNvSpPr>
                  <a:spLocks noChangeAspect="1" noChangeShapeType="1"/>
                </p:cNvSpPr>
                <p:nvPr/>
              </p:nvSpPr>
              <p:spPr bwMode="auto">
                <a:xfrm flipH="1">
                  <a:off x="177" y="1138"/>
                  <a:ext cx="5" cy="6"/>
                </a:xfrm>
                <a:prstGeom prst="line">
                  <a:avLst/>
                </a:prstGeom>
                <a:noFill/>
                <a:ln w="12700">
                  <a:solidFill>
                    <a:srgbClr val="FF0000"/>
                  </a:solidFill>
                  <a:round/>
                  <a:headEnd/>
                  <a:tailEnd/>
                </a:ln>
              </p:spPr>
              <p:txBody>
                <a:bodyPr/>
                <a:lstStyle/>
                <a:p>
                  <a:endParaRPr lang="en-US"/>
                </a:p>
              </p:txBody>
            </p:sp>
            <p:sp>
              <p:nvSpPr>
                <p:cNvPr id="1572" name="Line 187017"/>
                <p:cNvSpPr>
                  <a:spLocks noChangeAspect="1" noChangeShapeType="1"/>
                </p:cNvSpPr>
                <p:nvPr/>
              </p:nvSpPr>
              <p:spPr bwMode="auto">
                <a:xfrm flipH="1">
                  <a:off x="177" y="1351"/>
                  <a:ext cx="5" cy="6"/>
                </a:xfrm>
                <a:prstGeom prst="line">
                  <a:avLst/>
                </a:prstGeom>
                <a:noFill/>
                <a:ln w="12700">
                  <a:solidFill>
                    <a:srgbClr val="FF0000"/>
                  </a:solidFill>
                  <a:round/>
                  <a:headEnd/>
                  <a:tailEnd/>
                </a:ln>
              </p:spPr>
              <p:txBody>
                <a:bodyPr/>
                <a:lstStyle/>
                <a:p>
                  <a:endParaRPr lang="en-US"/>
                </a:p>
              </p:txBody>
            </p:sp>
            <p:sp>
              <p:nvSpPr>
                <p:cNvPr id="1573" name="Line 187018"/>
                <p:cNvSpPr>
                  <a:spLocks noChangeAspect="1" noChangeShapeType="1"/>
                </p:cNvSpPr>
                <p:nvPr/>
              </p:nvSpPr>
              <p:spPr bwMode="auto">
                <a:xfrm flipH="1">
                  <a:off x="177" y="1345"/>
                  <a:ext cx="5" cy="1"/>
                </a:xfrm>
                <a:prstGeom prst="line">
                  <a:avLst/>
                </a:prstGeom>
                <a:noFill/>
                <a:ln w="12700">
                  <a:solidFill>
                    <a:srgbClr val="FF0000"/>
                  </a:solidFill>
                  <a:round/>
                  <a:headEnd/>
                  <a:tailEnd/>
                </a:ln>
              </p:spPr>
              <p:txBody>
                <a:bodyPr/>
                <a:lstStyle/>
                <a:p>
                  <a:endParaRPr lang="en-US"/>
                </a:p>
              </p:txBody>
            </p:sp>
            <p:sp>
              <p:nvSpPr>
                <p:cNvPr id="1574" name="Line 187019"/>
                <p:cNvSpPr>
                  <a:spLocks noChangeAspect="1" noChangeShapeType="1"/>
                </p:cNvSpPr>
                <p:nvPr/>
              </p:nvSpPr>
              <p:spPr bwMode="auto">
                <a:xfrm flipH="1">
                  <a:off x="177" y="1301"/>
                  <a:ext cx="5" cy="1"/>
                </a:xfrm>
                <a:prstGeom prst="line">
                  <a:avLst/>
                </a:prstGeom>
                <a:noFill/>
                <a:ln w="12700">
                  <a:solidFill>
                    <a:srgbClr val="FF0000"/>
                  </a:solidFill>
                  <a:round/>
                  <a:headEnd/>
                  <a:tailEnd/>
                </a:ln>
              </p:spPr>
              <p:txBody>
                <a:bodyPr/>
                <a:lstStyle/>
                <a:p>
                  <a:endParaRPr lang="en-US"/>
                </a:p>
              </p:txBody>
            </p:sp>
            <p:sp>
              <p:nvSpPr>
                <p:cNvPr id="1575" name="Line 187020"/>
                <p:cNvSpPr>
                  <a:spLocks noChangeAspect="1" noChangeShapeType="1"/>
                </p:cNvSpPr>
                <p:nvPr/>
              </p:nvSpPr>
              <p:spPr bwMode="auto">
                <a:xfrm flipH="1" flipV="1">
                  <a:off x="177" y="1744"/>
                  <a:ext cx="5" cy="5"/>
                </a:xfrm>
                <a:prstGeom prst="line">
                  <a:avLst/>
                </a:prstGeom>
                <a:noFill/>
                <a:ln w="12700">
                  <a:solidFill>
                    <a:srgbClr val="FF0000"/>
                  </a:solidFill>
                  <a:round/>
                  <a:headEnd/>
                  <a:tailEnd/>
                </a:ln>
              </p:spPr>
              <p:txBody>
                <a:bodyPr/>
                <a:lstStyle/>
                <a:p>
                  <a:endParaRPr lang="en-US"/>
                </a:p>
              </p:txBody>
            </p:sp>
            <p:sp>
              <p:nvSpPr>
                <p:cNvPr id="1576" name="Line 187021"/>
                <p:cNvSpPr>
                  <a:spLocks noChangeAspect="1" noChangeShapeType="1"/>
                </p:cNvSpPr>
                <p:nvPr/>
              </p:nvSpPr>
              <p:spPr bwMode="auto">
                <a:xfrm flipH="1" flipV="1">
                  <a:off x="177" y="1683"/>
                  <a:ext cx="5" cy="5"/>
                </a:xfrm>
                <a:prstGeom prst="line">
                  <a:avLst/>
                </a:prstGeom>
                <a:noFill/>
                <a:ln w="12700">
                  <a:solidFill>
                    <a:srgbClr val="FF0000"/>
                  </a:solidFill>
                  <a:round/>
                  <a:headEnd/>
                  <a:tailEnd/>
                </a:ln>
              </p:spPr>
              <p:txBody>
                <a:bodyPr/>
                <a:lstStyle/>
                <a:p>
                  <a:endParaRPr lang="en-US"/>
                </a:p>
              </p:txBody>
            </p:sp>
            <p:sp>
              <p:nvSpPr>
                <p:cNvPr id="1577" name="Line 187022"/>
                <p:cNvSpPr>
                  <a:spLocks noChangeAspect="1" noChangeShapeType="1"/>
                </p:cNvSpPr>
                <p:nvPr/>
              </p:nvSpPr>
              <p:spPr bwMode="auto">
                <a:xfrm flipH="1">
                  <a:off x="177" y="1721"/>
                  <a:ext cx="5" cy="1"/>
                </a:xfrm>
                <a:prstGeom prst="line">
                  <a:avLst/>
                </a:prstGeom>
                <a:noFill/>
                <a:ln w="12700">
                  <a:solidFill>
                    <a:srgbClr val="FF0000"/>
                  </a:solidFill>
                  <a:round/>
                  <a:headEnd/>
                  <a:tailEnd/>
                </a:ln>
              </p:spPr>
              <p:txBody>
                <a:bodyPr/>
                <a:lstStyle/>
                <a:p>
                  <a:endParaRPr lang="en-US"/>
                </a:p>
              </p:txBody>
            </p:sp>
            <p:sp>
              <p:nvSpPr>
                <p:cNvPr id="1578" name="Line 187023"/>
                <p:cNvSpPr>
                  <a:spLocks noChangeAspect="1" noChangeShapeType="1"/>
                </p:cNvSpPr>
                <p:nvPr/>
              </p:nvSpPr>
              <p:spPr bwMode="auto">
                <a:xfrm flipH="1">
                  <a:off x="177" y="1621"/>
                  <a:ext cx="5" cy="0"/>
                </a:xfrm>
                <a:prstGeom prst="line">
                  <a:avLst/>
                </a:prstGeom>
                <a:noFill/>
                <a:ln w="12700">
                  <a:solidFill>
                    <a:srgbClr val="FF0000"/>
                  </a:solidFill>
                  <a:round/>
                  <a:headEnd/>
                  <a:tailEnd/>
                </a:ln>
              </p:spPr>
              <p:txBody>
                <a:bodyPr/>
                <a:lstStyle/>
                <a:p>
                  <a:endParaRPr lang="en-US"/>
                </a:p>
              </p:txBody>
            </p:sp>
            <p:sp>
              <p:nvSpPr>
                <p:cNvPr id="1579" name="Line 187024"/>
                <p:cNvSpPr>
                  <a:spLocks noChangeAspect="1" noChangeShapeType="1"/>
                </p:cNvSpPr>
                <p:nvPr/>
              </p:nvSpPr>
              <p:spPr bwMode="auto">
                <a:xfrm flipH="1" flipV="1">
                  <a:off x="177" y="2389"/>
                  <a:ext cx="5" cy="6"/>
                </a:xfrm>
                <a:prstGeom prst="line">
                  <a:avLst/>
                </a:prstGeom>
                <a:noFill/>
                <a:ln w="12700">
                  <a:solidFill>
                    <a:srgbClr val="FF0000"/>
                  </a:solidFill>
                  <a:round/>
                  <a:headEnd/>
                  <a:tailEnd/>
                </a:ln>
              </p:spPr>
              <p:txBody>
                <a:bodyPr/>
                <a:lstStyle/>
                <a:p>
                  <a:endParaRPr lang="en-US"/>
                </a:p>
              </p:txBody>
            </p:sp>
            <p:sp>
              <p:nvSpPr>
                <p:cNvPr id="1580" name="Line 187025"/>
                <p:cNvSpPr>
                  <a:spLocks noChangeAspect="1" noChangeShapeType="1"/>
                </p:cNvSpPr>
                <p:nvPr/>
              </p:nvSpPr>
              <p:spPr bwMode="auto">
                <a:xfrm flipV="1">
                  <a:off x="177" y="1834"/>
                  <a:ext cx="1" cy="6"/>
                </a:xfrm>
                <a:prstGeom prst="line">
                  <a:avLst/>
                </a:prstGeom>
                <a:noFill/>
                <a:ln w="12700">
                  <a:solidFill>
                    <a:srgbClr val="FF0000"/>
                  </a:solidFill>
                  <a:round/>
                  <a:headEnd/>
                  <a:tailEnd/>
                </a:ln>
              </p:spPr>
              <p:txBody>
                <a:bodyPr/>
                <a:lstStyle/>
                <a:p>
                  <a:endParaRPr lang="en-US"/>
                </a:p>
              </p:txBody>
            </p:sp>
            <p:sp>
              <p:nvSpPr>
                <p:cNvPr id="1581" name="Line 187026"/>
                <p:cNvSpPr>
                  <a:spLocks noChangeAspect="1" noChangeShapeType="1"/>
                </p:cNvSpPr>
                <p:nvPr/>
              </p:nvSpPr>
              <p:spPr bwMode="auto">
                <a:xfrm flipH="1">
                  <a:off x="172" y="1576"/>
                  <a:ext cx="5" cy="1"/>
                </a:xfrm>
                <a:prstGeom prst="line">
                  <a:avLst/>
                </a:prstGeom>
                <a:noFill/>
                <a:ln w="12700">
                  <a:solidFill>
                    <a:srgbClr val="FF0000"/>
                  </a:solidFill>
                  <a:round/>
                  <a:headEnd/>
                  <a:tailEnd/>
                </a:ln>
              </p:spPr>
              <p:txBody>
                <a:bodyPr/>
                <a:lstStyle/>
                <a:p>
                  <a:endParaRPr lang="en-US"/>
                </a:p>
              </p:txBody>
            </p:sp>
            <p:sp>
              <p:nvSpPr>
                <p:cNvPr id="1582" name="Line 187027"/>
                <p:cNvSpPr>
                  <a:spLocks noChangeAspect="1" noChangeShapeType="1"/>
                </p:cNvSpPr>
                <p:nvPr/>
              </p:nvSpPr>
              <p:spPr bwMode="auto">
                <a:xfrm>
                  <a:off x="177" y="1345"/>
                  <a:ext cx="1" cy="6"/>
                </a:xfrm>
                <a:prstGeom prst="line">
                  <a:avLst/>
                </a:prstGeom>
                <a:noFill/>
                <a:ln w="12700">
                  <a:solidFill>
                    <a:srgbClr val="FF0000"/>
                  </a:solidFill>
                  <a:round/>
                  <a:headEnd/>
                  <a:tailEnd/>
                </a:ln>
              </p:spPr>
              <p:txBody>
                <a:bodyPr/>
                <a:lstStyle/>
                <a:p>
                  <a:endParaRPr lang="en-US"/>
                </a:p>
              </p:txBody>
            </p:sp>
            <p:sp>
              <p:nvSpPr>
                <p:cNvPr id="1583" name="Line 187028"/>
                <p:cNvSpPr>
                  <a:spLocks noChangeAspect="1" noChangeShapeType="1"/>
                </p:cNvSpPr>
                <p:nvPr/>
              </p:nvSpPr>
              <p:spPr bwMode="auto">
                <a:xfrm flipV="1">
                  <a:off x="177" y="1761"/>
                  <a:ext cx="1" cy="6"/>
                </a:xfrm>
                <a:prstGeom prst="line">
                  <a:avLst/>
                </a:prstGeom>
                <a:noFill/>
                <a:ln w="12700">
                  <a:solidFill>
                    <a:srgbClr val="FF0000"/>
                  </a:solidFill>
                  <a:round/>
                  <a:headEnd/>
                  <a:tailEnd/>
                </a:ln>
              </p:spPr>
              <p:txBody>
                <a:bodyPr/>
                <a:lstStyle/>
                <a:p>
                  <a:endParaRPr lang="en-US"/>
                </a:p>
              </p:txBody>
            </p:sp>
            <p:sp>
              <p:nvSpPr>
                <p:cNvPr id="1584" name="Line 187029"/>
                <p:cNvSpPr>
                  <a:spLocks noChangeAspect="1" noChangeShapeType="1"/>
                </p:cNvSpPr>
                <p:nvPr/>
              </p:nvSpPr>
              <p:spPr bwMode="auto">
                <a:xfrm flipH="1">
                  <a:off x="172" y="1144"/>
                  <a:ext cx="5" cy="5"/>
                </a:xfrm>
                <a:prstGeom prst="line">
                  <a:avLst/>
                </a:prstGeom>
                <a:noFill/>
                <a:ln w="12700">
                  <a:solidFill>
                    <a:srgbClr val="FF0000"/>
                  </a:solidFill>
                  <a:round/>
                  <a:headEnd/>
                  <a:tailEnd/>
                </a:ln>
              </p:spPr>
              <p:txBody>
                <a:bodyPr/>
                <a:lstStyle/>
                <a:p>
                  <a:endParaRPr lang="en-US"/>
                </a:p>
              </p:txBody>
            </p:sp>
            <p:sp>
              <p:nvSpPr>
                <p:cNvPr id="1585" name="Line 187030"/>
                <p:cNvSpPr>
                  <a:spLocks noChangeAspect="1" noChangeShapeType="1"/>
                </p:cNvSpPr>
                <p:nvPr/>
              </p:nvSpPr>
              <p:spPr bwMode="auto">
                <a:xfrm flipH="1">
                  <a:off x="172" y="1301"/>
                  <a:ext cx="5" cy="1"/>
                </a:xfrm>
                <a:prstGeom prst="line">
                  <a:avLst/>
                </a:prstGeom>
                <a:noFill/>
                <a:ln w="12700">
                  <a:solidFill>
                    <a:srgbClr val="FF0000"/>
                  </a:solidFill>
                  <a:round/>
                  <a:headEnd/>
                  <a:tailEnd/>
                </a:ln>
              </p:spPr>
              <p:txBody>
                <a:bodyPr/>
                <a:lstStyle/>
                <a:p>
                  <a:endParaRPr lang="en-US"/>
                </a:p>
              </p:txBody>
            </p:sp>
            <p:sp>
              <p:nvSpPr>
                <p:cNvPr id="1586" name="Line 187031"/>
                <p:cNvSpPr>
                  <a:spLocks noChangeAspect="1" noChangeShapeType="1"/>
                </p:cNvSpPr>
                <p:nvPr/>
              </p:nvSpPr>
              <p:spPr bwMode="auto">
                <a:xfrm flipV="1">
                  <a:off x="177" y="1739"/>
                  <a:ext cx="1" cy="5"/>
                </a:xfrm>
                <a:prstGeom prst="line">
                  <a:avLst/>
                </a:prstGeom>
                <a:noFill/>
                <a:ln w="12700">
                  <a:solidFill>
                    <a:srgbClr val="FF0000"/>
                  </a:solidFill>
                  <a:round/>
                  <a:headEnd/>
                  <a:tailEnd/>
                </a:ln>
              </p:spPr>
              <p:txBody>
                <a:bodyPr/>
                <a:lstStyle/>
                <a:p>
                  <a:endParaRPr lang="en-US"/>
                </a:p>
              </p:txBody>
            </p:sp>
            <p:sp>
              <p:nvSpPr>
                <p:cNvPr id="1587" name="Line 187032"/>
                <p:cNvSpPr>
                  <a:spLocks noChangeAspect="1" noChangeShapeType="1"/>
                </p:cNvSpPr>
                <p:nvPr/>
              </p:nvSpPr>
              <p:spPr bwMode="auto">
                <a:xfrm flipV="1">
                  <a:off x="177" y="2383"/>
                  <a:ext cx="1" cy="6"/>
                </a:xfrm>
                <a:prstGeom prst="line">
                  <a:avLst/>
                </a:prstGeom>
                <a:noFill/>
                <a:ln w="12700">
                  <a:solidFill>
                    <a:srgbClr val="FF0000"/>
                  </a:solidFill>
                  <a:round/>
                  <a:headEnd/>
                  <a:tailEnd/>
                </a:ln>
              </p:spPr>
              <p:txBody>
                <a:bodyPr/>
                <a:lstStyle/>
                <a:p>
                  <a:endParaRPr lang="en-US"/>
                </a:p>
              </p:txBody>
            </p:sp>
            <p:sp>
              <p:nvSpPr>
                <p:cNvPr id="1588" name="Line 187033"/>
                <p:cNvSpPr>
                  <a:spLocks noChangeAspect="1" noChangeShapeType="1"/>
                </p:cNvSpPr>
                <p:nvPr/>
              </p:nvSpPr>
              <p:spPr bwMode="auto">
                <a:xfrm flipH="1">
                  <a:off x="172" y="1721"/>
                  <a:ext cx="5" cy="1"/>
                </a:xfrm>
                <a:prstGeom prst="line">
                  <a:avLst/>
                </a:prstGeom>
                <a:noFill/>
                <a:ln w="12700">
                  <a:solidFill>
                    <a:srgbClr val="FF0000"/>
                  </a:solidFill>
                  <a:round/>
                  <a:headEnd/>
                  <a:tailEnd/>
                </a:ln>
              </p:spPr>
              <p:txBody>
                <a:bodyPr/>
                <a:lstStyle/>
                <a:p>
                  <a:endParaRPr lang="en-US"/>
                </a:p>
              </p:txBody>
            </p:sp>
            <p:sp>
              <p:nvSpPr>
                <p:cNvPr id="1589" name="Line 187034"/>
                <p:cNvSpPr>
                  <a:spLocks noChangeAspect="1" noChangeShapeType="1"/>
                </p:cNvSpPr>
                <p:nvPr/>
              </p:nvSpPr>
              <p:spPr bwMode="auto">
                <a:xfrm flipH="1">
                  <a:off x="172" y="1621"/>
                  <a:ext cx="5" cy="5"/>
                </a:xfrm>
                <a:prstGeom prst="line">
                  <a:avLst/>
                </a:prstGeom>
                <a:noFill/>
                <a:ln w="12700">
                  <a:solidFill>
                    <a:srgbClr val="FF0000"/>
                  </a:solidFill>
                  <a:round/>
                  <a:headEnd/>
                  <a:tailEnd/>
                </a:ln>
              </p:spPr>
              <p:txBody>
                <a:bodyPr/>
                <a:lstStyle/>
                <a:p>
                  <a:endParaRPr lang="en-US"/>
                </a:p>
              </p:txBody>
            </p:sp>
            <p:sp>
              <p:nvSpPr>
                <p:cNvPr id="1590" name="Line 187035"/>
                <p:cNvSpPr>
                  <a:spLocks noChangeAspect="1" noChangeShapeType="1"/>
                </p:cNvSpPr>
                <p:nvPr/>
              </p:nvSpPr>
              <p:spPr bwMode="auto">
                <a:xfrm flipH="1">
                  <a:off x="172" y="1834"/>
                  <a:ext cx="5" cy="1"/>
                </a:xfrm>
                <a:prstGeom prst="line">
                  <a:avLst/>
                </a:prstGeom>
                <a:noFill/>
                <a:ln w="12700">
                  <a:solidFill>
                    <a:srgbClr val="FF0000"/>
                  </a:solidFill>
                  <a:round/>
                  <a:headEnd/>
                  <a:tailEnd/>
                </a:ln>
              </p:spPr>
              <p:txBody>
                <a:bodyPr/>
                <a:lstStyle/>
                <a:p>
                  <a:endParaRPr lang="en-US"/>
                </a:p>
              </p:txBody>
            </p:sp>
            <p:sp>
              <p:nvSpPr>
                <p:cNvPr id="1591" name="Line 187036"/>
                <p:cNvSpPr>
                  <a:spLocks noChangeAspect="1" noChangeShapeType="1"/>
                </p:cNvSpPr>
                <p:nvPr/>
              </p:nvSpPr>
              <p:spPr bwMode="auto">
                <a:xfrm flipH="1">
                  <a:off x="172" y="1683"/>
                  <a:ext cx="5" cy="1"/>
                </a:xfrm>
                <a:prstGeom prst="line">
                  <a:avLst/>
                </a:prstGeom>
                <a:noFill/>
                <a:ln w="12700">
                  <a:solidFill>
                    <a:srgbClr val="FF0000"/>
                  </a:solidFill>
                  <a:round/>
                  <a:headEnd/>
                  <a:tailEnd/>
                </a:ln>
              </p:spPr>
              <p:txBody>
                <a:bodyPr/>
                <a:lstStyle/>
                <a:p>
                  <a:endParaRPr lang="en-US"/>
                </a:p>
              </p:txBody>
            </p:sp>
            <p:sp>
              <p:nvSpPr>
                <p:cNvPr id="1592" name="Line 187037"/>
                <p:cNvSpPr>
                  <a:spLocks noChangeAspect="1" noChangeShapeType="1"/>
                </p:cNvSpPr>
                <p:nvPr/>
              </p:nvSpPr>
              <p:spPr bwMode="auto">
                <a:xfrm flipH="1" flipV="1">
                  <a:off x="172" y="1721"/>
                  <a:ext cx="5" cy="6"/>
                </a:xfrm>
                <a:prstGeom prst="line">
                  <a:avLst/>
                </a:prstGeom>
                <a:noFill/>
                <a:ln w="12700">
                  <a:solidFill>
                    <a:srgbClr val="FF0000"/>
                  </a:solidFill>
                  <a:round/>
                  <a:headEnd/>
                  <a:tailEnd/>
                </a:ln>
              </p:spPr>
              <p:txBody>
                <a:bodyPr/>
                <a:lstStyle/>
                <a:p>
                  <a:endParaRPr lang="en-US"/>
                </a:p>
              </p:txBody>
            </p:sp>
            <p:sp>
              <p:nvSpPr>
                <p:cNvPr id="1593" name="Line 187038"/>
                <p:cNvSpPr>
                  <a:spLocks noChangeAspect="1" noChangeShapeType="1"/>
                </p:cNvSpPr>
                <p:nvPr/>
              </p:nvSpPr>
              <p:spPr bwMode="auto">
                <a:xfrm flipH="1">
                  <a:off x="172" y="1351"/>
                  <a:ext cx="5" cy="1"/>
                </a:xfrm>
                <a:prstGeom prst="line">
                  <a:avLst/>
                </a:prstGeom>
                <a:noFill/>
                <a:ln w="12700">
                  <a:solidFill>
                    <a:srgbClr val="FF0000"/>
                  </a:solidFill>
                  <a:round/>
                  <a:headEnd/>
                  <a:tailEnd/>
                </a:ln>
              </p:spPr>
              <p:txBody>
                <a:bodyPr/>
                <a:lstStyle/>
                <a:p>
                  <a:endParaRPr lang="en-US"/>
                </a:p>
              </p:txBody>
            </p:sp>
            <p:sp>
              <p:nvSpPr>
                <p:cNvPr id="1594" name="Line 187039"/>
                <p:cNvSpPr>
                  <a:spLocks noChangeAspect="1" noChangeShapeType="1"/>
                </p:cNvSpPr>
                <p:nvPr/>
              </p:nvSpPr>
              <p:spPr bwMode="auto">
                <a:xfrm flipH="1">
                  <a:off x="172" y="1683"/>
                  <a:ext cx="5" cy="1"/>
                </a:xfrm>
                <a:prstGeom prst="line">
                  <a:avLst/>
                </a:prstGeom>
                <a:noFill/>
                <a:ln w="12700">
                  <a:solidFill>
                    <a:srgbClr val="FF0000"/>
                  </a:solidFill>
                  <a:round/>
                  <a:headEnd/>
                  <a:tailEnd/>
                </a:ln>
              </p:spPr>
              <p:txBody>
                <a:bodyPr/>
                <a:lstStyle/>
                <a:p>
                  <a:endParaRPr lang="en-US"/>
                </a:p>
              </p:txBody>
            </p:sp>
            <p:sp>
              <p:nvSpPr>
                <p:cNvPr id="1595" name="Line 187040"/>
                <p:cNvSpPr>
                  <a:spLocks noChangeAspect="1" noChangeShapeType="1"/>
                </p:cNvSpPr>
                <p:nvPr/>
              </p:nvSpPr>
              <p:spPr bwMode="auto">
                <a:xfrm flipH="1">
                  <a:off x="172" y="1357"/>
                  <a:ext cx="5" cy="1"/>
                </a:xfrm>
                <a:prstGeom prst="line">
                  <a:avLst/>
                </a:prstGeom>
                <a:noFill/>
                <a:ln w="12700">
                  <a:solidFill>
                    <a:srgbClr val="FF0000"/>
                  </a:solidFill>
                  <a:round/>
                  <a:headEnd/>
                  <a:tailEnd/>
                </a:ln>
              </p:spPr>
              <p:txBody>
                <a:bodyPr/>
                <a:lstStyle/>
                <a:p>
                  <a:endParaRPr lang="en-US"/>
                </a:p>
              </p:txBody>
            </p:sp>
            <p:sp>
              <p:nvSpPr>
                <p:cNvPr id="1596" name="Line 187041"/>
                <p:cNvSpPr>
                  <a:spLocks noChangeAspect="1" noChangeShapeType="1"/>
                </p:cNvSpPr>
                <p:nvPr/>
              </p:nvSpPr>
              <p:spPr bwMode="auto">
                <a:xfrm flipH="1" flipV="1">
                  <a:off x="172" y="2377"/>
                  <a:ext cx="5" cy="6"/>
                </a:xfrm>
                <a:prstGeom prst="line">
                  <a:avLst/>
                </a:prstGeom>
                <a:noFill/>
                <a:ln w="12700">
                  <a:solidFill>
                    <a:srgbClr val="FF0000"/>
                  </a:solidFill>
                  <a:round/>
                  <a:headEnd/>
                  <a:tailEnd/>
                </a:ln>
              </p:spPr>
              <p:txBody>
                <a:bodyPr/>
                <a:lstStyle/>
                <a:p>
                  <a:endParaRPr lang="en-US"/>
                </a:p>
              </p:txBody>
            </p:sp>
            <p:sp>
              <p:nvSpPr>
                <p:cNvPr id="1597" name="Line 187042"/>
                <p:cNvSpPr>
                  <a:spLocks noChangeAspect="1" noChangeShapeType="1"/>
                </p:cNvSpPr>
                <p:nvPr/>
              </p:nvSpPr>
              <p:spPr bwMode="auto">
                <a:xfrm flipH="1">
                  <a:off x="172" y="1099"/>
                  <a:ext cx="5" cy="6"/>
                </a:xfrm>
                <a:prstGeom prst="line">
                  <a:avLst/>
                </a:prstGeom>
                <a:noFill/>
                <a:ln w="12700">
                  <a:solidFill>
                    <a:srgbClr val="FF0000"/>
                  </a:solidFill>
                  <a:round/>
                  <a:headEnd/>
                  <a:tailEnd/>
                </a:ln>
              </p:spPr>
              <p:txBody>
                <a:bodyPr/>
                <a:lstStyle/>
                <a:p>
                  <a:endParaRPr lang="en-US"/>
                </a:p>
              </p:txBody>
            </p:sp>
            <p:sp>
              <p:nvSpPr>
                <p:cNvPr id="1598" name="Line 187043"/>
                <p:cNvSpPr>
                  <a:spLocks noChangeAspect="1" noChangeShapeType="1"/>
                </p:cNvSpPr>
                <p:nvPr/>
              </p:nvSpPr>
              <p:spPr bwMode="auto">
                <a:xfrm>
                  <a:off x="177" y="1212"/>
                  <a:ext cx="1" cy="4"/>
                </a:xfrm>
                <a:prstGeom prst="line">
                  <a:avLst/>
                </a:prstGeom>
                <a:noFill/>
                <a:ln w="12700">
                  <a:solidFill>
                    <a:srgbClr val="FF0000"/>
                  </a:solidFill>
                  <a:round/>
                  <a:headEnd/>
                  <a:tailEnd/>
                </a:ln>
              </p:spPr>
              <p:txBody>
                <a:bodyPr/>
                <a:lstStyle/>
                <a:p>
                  <a:endParaRPr lang="en-US"/>
                </a:p>
              </p:txBody>
            </p:sp>
            <p:sp>
              <p:nvSpPr>
                <p:cNvPr id="1599" name="Line 187044"/>
                <p:cNvSpPr>
                  <a:spLocks noChangeAspect="1" noChangeShapeType="1"/>
                </p:cNvSpPr>
                <p:nvPr/>
              </p:nvSpPr>
              <p:spPr bwMode="auto">
                <a:xfrm>
                  <a:off x="177" y="1216"/>
                  <a:ext cx="1" cy="6"/>
                </a:xfrm>
                <a:prstGeom prst="line">
                  <a:avLst/>
                </a:prstGeom>
                <a:noFill/>
                <a:ln w="12700">
                  <a:solidFill>
                    <a:srgbClr val="FF0000"/>
                  </a:solidFill>
                  <a:round/>
                  <a:headEnd/>
                  <a:tailEnd/>
                </a:ln>
              </p:spPr>
              <p:txBody>
                <a:bodyPr/>
                <a:lstStyle/>
                <a:p>
                  <a:endParaRPr lang="en-US"/>
                </a:p>
              </p:txBody>
            </p:sp>
            <p:sp>
              <p:nvSpPr>
                <p:cNvPr id="1600" name="Line 187045"/>
                <p:cNvSpPr>
                  <a:spLocks noChangeAspect="1" noChangeShapeType="1"/>
                </p:cNvSpPr>
                <p:nvPr/>
              </p:nvSpPr>
              <p:spPr bwMode="auto">
                <a:xfrm flipH="1">
                  <a:off x="172" y="1688"/>
                  <a:ext cx="5" cy="1"/>
                </a:xfrm>
                <a:prstGeom prst="line">
                  <a:avLst/>
                </a:prstGeom>
                <a:noFill/>
                <a:ln w="12700">
                  <a:solidFill>
                    <a:srgbClr val="FF0000"/>
                  </a:solidFill>
                  <a:round/>
                  <a:headEnd/>
                  <a:tailEnd/>
                </a:ln>
              </p:spPr>
              <p:txBody>
                <a:bodyPr/>
                <a:lstStyle/>
                <a:p>
                  <a:endParaRPr lang="en-US"/>
                </a:p>
              </p:txBody>
            </p:sp>
            <p:sp>
              <p:nvSpPr>
                <p:cNvPr id="1601" name="Line 187046"/>
                <p:cNvSpPr>
                  <a:spLocks noChangeAspect="1" noChangeShapeType="1"/>
                </p:cNvSpPr>
                <p:nvPr/>
              </p:nvSpPr>
              <p:spPr bwMode="auto">
                <a:xfrm flipH="1" flipV="1">
                  <a:off x="172" y="1733"/>
                  <a:ext cx="5" cy="6"/>
                </a:xfrm>
                <a:prstGeom prst="line">
                  <a:avLst/>
                </a:prstGeom>
                <a:noFill/>
                <a:ln w="12700">
                  <a:solidFill>
                    <a:srgbClr val="FF0000"/>
                  </a:solidFill>
                  <a:round/>
                  <a:headEnd/>
                  <a:tailEnd/>
                </a:ln>
              </p:spPr>
              <p:txBody>
                <a:bodyPr/>
                <a:lstStyle/>
                <a:p>
                  <a:endParaRPr lang="en-US"/>
                </a:p>
              </p:txBody>
            </p:sp>
            <p:sp>
              <p:nvSpPr>
                <p:cNvPr id="1602" name="Line 187047"/>
                <p:cNvSpPr>
                  <a:spLocks noChangeAspect="1" noChangeShapeType="1"/>
                </p:cNvSpPr>
                <p:nvPr/>
              </p:nvSpPr>
              <p:spPr bwMode="auto">
                <a:xfrm>
                  <a:off x="177" y="1222"/>
                  <a:ext cx="1" cy="6"/>
                </a:xfrm>
                <a:prstGeom prst="line">
                  <a:avLst/>
                </a:prstGeom>
                <a:noFill/>
                <a:ln w="12700">
                  <a:solidFill>
                    <a:srgbClr val="FF0000"/>
                  </a:solidFill>
                  <a:round/>
                  <a:headEnd/>
                  <a:tailEnd/>
                </a:ln>
              </p:spPr>
              <p:txBody>
                <a:bodyPr/>
                <a:lstStyle/>
                <a:p>
                  <a:endParaRPr lang="en-US"/>
                </a:p>
              </p:txBody>
            </p:sp>
            <p:sp>
              <p:nvSpPr>
                <p:cNvPr id="1603" name="Line 187048"/>
                <p:cNvSpPr>
                  <a:spLocks noChangeAspect="1" noChangeShapeType="1"/>
                </p:cNvSpPr>
                <p:nvPr/>
              </p:nvSpPr>
              <p:spPr bwMode="auto">
                <a:xfrm>
                  <a:off x="177" y="1206"/>
                  <a:ext cx="1" cy="6"/>
                </a:xfrm>
                <a:prstGeom prst="line">
                  <a:avLst/>
                </a:prstGeom>
                <a:noFill/>
                <a:ln w="12700">
                  <a:solidFill>
                    <a:srgbClr val="FF0000"/>
                  </a:solidFill>
                  <a:round/>
                  <a:headEnd/>
                  <a:tailEnd/>
                </a:ln>
              </p:spPr>
              <p:txBody>
                <a:bodyPr/>
                <a:lstStyle/>
                <a:p>
                  <a:endParaRPr lang="en-US"/>
                </a:p>
              </p:txBody>
            </p:sp>
            <p:sp>
              <p:nvSpPr>
                <p:cNvPr id="1604" name="Line 187049"/>
                <p:cNvSpPr>
                  <a:spLocks noChangeAspect="1" noChangeShapeType="1"/>
                </p:cNvSpPr>
                <p:nvPr/>
              </p:nvSpPr>
              <p:spPr bwMode="auto">
                <a:xfrm>
                  <a:off x="177" y="1228"/>
                  <a:ext cx="1" cy="6"/>
                </a:xfrm>
                <a:prstGeom prst="line">
                  <a:avLst/>
                </a:prstGeom>
                <a:noFill/>
                <a:ln w="12700">
                  <a:solidFill>
                    <a:srgbClr val="FF0000"/>
                  </a:solidFill>
                  <a:round/>
                  <a:headEnd/>
                  <a:tailEnd/>
                </a:ln>
              </p:spPr>
              <p:txBody>
                <a:bodyPr/>
                <a:lstStyle/>
                <a:p>
                  <a:endParaRPr lang="en-US"/>
                </a:p>
              </p:txBody>
            </p:sp>
            <p:sp>
              <p:nvSpPr>
                <p:cNvPr id="1605" name="Line 187050"/>
                <p:cNvSpPr>
                  <a:spLocks noChangeAspect="1" noChangeShapeType="1"/>
                </p:cNvSpPr>
                <p:nvPr/>
              </p:nvSpPr>
              <p:spPr bwMode="auto">
                <a:xfrm flipH="1">
                  <a:off x="172" y="1761"/>
                  <a:ext cx="5" cy="1"/>
                </a:xfrm>
                <a:prstGeom prst="line">
                  <a:avLst/>
                </a:prstGeom>
                <a:noFill/>
                <a:ln w="12700">
                  <a:solidFill>
                    <a:srgbClr val="FF0000"/>
                  </a:solidFill>
                  <a:round/>
                  <a:headEnd/>
                  <a:tailEnd/>
                </a:ln>
              </p:spPr>
              <p:txBody>
                <a:bodyPr/>
                <a:lstStyle/>
                <a:p>
                  <a:endParaRPr lang="en-US"/>
                </a:p>
              </p:txBody>
            </p:sp>
            <p:sp>
              <p:nvSpPr>
                <p:cNvPr id="1606" name="Line 187051"/>
                <p:cNvSpPr>
                  <a:spLocks noChangeAspect="1" noChangeShapeType="1"/>
                </p:cNvSpPr>
                <p:nvPr/>
              </p:nvSpPr>
              <p:spPr bwMode="auto">
                <a:xfrm flipH="1">
                  <a:off x="172" y="1234"/>
                  <a:ext cx="5" cy="1"/>
                </a:xfrm>
                <a:prstGeom prst="line">
                  <a:avLst/>
                </a:prstGeom>
                <a:noFill/>
                <a:ln w="12700">
                  <a:solidFill>
                    <a:srgbClr val="FF0000"/>
                  </a:solidFill>
                  <a:round/>
                  <a:headEnd/>
                  <a:tailEnd/>
                </a:ln>
              </p:spPr>
              <p:txBody>
                <a:bodyPr/>
                <a:lstStyle/>
                <a:p>
                  <a:endParaRPr lang="en-US"/>
                </a:p>
              </p:txBody>
            </p:sp>
            <p:sp>
              <p:nvSpPr>
                <p:cNvPr id="1607" name="Line 187052"/>
                <p:cNvSpPr>
                  <a:spLocks noChangeAspect="1" noChangeShapeType="1"/>
                </p:cNvSpPr>
                <p:nvPr/>
              </p:nvSpPr>
              <p:spPr bwMode="auto">
                <a:xfrm flipV="1">
                  <a:off x="172" y="2373"/>
                  <a:ext cx="0" cy="4"/>
                </a:xfrm>
                <a:prstGeom prst="line">
                  <a:avLst/>
                </a:prstGeom>
                <a:noFill/>
                <a:ln w="12700">
                  <a:solidFill>
                    <a:srgbClr val="FF0000"/>
                  </a:solidFill>
                  <a:round/>
                  <a:headEnd/>
                  <a:tailEnd/>
                </a:ln>
              </p:spPr>
              <p:txBody>
                <a:bodyPr/>
                <a:lstStyle/>
                <a:p>
                  <a:endParaRPr lang="en-US"/>
                </a:p>
              </p:txBody>
            </p:sp>
            <p:sp>
              <p:nvSpPr>
                <p:cNvPr id="1608" name="Line 187053"/>
                <p:cNvSpPr>
                  <a:spLocks noChangeAspect="1" noChangeShapeType="1"/>
                </p:cNvSpPr>
                <p:nvPr/>
              </p:nvSpPr>
              <p:spPr bwMode="auto">
                <a:xfrm>
                  <a:off x="172" y="1234"/>
                  <a:ext cx="0" cy="5"/>
                </a:xfrm>
                <a:prstGeom prst="line">
                  <a:avLst/>
                </a:prstGeom>
                <a:noFill/>
                <a:ln w="12700">
                  <a:solidFill>
                    <a:srgbClr val="FF0000"/>
                  </a:solidFill>
                  <a:round/>
                  <a:headEnd/>
                  <a:tailEnd/>
                </a:ln>
              </p:spPr>
              <p:txBody>
                <a:bodyPr/>
                <a:lstStyle/>
                <a:p>
                  <a:endParaRPr lang="en-US"/>
                </a:p>
              </p:txBody>
            </p:sp>
            <p:sp>
              <p:nvSpPr>
                <p:cNvPr id="1609" name="Line 187054"/>
                <p:cNvSpPr>
                  <a:spLocks noChangeAspect="1" noChangeShapeType="1"/>
                </p:cNvSpPr>
                <p:nvPr/>
              </p:nvSpPr>
              <p:spPr bwMode="auto">
                <a:xfrm flipH="1">
                  <a:off x="166" y="1576"/>
                  <a:ext cx="6" cy="6"/>
                </a:xfrm>
                <a:prstGeom prst="line">
                  <a:avLst/>
                </a:prstGeom>
                <a:noFill/>
                <a:ln w="12700">
                  <a:solidFill>
                    <a:srgbClr val="FF0000"/>
                  </a:solidFill>
                  <a:round/>
                  <a:headEnd/>
                  <a:tailEnd/>
                </a:ln>
              </p:spPr>
              <p:txBody>
                <a:bodyPr/>
                <a:lstStyle/>
                <a:p>
                  <a:endParaRPr lang="en-US"/>
                </a:p>
              </p:txBody>
            </p:sp>
            <p:sp>
              <p:nvSpPr>
                <p:cNvPr id="1610" name="Line 187055"/>
                <p:cNvSpPr>
                  <a:spLocks noChangeAspect="1" noChangeShapeType="1"/>
                </p:cNvSpPr>
                <p:nvPr/>
              </p:nvSpPr>
              <p:spPr bwMode="auto">
                <a:xfrm>
                  <a:off x="172" y="1301"/>
                  <a:ext cx="0" cy="5"/>
                </a:xfrm>
                <a:prstGeom prst="line">
                  <a:avLst/>
                </a:prstGeom>
                <a:noFill/>
                <a:ln w="12700">
                  <a:solidFill>
                    <a:srgbClr val="FF0000"/>
                  </a:solidFill>
                  <a:round/>
                  <a:headEnd/>
                  <a:tailEnd/>
                </a:ln>
              </p:spPr>
              <p:txBody>
                <a:bodyPr/>
                <a:lstStyle/>
                <a:p>
                  <a:endParaRPr lang="en-US"/>
                </a:p>
              </p:txBody>
            </p:sp>
            <p:sp>
              <p:nvSpPr>
                <p:cNvPr id="1611" name="Line 187056"/>
                <p:cNvSpPr>
                  <a:spLocks noChangeAspect="1" noChangeShapeType="1"/>
                </p:cNvSpPr>
                <p:nvPr/>
              </p:nvSpPr>
              <p:spPr bwMode="auto">
                <a:xfrm flipH="1">
                  <a:off x="166" y="1351"/>
                  <a:ext cx="6" cy="1"/>
                </a:xfrm>
                <a:prstGeom prst="line">
                  <a:avLst/>
                </a:prstGeom>
                <a:noFill/>
                <a:ln w="12700">
                  <a:solidFill>
                    <a:srgbClr val="FF0000"/>
                  </a:solidFill>
                  <a:round/>
                  <a:headEnd/>
                  <a:tailEnd/>
                </a:ln>
              </p:spPr>
              <p:txBody>
                <a:bodyPr/>
                <a:lstStyle/>
                <a:p>
                  <a:endParaRPr lang="en-US"/>
                </a:p>
              </p:txBody>
            </p:sp>
            <p:sp>
              <p:nvSpPr>
                <p:cNvPr id="1612" name="Line 187057"/>
                <p:cNvSpPr>
                  <a:spLocks noChangeAspect="1" noChangeShapeType="1"/>
                </p:cNvSpPr>
                <p:nvPr/>
              </p:nvSpPr>
              <p:spPr bwMode="auto">
                <a:xfrm flipH="1">
                  <a:off x="166" y="1721"/>
                  <a:ext cx="6" cy="1"/>
                </a:xfrm>
                <a:prstGeom prst="line">
                  <a:avLst/>
                </a:prstGeom>
                <a:noFill/>
                <a:ln w="12700">
                  <a:solidFill>
                    <a:srgbClr val="FF0000"/>
                  </a:solidFill>
                  <a:round/>
                  <a:headEnd/>
                  <a:tailEnd/>
                </a:ln>
              </p:spPr>
              <p:txBody>
                <a:bodyPr/>
                <a:lstStyle/>
                <a:p>
                  <a:endParaRPr lang="en-US"/>
                </a:p>
              </p:txBody>
            </p:sp>
            <p:sp>
              <p:nvSpPr>
                <p:cNvPr id="1613" name="Line 187058"/>
                <p:cNvSpPr>
                  <a:spLocks noChangeAspect="1" noChangeShapeType="1"/>
                </p:cNvSpPr>
                <p:nvPr/>
              </p:nvSpPr>
              <p:spPr bwMode="auto">
                <a:xfrm flipH="1" flipV="1">
                  <a:off x="166" y="1828"/>
                  <a:ext cx="6" cy="6"/>
                </a:xfrm>
                <a:prstGeom prst="line">
                  <a:avLst/>
                </a:prstGeom>
                <a:noFill/>
                <a:ln w="12700">
                  <a:solidFill>
                    <a:srgbClr val="FF0000"/>
                  </a:solidFill>
                  <a:round/>
                  <a:headEnd/>
                  <a:tailEnd/>
                </a:ln>
              </p:spPr>
              <p:txBody>
                <a:bodyPr/>
                <a:lstStyle/>
                <a:p>
                  <a:endParaRPr lang="en-US"/>
                </a:p>
              </p:txBody>
            </p:sp>
            <p:sp>
              <p:nvSpPr>
                <p:cNvPr id="1614" name="Line 187059"/>
                <p:cNvSpPr>
                  <a:spLocks noChangeAspect="1" noChangeShapeType="1"/>
                </p:cNvSpPr>
                <p:nvPr/>
              </p:nvSpPr>
              <p:spPr bwMode="auto">
                <a:xfrm>
                  <a:off x="172" y="1239"/>
                  <a:ext cx="0" cy="5"/>
                </a:xfrm>
                <a:prstGeom prst="line">
                  <a:avLst/>
                </a:prstGeom>
                <a:noFill/>
                <a:ln w="12700">
                  <a:solidFill>
                    <a:srgbClr val="FF0000"/>
                  </a:solidFill>
                  <a:round/>
                  <a:headEnd/>
                  <a:tailEnd/>
                </a:ln>
              </p:spPr>
              <p:txBody>
                <a:bodyPr/>
                <a:lstStyle/>
                <a:p>
                  <a:endParaRPr lang="en-US"/>
                </a:p>
              </p:txBody>
            </p:sp>
            <p:sp>
              <p:nvSpPr>
                <p:cNvPr id="1615" name="Line 187060"/>
                <p:cNvSpPr>
                  <a:spLocks noChangeAspect="1" noChangeShapeType="1"/>
                </p:cNvSpPr>
                <p:nvPr/>
              </p:nvSpPr>
              <p:spPr bwMode="auto">
                <a:xfrm flipH="1">
                  <a:off x="166" y="1721"/>
                  <a:ext cx="6" cy="1"/>
                </a:xfrm>
                <a:prstGeom prst="line">
                  <a:avLst/>
                </a:prstGeom>
                <a:noFill/>
                <a:ln w="12700">
                  <a:solidFill>
                    <a:srgbClr val="FF0000"/>
                  </a:solidFill>
                  <a:round/>
                  <a:headEnd/>
                  <a:tailEnd/>
                </a:ln>
              </p:spPr>
              <p:txBody>
                <a:bodyPr/>
                <a:lstStyle/>
                <a:p>
                  <a:endParaRPr lang="en-US"/>
                </a:p>
              </p:txBody>
            </p:sp>
            <p:sp>
              <p:nvSpPr>
                <p:cNvPr id="1616" name="Line 187061"/>
                <p:cNvSpPr>
                  <a:spLocks noChangeAspect="1" noChangeShapeType="1"/>
                </p:cNvSpPr>
                <p:nvPr/>
              </p:nvSpPr>
              <p:spPr bwMode="auto">
                <a:xfrm flipH="1">
                  <a:off x="166" y="1688"/>
                  <a:ext cx="6" cy="1"/>
                </a:xfrm>
                <a:prstGeom prst="line">
                  <a:avLst/>
                </a:prstGeom>
                <a:noFill/>
                <a:ln w="12700">
                  <a:solidFill>
                    <a:srgbClr val="FF0000"/>
                  </a:solidFill>
                  <a:round/>
                  <a:headEnd/>
                  <a:tailEnd/>
                </a:ln>
              </p:spPr>
              <p:txBody>
                <a:bodyPr/>
                <a:lstStyle/>
                <a:p>
                  <a:endParaRPr lang="en-US"/>
                </a:p>
              </p:txBody>
            </p:sp>
            <p:sp>
              <p:nvSpPr>
                <p:cNvPr id="1617" name="Line 187062"/>
                <p:cNvSpPr>
                  <a:spLocks noChangeAspect="1" noChangeShapeType="1"/>
                </p:cNvSpPr>
                <p:nvPr/>
              </p:nvSpPr>
              <p:spPr bwMode="auto">
                <a:xfrm flipH="1" flipV="1">
                  <a:off x="166" y="1727"/>
                  <a:ext cx="6" cy="6"/>
                </a:xfrm>
                <a:prstGeom prst="line">
                  <a:avLst/>
                </a:prstGeom>
                <a:noFill/>
                <a:ln w="12700">
                  <a:solidFill>
                    <a:srgbClr val="FF0000"/>
                  </a:solidFill>
                  <a:round/>
                  <a:headEnd/>
                  <a:tailEnd/>
                </a:ln>
              </p:spPr>
              <p:txBody>
                <a:bodyPr/>
                <a:lstStyle/>
                <a:p>
                  <a:endParaRPr lang="en-US"/>
                </a:p>
              </p:txBody>
            </p:sp>
            <p:sp>
              <p:nvSpPr>
                <p:cNvPr id="1618" name="Line 187063"/>
                <p:cNvSpPr>
                  <a:spLocks noChangeAspect="1" noChangeShapeType="1"/>
                </p:cNvSpPr>
                <p:nvPr/>
              </p:nvSpPr>
              <p:spPr bwMode="auto">
                <a:xfrm flipV="1">
                  <a:off x="172" y="2367"/>
                  <a:ext cx="0" cy="6"/>
                </a:xfrm>
                <a:prstGeom prst="line">
                  <a:avLst/>
                </a:prstGeom>
                <a:noFill/>
                <a:ln w="12700">
                  <a:solidFill>
                    <a:srgbClr val="FF0000"/>
                  </a:solidFill>
                  <a:round/>
                  <a:headEnd/>
                  <a:tailEnd/>
                </a:ln>
              </p:spPr>
              <p:txBody>
                <a:bodyPr/>
                <a:lstStyle/>
                <a:p>
                  <a:endParaRPr lang="en-US"/>
                </a:p>
              </p:txBody>
            </p:sp>
            <p:sp>
              <p:nvSpPr>
                <p:cNvPr id="1619" name="Line 187064"/>
                <p:cNvSpPr>
                  <a:spLocks noChangeAspect="1" noChangeShapeType="1"/>
                </p:cNvSpPr>
                <p:nvPr/>
              </p:nvSpPr>
              <p:spPr bwMode="auto">
                <a:xfrm flipH="1">
                  <a:off x="166" y="1105"/>
                  <a:ext cx="6" cy="1"/>
                </a:xfrm>
                <a:prstGeom prst="line">
                  <a:avLst/>
                </a:prstGeom>
                <a:noFill/>
                <a:ln w="12700">
                  <a:solidFill>
                    <a:srgbClr val="FF0000"/>
                  </a:solidFill>
                  <a:round/>
                  <a:headEnd/>
                  <a:tailEnd/>
                </a:ln>
              </p:spPr>
              <p:txBody>
                <a:bodyPr/>
                <a:lstStyle/>
                <a:p>
                  <a:endParaRPr lang="en-US"/>
                </a:p>
              </p:txBody>
            </p:sp>
            <p:sp>
              <p:nvSpPr>
                <p:cNvPr id="1620" name="Line 187065"/>
                <p:cNvSpPr>
                  <a:spLocks noChangeAspect="1" noChangeShapeType="1"/>
                </p:cNvSpPr>
                <p:nvPr/>
              </p:nvSpPr>
              <p:spPr bwMode="auto">
                <a:xfrm flipH="1">
                  <a:off x="166" y="1761"/>
                  <a:ext cx="6" cy="1"/>
                </a:xfrm>
                <a:prstGeom prst="line">
                  <a:avLst/>
                </a:prstGeom>
                <a:noFill/>
                <a:ln w="12700">
                  <a:solidFill>
                    <a:srgbClr val="FF0000"/>
                  </a:solidFill>
                  <a:round/>
                  <a:headEnd/>
                  <a:tailEnd/>
                </a:ln>
              </p:spPr>
              <p:txBody>
                <a:bodyPr/>
                <a:lstStyle/>
                <a:p>
                  <a:endParaRPr lang="en-US"/>
                </a:p>
              </p:txBody>
            </p:sp>
            <p:sp>
              <p:nvSpPr>
                <p:cNvPr id="1621" name="Line 187066"/>
                <p:cNvSpPr>
                  <a:spLocks noChangeAspect="1" noChangeShapeType="1"/>
                </p:cNvSpPr>
                <p:nvPr/>
              </p:nvSpPr>
              <p:spPr bwMode="auto">
                <a:xfrm flipH="1">
                  <a:off x="166" y="1306"/>
                  <a:ext cx="6" cy="1"/>
                </a:xfrm>
                <a:prstGeom prst="line">
                  <a:avLst/>
                </a:prstGeom>
                <a:noFill/>
                <a:ln w="12700">
                  <a:solidFill>
                    <a:srgbClr val="FF0000"/>
                  </a:solidFill>
                  <a:round/>
                  <a:headEnd/>
                  <a:tailEnd/>
                </a:ln>
              </p:spPr>
              <p:txBody>
                <a:bodyPr/>
                <a:lstStyle/>
                <a:p>
                  <a:endParaRPr lang="en-US"/>
                </a:p>
              </p:txBody>
            </p:sp>
            <p:sp>
              <p:nvSpPr>
                <p:cNvPr id="1622" name="Line 187067"/>
                <p:cNvSpPr>
                  <a:spLocks noChangeAspect="1" noChangeShapeType="1"/>
                </p:cNvSpPr>
                <p:nvPr/>
              </p:nvSpPr>
              <p:spPr bwMode="auto">
                <a:xfrm flipH="1">
                  <a:off x="166" y="1244"/>
                  <a:ext cx="6" cy="6"/>
                </a:xfrm>
                <a:prstGeom prst="line">
                  <a:avLst/>
                </a:prstGeom>
                <a:noFill/>
                <a:ln w="12700">
                  <a:solidFill>
                    <a:srgbClr val="FF0000"/>
                  </a:solidFill>
                  <a:round/>
                  <a:headEnd/>
                  <a:tailEnd/>
                </a:ln>
              </p:spPr>
              <p:txBody>
                <a:bodyPr/>
                <a:lstStyle/>
                <a:p>
                  <a:endParaRPr lang="en-US"/>
                </a:p>
              </p:txBody>
            </p:sp>
            <p:sp>
              <p:nvSpPr>
                <p:cNvPr id="1623" name="Line 187068"/>
                <p:cNvSpPr>
                  <a:spLocks noChangeAspect="1" noChangeShapeType="1"/>
                </p:cNvSpPr>
                <p:nvPr/>
              </p:nvSpPr>
              <p:spPr bwMode="auto">
                <a:xfrm flipH="1">
                  <a:off x="166" y="1357"/>
                  <a:ext cx="6" cy="6"/>
                </a:xfrm>
                <a:prstGeom prst="line">
                  <a:avLst/>
                </a:prstGeom>
                <a:noFill/>
                <a:ln w="12700">
                  <a:solidFill>
                    <a:srgbClr val="FF0000"/>
                  </a:solidFill>
                  <a:round/>
                  <a:headEnd/>
                  <a:tailEnd/>
                </a:ln>
              </p:spPr>
              <p:txBody>
                <a:bodyPr/>
                <a:lstStyle/>
                <a:p>
                  <a:endParaRPr lang="en-US"/>
                </a:p>
              </p:txBody>
            </p:sp>
            <p:sp>
              <p:nvSpPr>
                <p:cNvPr id="1624" name="Line 187069"/>
                <p:cNvSpPr>
                  <a:spLocks noChangeAspect="1" noChangeShapeType="1"/>
                </p:cNvSpPr>
                <p:nvPr/>
              </p:nvSpPr>
              <p:spPr bwMode="auto">
                <a:xfrm flipH="1">
                  <a:off x="166" y="1149"/>
                  <a:ext cx="6" cy="6"/>
                </a:xfrm>
                <a:prstGeom prst="line">
                  <a:avLst/>
                </a:prstGeom>
                <a:noFill/>
                <a:ln w="12700">
                  <a:solidFill>
                    <a:srgbClr val="FF0000"/>
                  </a:solidFill>
                  <a:round/>
                  <a:headEnd/>
                  <a:tailEnd/>
                </a:ln>
              </p:spPr>
              <p:txBody>
                <a:bodyPr/>
                <a:lstStyle/>
                <a:p>
                  <a:endParaRPr lang="en-US"/>
                </a:p>
              </p:txBody>
            </p:sp>
            <p:sp>
              <p:nvSpPr>
                <p:cNvPr id="1625" name="Line 187070"/>
                <p:cNvSpPr>
                  <a:spLocks noChangeAspect="1" noChangeShapeType="1"/>
                </p:cNvSpPr>
                <p:nvPr/>
              </p:nvSpPr>
              <p:spPr bwMode="auto">
                <a:xfrm flipH="1">
                  <a:off x="166" y="1626"/>
                  <a:ext cx="6" cy="1"/>
                </a:xfrm>
                <a:prstGeom prst="line">
                  <a:avLst/>
                </a:prstGeom>
                <a:noFill/>
                <a:ln w="12700">
                  <a:solidFill>
                    <a:srgbClr val="FF0000"/>
                  </a:solidFill>
                  <a:round/>
                  <a:headEnd/>
                  <a:tailEnd/>
                </a:ln>
              </p:spPr>
              <p:txBody>
                <a:bodyPr/>
                <a:lstStyle/>
                <a:p>
                  <a:endParaRPr lang="en-US"/>
                </a:p>
              </p:txBody>
            </p:sp>
            <p:sp>
              <p:nvSpPr>
                <p:cNvPr id="1626" name="Line 187071"/>
                <p:cNvSpPr>
                  <a:spLocks noChangeAspect="1" noChangeShapeType="1"/>
                </p:cNvSpPr>
                <p:nvPr/>
              </p:nvSpPr>
              <p:spPr bwMode="auto">
                <a:xfrm flipH="1">
                  <a:off x="160" y="1683"/>
                  <a:ext cx="12" cy="1"/>
                </a:xfrm>
                <a:prstGeom prst="line">
                  <a:avLst/>
                </a:prstGeom>
                <a:noFill/>
                <a:ln w="12700">
                  <a:solidFill>
                    <a:srgbClr val="FF0000"/>
                  </a:solidFill>
                  <a:round/>
                  <a:headEnd/>
                  <a:tailEnd/>
                </a:ln>
              </p:spPr>
              <p:txBody>
                <a:bodyPr/>
                <a:lstStyle/>
                <a:p>
                  <a:endParaRPr lang="en-US"/>
                </a:p>
              </p:txBody>
            </p:sp>
            <p:sp>
              <p:nvSpPr>
                <p:cNvPr id="1627" name="Line 187072"/>
                <p:cNvSpPr>
                  <a:spLocks noChangeAspect="1" noChangeShapeType="1"/>
                </p:cNvSpPr>
                <p:nvPr/>
              </p:nvSpPr>
              <p:spPr bwMode="auto">
                <a:xfrm flipH="1">
                  <a:off x="166" y="1683"/>
                  <a:ext cx="6" cy="1"/>
                </a:xfrm>
                <a:prstGeom prst="line">
                  <a:avLst/>
                </a:prstGeom>
                <a:noFill/>
                <a:ln w="12700">
                  <a:solidFill>
                    <a:srgbClr val="FF0000"/>
                  </a:solidFill>
                  <a:round/>
                  <a:headEnd/>
                  <a:tailEnd/>
                </a:ln>
              </p:spPr>
              <p:txBody>
                <a:bodyPr/>
                <a:lstStyle/>
                <a:p>
                  <a:endParaRPr lang="en-US"/>
                </a:p>
              </p:txBody>
            </p:sp>
            <p:sp>
              <p:nvSpPr>
                <p:cNvPr id="1628" name="Line 187073"/>
                <p:cNvSpPr>
                  <a:spLocks noChangeAspect="1" noChangeShapeType="1"/>
                </p:cNvSpPr>
                <p:nvPr/>
              </p:nvSpPr>
              <p:spPr bwMode="auto">
                <a:xfrm flipH="1" flipV="1">
                  <a:off x="166" y="2355"/>
                  <a:ext cx="6" cy="12"/>
                </a:xfrm>
                <a:prstGeom prst="line">
                  <a:avLst/>
                </a:prstGeom>
                <a:noFill/>
                <a:ln w="12700">
                  <a:solidFill>
                    <a:srgbClr val="FF0000"/>
                  </a:solidFill>
                  <a:round/>
                  <a:headEnd/>
                  <a:tailEnd/>
                </a:ln>
              </p:spPr>
              <p:txBody>
                <a:bodyPr/>
                <a:lstStyle/>
                <a:p>
                  <a:endParaRPr lang="en-US"/>
                </a:p>
              </p:txBody>
            </p:sp>
            <p:sp>
              <p:nvSpPr>
                <p:cNvPr id="1629" name="Line 187074"/>
                <p:cNvSpPr>
                  <a:spLocks noChangeAspect="1" noChangeShapeType="1"/>
                </p:cNvSpPr>
                <p:nvPr/>
              </p:nvSpPr>
              <p:spPr bwMode="auto">
                <a:xfrm>
                  <a:off x="166" y="1582"/>
                  <a:ext cx="1" cy="5"/>
                </a:xfrm>
                <a:prstGeom prst="line">
                  <a:avLst/>
                </a:prstGeom>
                <a:noFill/>
                <a:ln w="12700">
                  <a:solidFill>
                    <a:srgbClr val="FF0000"/>
                  </a:solidFill>
                  <a:round/>
                  <a:headEnd/>
                  <a:tailEnd/>
                </a:ln>
              </p:spPr>
              <p:txBody>
                <a:bodyPr/>
                <a:lstStyle/>
                <a:p>
                  <a:endParaRPr lang="en-US"/>
                </a:p>
              </p:txBody>
            </p:sp>
            <p:sp>
              <p:nvSpPr>
                <p:cNvPr id="1630" name="Line 187075"/>
                <p:cNvSpPr>
                  <a:spLocks noChangeAspect="1" noChangeShapeType="1"/>
                </p:cNvSpPr>
                <p:nvPr/>
              </p:nvSpPr>
              <p:spPr bwMode="auto">
                <a:xfrm flipV="1">
                  <a:off x="166" y="1721"/>
                  <a:ext cx="1" cy="6"/>
                </a:xfrm>
                <a:prstGeom prst="line">
                  <a:avLst/>
                </a:prstGeom>
                <a:noFill/>
                <a:ln w="12700">
                  <a:solidFill>
                    <a:srgbClr val="FF0000"/>
                  </a:solidFill>
                  <a:round/>
                  <a:headEnd/>
                  <a:tailEnd/>
                </a:ln>
              </p:spPr>
              <p:txBody>
                <a:bodyPr/>
                <a:lstStyle/>
                <a:p>
                  <a:endParaRPr lang="en-US"/>
                </a:p>
              </p:txBody>
            </p:sp>
            <p:sp>
              <p:nvSpPr>
                <p:cNvPr id="1631" name="Line 187076"/>
                <p:cNvSpPr>
                  <a:spLocks noChangeAspect="1" noChangeShapeType="1"/>
                </p:cNvSpPr>
                <p:nvPr/>
              </p:nvSpPr>
              <p:spPr bwMode="auto">
                <a:xfrm flipV="1">
                  <a:off x="166" y="1715"/>
                  <a:ext cx="1" cy="6"/>
                </a:xfrm>
                <a:prstGeom prst="line">
                  <a:avLst/>
                </a:prstGeom>
                <a:noFill/>
                <a:ln w="12700">
                  <a:solidFill>
                    <a:srgbClr val="FF0000"/>
                  </a:solidFill>
                  <a:round/>
                  <a:headEnd/>
                  <a:tailEnd/>
                </a:ln>
              </p:spPr>
              <p:txBody>
                <a:bodyPr/>
                <a:lstStyle/>
                <a:p>
                  <a:endParaRPr lang="en-US"/>
                </a:p>
              </p:txBody>
            </p:sp>
            <p:sp>
              <p:nvSpPr>
                <p:cNvPr id="1632" name="Line 187077"/>
                <p:cNvSpPr>
                  <a:spLocks noChangeAspect="1" noChangeShapeType="1"/>
                </p:cNvSpPr>
                <p:nvPr/>
              </p:nvSpPr>
              <p:spPr bwMode="auto">
                <a:xfrm>
                  <a:off x="166" y="1105"/>
                  <a:ext cx="1" cy="5"/>
                </a:xfrm>
                <a:prstGeom prst="line">
                  <a:avLst/>
                </a:prstGeom>
                <a:noFill/>
                <a:ln w="12700">
                  <a:solidFill>
                    <a:srgbClr val="FF0000"/>
                  </a:solidFill>
                  <a:round/>
                  <a:headEnd/>
                  <a:tailEnd/>
                </a:ln>
              </p:spPr>
              <p:txBody>
                <a:bodyPr/>
                <a:lstStyle/>
                <a:p>
                  <a:endParaRPr lang="en-US"/>
                </a:p>
              </p:txBody>
            </p:sp>
            <p:sp>
              <p:nvSpPr>
                <p:cNvPr id="1633" name="Line 187078"/>
                <p:cNvSpPr>
                  <a:spLocks noChangeAspect="1" noChangeShapeType="1"/>
                </p:cNvSpPr>
                <p:nvPr/>
              </p:nvSpPr>
              <p:spPr bwMode="auto">
                <a:xfrm>
                  <a:off x="166" y="1250"/>
                  <a:ext cx="1" cy="6"/>
                </a:xfrm>
                <a:prstGeom prst="line">
                  <a:avLst/>
                </a:prstGeom>
                <a:noFill/>
                <a:ln w="12700">
                  <a:solidFill>
                    <a:srgbClr val="FF0000"/>
                  </a:solidFill>
                  <a:round/>
                  <a:headEnd/>
                  <a:tailEnd/>
                </a:ln>
              </p:spPr>
              <p:txBody>
                <a:bodyPr/>
                <a:lstStyle/>
                <a:p>
                  <a:endParaRPr lang="en-US"/>
                </a:p>
              </p:txBody>
            </p:sp>
            <p:sp>
              <p:nvSpPr>
                <p:cNvPr id="1634" name="Line 187079"/>
                <p:cNvSpPr>
                  <a:spLocks noChangeAspect="1" noChangeShapeType="1"/>
                </p:cNvSpPr>
                <p:nvPr/>
              </p:nvSpPr>
              <p:spPr bwMode="auto">
                <a:xfrm flipH="1">
                  <a:off x="160" y="1351"/>
                  <a:ext cx="6" cy="6"/>
                </a:xfrm>
                <a:prstGeom prst="line">
                  <a:avLst/>
                </a:prstGeom>
                <a:noFill/>
                <a:ln w="12700">
                  <a:solidFill>
                    <a:srgbClr val="FF0000"/>
                  </a:solidFill>
                  <a:round/>
                  <a:headEnd/>
                  <a:tailEnd/>
                </a:ln>
              </p:spPr>
              <p:txBody>
                <a:bodyPr/>
                <a:lstStyle/>
                <a:p>
                  <a:endParaRPr lang="en-US"/>
                </a:p>
              </p:txBody>
            </p:sp>
            <p:sp>
              <p:nvSpPr>
                <p:cNvPr id="1635" name="Line 187080"/>
                <p:cNvSpPr>
                  <a:spLocks noChangeAspect="1" noChangeShapeType="1"/>
                </p:cNvSpPr>
                <p:nvPr/>
              </p:nvSpPr>
              <p:spPr bwMode="auto">
                <a:xfrm flipH="1">
                  <a:off x="154" y="1306"/>
                  <a:ext cx="12" cy="6"/>
                </a:xfrm>
                <a:prstGeom prst="line">
                  <a:avLst/>
                </a:prstGeom>
                <a:noFill/>
                <a:ln w="12700">
                  <a:solidFill>
                    <a:srgbClr val="FF0000"/>
                  </a:solidFill>
                  <a:round/>
                  <a:headEnd/>
                  <a:tailEnd/>
                </a:ln>
              </p:spPr>
              <p:txBody>
                <a:bodyPr/>
                <a:lstStyle/>
                <a:p>
                  <a:endParaRPr lang="en-US"/>
                </a:p>
              </p:txBody>
            </p:sp>
            <p:sp>
              <p:nvSpPr>
                <p:cNvPr id="1636" name="Line 187081"/>
                <p:cNvSpPr>
                  <a:spLocks noChangeAspect="1" noChangeShapeType="1"/>
                </p:cNvSpPr>
                <p:nvPr/>
              </p:nvSpPr>
              <p:spPr bwMode="auto">
                <a:xfrm flipV="1">
                  <a:off x="166" y="2350"/>
                  <a:ext cx="1" cy="5"/>
                </a:xfrm>
                <a:prstGeom prst="line">
                  <a:avLst/>
                </a:prstGeom>
                <a:noFill/>
                <a:ln w="12700">
                  <a:solidFill>
                    <a:srgbClr val="FF0000"/>
                  </a:solidFill>
                  <a:round/>
                  <a:headEnd/>
                  <a:tailEnd/>
                </a:ln>
              </p:spPr>
              <p:txBody>
                <a:bodyPr/>
                <a:lstStyle/>
                <a:p>
                  <a:endParaRPr lang="en-US"/>
                </a:p>
              </p:txBody>
            </p:sp>
            <p:sp>
              <p:nvSpPr>
                <p:cNvPr id="1637" name="Line 187082"/>
                <p:cNvSpPr>
                  <a:spLocks noChangeAspect="1" noChangeShapeType="1"/>
                </p:cNvSpPr>
                <p:nvPr/>
              </p:nvSpPr>
              <p:spPr bwMode="auto">
                <a:xfrm flipH="1">
                  <a:off x="160" y="1721"/>
                  <a:ext cx="6" cy="1"/>
                </a:xfrm>
                <a:prstGeom prst="line">
                  <a:avLst/>
                </a:prstGeom>
                <a:noFill/>
                <a:ln w="12700">
                  <a:solidFill>
                    <a:srgbClr val="FF0000"/>
                  </a:solidFill>
                  <a:round/>
                  <a:headEnd/>
                  <a:tailEnd/>
                </a:ln>
              </p:spPr>
              <p:txBody>
                <a:bodyPr/>
                <a:lstStyle/>
                <a:p>
                  <a:endParaRPr lang="en-US"/>
                </a:p>
              </p:txBody>
            </p:sp>
            <p:sp>
              <p:nvSpPr>
                <p:cNvPr id="1638" name="Line 187083"/>
                <p:cNvSpPr>
                  <a:spLocks noChangeAspect="1" noChangeShapeType="1"/>
                </p:cNvSpPr>
                <p:nvPr/>
              </p:nvSpPr>
              <p:spPr bwMode="auto">
                <a:xfrm>
                  <a:off x="166" y="1256"/>
                  <a:ext cx="1" cy="6"/>
                </a:xfrm>
                <a:prstGeom prst="line">
                  <a:avLst/>
                </a:prstGeom>
                <a:noFill/>
                <a:ln w="12700">
                  <a:solidFill>
                    <a:srgbClr val="FF0000"/>
                  </a:solidFill>
                  <a:round/>
                  <a:headEnd/>
                  <a:tailEnd/>
                </a:ln>
              </p:spPr>
              <p:txBody>
                <a:bodyPr/>
                <a:lstStyle/>
                <a:p>
                  <a:endParaRPr lang="en-US"/>
                </a:p>
              </p:txBody>
            </p:sp>
            <p:sp>
              <p:nvSpPr>
                <p:cNvPr id="1639" name="Line 187084"/>
                <p:cNvSpPr>
                  <a:spLocks noChangeAspect="1" noChangeShapeType="1"/>
                </p:cNvSpPr>
                <p:nvPr/>
              </p:nvSpPr>
              <p:spPr bwMode="auto">
                <a:xfrm flipH="1">
                  <a:off x="160" y="1626"/>
                  <a:ext cx="6" cy="6"/>
                </a:xfrm>
                <a:prstGeom prst="line">
                  <a:avLst/>
                </a:prstGeom>
                <a:noFill/>
                <a:ln w="12700">
                  <a:solidFill>
                    <a:srgbClr val="FF0000"/>
                  </a:solidFill>
                  <a:round/>
                  <a:headEnd/>
                  <a:tailEnd/>
                </a:ln>
              </p:spPr>
              <p:txBody>
                <a:bodyPr/>
                <a:lstStyle/>
                <a:p>
                  <a:endParaRPr lang="en-US"/>
                </a:p>
              </p:txBody>
            </p:sp>
            <p:sp>
              <p:nvSpPr>
                <p:cNvPr id="1640" name="Line 187085"/>
                <p:cNvSpPr>
                  <a:spLocks noChangeAspect="1" noChangeShapeType="1"/>
                </p:cNvSpPr>
                <p:nvPr/>
              </p:nvSpPr>
              <p:spPr bwMode="auto">
                <a:xfrm flipH="1">
                  <a:off x="160" y="1688"/>
                  <a:ext cx="6" cy="1"/>
                </a:xfrm>
                <a:prstGeom prst="line">
                  <a:avLst/>
                </a:prstGeom>
                <a:noFill/>
                <a:ln w="12700">
                  <a:solidFill>
                    <a:srgbClr val="FF0000"/>
                  </a:solidFill>
                  <a:round/>
                  <a:headEnd/>
                  <a:tailEnd/>
                </a:ln>
              </p:spPr>
              <p:txBody>
                <a:bodyPr/>
                <a:lstStyle/>
                <a:p>
                  <a:endParaRPr lang="en-US"/>
                </a:p>
              </p:txBody>
            </p:sp>
            <p:sp>
              <p:nvSpPr>
                <p:cNvPr id="1641" name="Line 187086"/>
                <p:cNvSpPr>
                  <a:spLocks noChangeAspect="1" noChangeShapeType="1"/>
                </p:cNvSpPr>
                <p:nvPr/>
              </p:nvSpPr>
              <p:spPr bwMode="auto">
                <a:xfrm flipH="1">
                  <a:off x="160" y="1587"/>
                  <a:ext cx="6" cy="5"/>
                </a:xfrm>
                <a:prstGeom prst="line">
                  <a:avLst/>
                </a:prstGeom>
                <a:noFill/>
                <a:ln w="12700">
                  <a:solidFill>
                    <a:srgbClr val="FF0000"/>
                  </a:solidFill>
                  <a:round/>
                  <a:headEnd/>
                  <a:tailEnd/>
                </a:ln>
              </p:spPr>
              <p:txBody>
                <a:bodyPr/>
                <a:lstStyle/>
                <a:p>
                  <a:endParaRPr lang="en-US"/>
                </a:p>
              </p:txBody>
            </p:sp>
            <p:sp>
              <p:nvSpPr>
                <p:cNvPr id="1642" name="Line 187087"/>
                <p:cNvSpPr>
                  <a:spLocks noChangeAspect="1" noChangeShapeType="1"/>
                </p:cNvSpPr>
                <p:nvPr/>
              </p:nvSpPr>
              <p:spPr bwMode="auto">
                <a:xfrm flipH="1">
                  <a:off x="160" y="1155"/>
                  <a:ext cx="6" cy="1"/>
                </a:xfrm>
                <a:prstGeom prst="line">
                  <a:avLst/>
                </a:prstGeom>
                <a:noFill/>
                <a:ln w="12700">
                  <a:solidFill>
                    <a:srgbClr val="FF0000"/>
                  </a:solidFill>
                  <a:round/>
                  <a:headEnd/>
                  <a:tailEnd/>
                </a:ln>
              </p:spPr>
              <p:txBody>
                <a:bodyPr/>
                <a:lstStyle/>
                <a:p>
                  <a:endParaRPr lang="en-US"/>
                </a:p>
              </p:txBody>
            </p:sp>
            <p:sp>
              <p:nvSpPr>
                <p:cNvPr id="1643" name="Line 187088"/>
                <p:cNvSpPr>
                  <a:spLocks noChangeAspect="1" noChangeShapeType="1"/>
                </p:cNvSpPr>
                <p:nvPr/>
              </p:nvSpPr>
              <p:spPr bwMode="auto">
                <a:xfrm flipH="1">
                  <a:off x="160" y="1761"/>
                  <a:ext cx="6" cy="1"/>
                </a:xfrm>
                <a:prstGeom prst="line">
                  <a:avLst/>
                </a:prstGeom>
                <a:noFill/>
                <a:ln w="12700">
                  <a:solidFill>
                    <a:srgbClr val="FF0000"/>
                  </a:solidFill>
                  <a:round/>
                  <a:headEnd/>
                  <a:tailEnd/>
                </a:ln>
              </p:spPr>
              <p:txBody>
                <a:bodyPr/>
                <a:lstStyle/>
                <a:p>
                  <a:endParaRPr lang="en-US"/>
                </a:p>
              </p:txBody>
            </p:sp>
            <p:sp>
              <p:nvSpPr>
                <p:cNvPr id="1644" name="Line 187089"/>
                <p:cNvSpPr>
                  <a:spLocks noChangeAspect="1" noChangeShapeType="1"/>
                </p:cNvSpPr>
                <p:nvPr/>
              </p:nvSpPr>
              <p:spPr bwMode="auto">
                <a:xfrm flipH="1" flipV="1">
                  <a:off x="160" y="1822"/>
                  <a:ext cx="6" cy="6"/>
                </a:xfrm>
                <a:prstGeom prst="line">
                  <a:avLst/>
                </a:prstGeom>
                <a:noFill/>
                <a:ln w="12700">
                  <a:solidFill>
                    <a:srgbClr val="FF0000"/>
                  </a:solidFill>
                  <a:round/>
                  <a:headEnd/>
                  <a:tailEnd/>
                </a:ln>
              </p:spPr>
              <p:txBody>
                <a:bodyPr/>
                <a:lstStyle/>
                <a:p>
                  <a:endParaRPr lang="en-US"/>
                </a:p>
              </p:txBody>
            </p:sp>
            <p:sp>
              <p:nvSpPr>
                <p:cNvPr id="1645" name="Line 187090"/>
                <p:cNvSpPr>
                  <a:spLocks noChangeAspect="1" noChangeShapeType="1"/>
                </p:cNvSpPr>
                <p:nvPr/>
              </p:nvSpPr>
              <p:spPr bwMode="auto">
                <a:xfrm flipH="1">
                  <a:off x="160" y="1262"/>
                  <a:ext cx="6" cy="5"/>
                </a:xfrm>
                <a:prstGeom prst="line">
                  <a:avLst/>
                </a:prstGeom>
                <a:noFill/>
                <a:ln w="12700">
                  <a:solidFill>
                    <a:srgbClr val="FF0000"/>
                  </a:solidFill>
                  <a:round/>
                  <a:headEnd/>
                  <a:tailEnd/>
                </a:ln>
              </p:spPr>
              <p:txBody>
                <a:bodyPr/>
                <a:lstStyle/>
                <a:p>
                  <a:endParaRPr lang="en-US"/>
                </a:p>
              </p:txBody>
            </p:sp>
            <p:sp>
              <p:nvSpPr>
                <p:cNvPr id="1646" name="Line 187091"/>
                <p:cNvSpPr>
                  <a:spLocks noChangeAspect="1" noChangeShapeType="1"/>
                </p:cNvSpPr>
                <p:nvPr/>
              </p:nvSpPr>
              <p:spPr bwMode="auto">
                <a:xfrm flipV="1">
                  <a:off x="166" y="2344"/>
                  <a:ext cx="1" cy="6"/>
                </a:xfrm>
                <a:prstGeom prst="line">
                  <a:avLst/>
                </a:prstGeom>
                <a:noFill/>
                <a:ln w="12700">
                  <a:solidFill>
                    <a:srgbClr val="FF0000"/>
                  </a:solidFill>
                  <a:round/>
                  <a:headEnd/>
                  <a:tailEnd/>
                </a:ln>
              </p:spPr>
              <p:txBody>
                <a:bodyPr/>
                <a:lstStyle/>
                <a:p>
                  <a:endParaRPr lang="en-US"/>
                </a:p>
              </p:txBody>
            </p:sp>
            <p:sp>
              <p:nvSpPr>
                <p:cNvPr id="1647" name="Line 187092"/>
                <p:cNvSpPr>
                  <a:spLocks noChangeAspect="1" noChangeShapeType="1"/>
                </p:cNvSpPr>
                <p:nvPr/>
              </p:nvSpPr>
              <p:spPr bwMode="auto">
                <a:xfrm flipH="1">
                  <a:off x="160" y="1683"/>
                  <a:ext cx="6" cy="1"/>
                </a:xfrm>
                <a:prstGeom prst="line">
                  <a:avLst/>
                </a:prstGeom>
                <a:noFill/>
                <a:ln w="12700">
                  <a:solidFill>
                    <a:srgbClr val="FF0000"/>
                  </a:solidFill>
                  <a:round/>
                  <a:headEnd/>
                  <a:tailEnd/>
                </a:ln>
              </p:spPr>
              <p:txBody>
                <a:bodyPr/>
                <a:lstStyle/>
                <a:p>
                  <a:endParaRPr lang="en-US"/>
                </a:p>
              </p:txBody>
            </p:sp>
            <p:sp>
              <p:nvSpPr>
                <p:cNvPr id="1648" name="Line 187093"/>
                <p:cNvSpPr>
                  <a:spLocks noChangeAspect="1" noChangeShapeType="1"/>
                </p:cNvSpPr>
                <p:nvPr/>
              </p:nvSpPr>
              <p:spPr bwMode="auto">
                <a:xfrm flipH="1">
                  <a:off x="160" y="1715"/>
                  <a:ext cx="6" cy="1"/>
                </a:xfrm>
                <a:prstGeom prst="line">
                  <a:avLst/>
                </a:prstGeom>
                <a:noFill/>
                <a:ln w="12700">
                  <a:solidFill>
                    <a:srgbClr val="FF0000"/>
                  </a:solidFill>
                  <a:round/>
                  <a:headEnd/>
                  <a:tailEnd/>
                </a:ln>
              </p:spPr>
              <p:txBody>
                <a:bodyPr/>
                <a:lstStyle/>
                <a:p>
                  <a:endParaRPr lang="en-US"/>
                </a:p>
              </p:txBody>
            </p:sp>
            <p:sp>
              <p:nvSpPr>
                <p:cNvPr id="1649" name="Line 187094"/>
                <p:cNvSpPr>
                  <a:spLocks noChangeAspect="1" noChangeShapeType="1"/>
                </p:cNvSpPr>
                <p:nvPr/>
              </p:nvSpPr>
              <p:spPr bwMode="auto">
                <a:xfrm flipH="1">
                  <a:off x="160" y="1363"/>
                  <a:ext cx="6" cy="1"/>
                </a:xfrm>
                <a:prstGeom prst="line">
                  <a:avLst/>
                </a:prstGeom>
                <a:noFill/>
                <a:ln w="12700">
                  <a:solidFill>
                    <a:srgbClr val="FF0000"/>
                  </a:solidFill>
                  <a:round/>
                  <a:headEnd/>
                  <a:tailEnd/>
                </a:ln>
              </p:spPr>
              <p:txBody>
                <a:bodyPr/>
                <a:lstStyle/>
                <a:p>
                  <a:endParaRPr lang="en-US"/>
                </a:p>
              </p:txBody>
            </p:sp>
            <p:sp>
              <p:nvSpPr>
                <p:cNvPr id="1650" name="Line 187095"/>
                <p:cNvSpPr>
                  <a:spLocks noChangeAspect="1" noChangeShapeType="1"/>
                </p:cNvSpPr>
                <p:nvPr/>
              </p:nvSpPr>
              <p:spPr bwMode="auto">
                <a:xfrm flipH="1">
                  <a:off x="160" y="1110"/>
                  <a:ext cx="6" cy="6"/>
                </a:xfrm>
                <a:prstGeom prst="line">
                  <a:avLst/>
                </a:prstGeom>
                <a:noFill/>
                <a:ln w="12700">
                  <a:solidFill>
                    <a:srgbClr val="FF0000"/>
                  </a:solidFill>
                  <a:round/>
                  <a:headEnd/>
                  <a:tailEnd/>
                </a:ln>
              </p:spPr>
              <p:txBody>
                <a:bodyPr/>
                <a:lstStyle/>
                <a:p>
                  <a:endParaRPr lang="en-US"/>
                </a:p>
              </p:txBody>
            </p:sp>
            <p:sp>
              <p:nvSpPr>
                <p:cNvPr id="1651" name="Line 187096"/>
                <p:cNvSpPr>
                  <a:spLocks noChangeAspect="1" noChangeShapeType="1"/>
                </p:cNvSpPr>
                <p:nvPr/>
              </p:nvSpPr>
              <p:spPr bwMode="auto">
                <a:xfrm flipH="1" flipV="1">
                  <a:off x="160" y="2339"/>
                  <a:ext cx="6" cy="5"/>
                </a:xfrm>
                <a:prstGeom prst="line">
                  <a:avLst/>
                </a:prstGeom>
                <a:noFill/>
                <a:ln w="12700">
                  <a:solidFill>
                    <a:srgbClr val="FF0000"/>
                  </a:solidFill>
                  <a:round/>
                  <a:headEnd/>
                  <a:tailEnd/>
                </a:ln>
              </p:spPr>
              <p:txBody>
                <a:bodyPr/>
                <a:lstStyle/>
                <a:p>
                  <a:endParaRPr lang="en-US"/>
                </a:p>
              </p:txBody>
            </p:sp>
            <p:sp>
              <p:nvSpPr>
                <p:cNvPr id="1652" name="Line 187097"/>
                <p:cNvSpPr>
                  <a:spLocks noChangeAspect="1" noChangeShapeType="1"/>
                </p:cNvSpPr>
                <p:nvPr/>
              </p:nvSpPr>
              <p:spPr bwMode="auto">
                <a:xfrm flipV="1">
                  <a:off x="160" y="2333"/>
                  <a:ext cx="1" cy="6"/>
                </a:xfrm>
                <a:prstGeom prst="line">
                  <a:avLst/>
                </a:prstGeom>
                <a:noFill/>
                <a:ln w="12700">
                  <a:solidFill>
                    <a:srgbClr val="FF0000"/>
                  </a:solidFill>
                  <a:round/>
                  <a:headEnd/>
                  <a:tailEnd/>
                </a:ln>
              </p:spPr>
              <p:txBody>
                <a:bodyPr/>
                <a:lstStyle/>
                <a:p>
                  <a:endParaRPr lang="en-US"/>
                </a:p>
              </p:txBody>
            </p:sp>
            <p:sp>
              <p:nvSpPr>
                <p:cNvPr id="1653" name="Line 187098"/>
                <p:cNvSpPr>
                  <a:spLocks noChangeAspect="1" noChangeShapeType="1"/>
                </p:cNvSpPr>
                <p:nvPr/>
              </p:nvSpPr>
              <p:spPr bwMode="auto">
                <a:xfrm flipH="1">
                  <a:off x="154" y="1357"/>
                  <a:ext cx="6" cy="1"/>
                </a:xfrm>
                <a:prstGeom prst="line">
                  <a:avLst/>
                </a:prstGeom>
                <a:noFill/>
                <a:ln w="12700">
                  <a:solidFill>
                    <a:srgbClr val="FF0000"/>
                  </a:solidFill>
                  <a:round/>
                  <a:headEnd/>
                  <a:tailEnd/>
                </a:ln>
              </p:spPr>
              <p:txBody>
                <a:bodyPr/>
                <a:lstStyle/>
                <a:p>
                  <a:endParaRPr lang="en-US"/>
                </a:p>
              </p:txBody>
            </p:sp>
            <p:sp>
              <p:nvSpPr>
                <p:cNvPr id="1654" name="Line 187099"/>
                <p:cNvSpPr>
                  <a:spLocks noChangeAspect="1" noChangeShapeType="1"/>
                </p:cNvSpPr>
                <p:nvPr/>
              </p:nvSpPr>
              <p:spPr bwMode="auto">
                <a:xfrm>
                  <a:off x="160" y="1592"/>
                  <a:ext cx="1" cy="6"/>
                </a:xfrm>
                <a:prstGeom prst="line">
                  <a:avLst/>
                </a:prstGeom>
                <a:noFill/>
                <a:ln w="12700">
                  <a:solidFill>
                    <a:srgbClr val="FF0000"/>
                  </a:solidFill>
                  <a:round/>
                  <a:headEnd/>
                  <a:tailEnd/>
                </a:ln>
              </p:spPr>
              <p:txBody>
                <a:bodyPr/>
                <a:lstStyle/>
                <a:p>
                  <a:endParaRPr lang="en-US"/>
                </a:p>
              </p:txBody>
            </p:sp>
            <p:sp>
              <p:nvSpPr>
                <p:cNvPr id="1655" name="Line 187100"/>
                <p:cNvSpPr>
                  <a:spLocks noChangeAspect="1" noChangeShapeType="1"/>
                </p:cNvSpPr>
                <p:nvPr/>
              </p:nvSpPr>
              <p:spPr bwMode="auto">
                <a:xfrm>
                  <a:off x="160" y="1155"/>
                  <a:ext cx="1" cy="5"/>
                </a:xfrm>
                <a:prstGeom prst="line">
                  <a:avLst/>
                </a:prstGeom>
                <a:noFill/>
                <a:ln w="12700">
                  <a:solidFill>
                    <a:srgbClr val="FF0000"/>
                  </a:solidFill>
                  <a:round/>
                  <a:headEnd/>
                  <a:tailEnd/>
                </a:ln>
              </p:spPr>
              <p:txBody>
                <a:bodyPr/>
                <a:lstStyle/>
                <a:p>
                  <a:endParaRPr lang="en-US"/>
                </a:p>
              </p:txBody>
            </p:sp>
            <p:sp>
              <p:nvSpPr>
                <p:cNvPr id="1656" name="Line 187101"/>
                <p:cNvSpPr>
                  <a:spLocks noChangeAspect="1" noChangeShapeType="1"/>
                </p:cNvSpPr>
                <p:nvPr/>
              </p:nvSpPr>
              <p:spPr bwMode="auto">
                <a:xfrm flipH="1" flipV="1">
                  <a:off x="154" y="1715"/>
                  <a:ext cx="6" cy="6"/>
                </a:xfrm>
                <a:prstGeom prst="line">
                  <a:avLst/>
                </a:prstGeom>
                <a:noFill/>
                <a:ln w="12700">
                  <a:solidFill>
                    <a:srgbClr val="FF0000"/>
                  </a:solidFill>
                  <a:round/>
                  <a:headEnd/>
                  <a:tailEnd/>
                </a:ln>
              </p:spPr>
              <p:txBody>
                <a:bodyPr/>
                <a:lstStyle/>
                <a:p>
                  <a:endParaRPr lang="en-US"/>
                </a:p>
              </p:txBody>
            </p:sp>
            <p:sp>
              <p:nvSpPr>
                <p:cNvPr id="1657" name="Line 187102"/>
                <p:cNvSpPr>
                  <a:spLocks noChangeAspect="1" noChangeShapeType="1"/>
                </p:cNvSpPr>
                <p:nvPr/>
              </p:nvSpPr>
              <p:spPr bwMode="auto">
                <a:xfrm flipH="1" flipV="1">
                  <a:off x="154" y="1711"/>
                  <a:ext cx="6" cy="4"/>
                </a:xfrm>
                <a:prstGeom prst="line">
                  <a:avLst/>
                </a:prstGeom>
                <a:noFill/>
                <a:ln w="12700">
                  <a:solidFill>
                    <a:srgbClr val="FF0000"/>
                  </a:solidFill>
                  <a:round/>
                  <a:headEnd/>
                  <a:tailEnd/>
                </a:ln>
              </p:spPr>
              <p:txBody>
                <a:bodyPr/>
                <a:lstStyle/>
                <a:p>
                  <a:endParaRPr lang="en-US"/>
                </a:p>
              </p:txBody>
            </p:sp>
            <p:sp>
              <p:nvSpPr>
                <p:cNvPr id="1658" name="Line 187103"/>
                <p:cNvSpPr>
                  <a:spLocks noChangeAspect="1" noChangeShapeType="1"/>
                </p:cNvSpPr>
                <p:nvPr/>
              </p:nvSpPr>
              <p:spPr bwMode="auto">
                <a:xfrm flipH="1">
                  <a:off x="154" y="1683"/>
                  <a:ext cx="6" cy="1"/>
                </a:xfrm>
                <a:prstGeom prst="line">
                  <a:avLst/>
                </a:prstGeom>
                <a:noFill/>
                <a:ln w="12700">
                  <a:solidFill>
                    <a:srgbClr val="FF0000"/>
                  </a:solidFill>
                  <a:round/>
                  <a:headEnd/>
                  <a:tailEnd/>
                </a:ln>
              </p:spPr>
              <p:txBody>
                <a:bodyPr/>
                <a:lstStyle/>
                <a:p>
                  <a:endParaRPr lang="en-US"/>
                </a:p>
              </p:txBody>
            </p:sp>
            <p:sp>
              <p:nvSpPr>
                <p:cNvPr id="1659" name="Line 187104"/>
                <p:cNvSpPr>
                  <a:spLocks noChangeAspect="1" noChangeShapeType="1"/>
                </p:cNvSpPr>
                <p:nvPr/>
              </p:nvSpPr>
              <p:spPr bwMode="auto">
                <a:xfrm flipH="1">
                  <a:off x="154" y="1822"/>
                  <a:ext cx="6" cy="1"/>
                </a:xfrm>
                <a:prstGeom prst="line">
                  <a:avLst/>
                </a:prstGeom>
                <a:noFill/>
                <a:ln w="12700">
                  <a:solidFill>
                    <a:srgbClr val="FF0000"/>
                  </a:solidFill>
                  <a:round/>
                  <a:headEnd/>
                  <a:tailEnd/>
                </a:ln>
              </p:spPr>
              <p:txBody>
                <a:bodyPr/>
                <a:lstStyle/>
                <a:p>
                  <a:endParaRPr lang="en-US"/>
                </a:p>
              </p:txBody>
            </p:sp>
            <p:sp>
              <p:nvSpPr>
                <p:cNvPr id="1660" name="Line 187105"/>
                <p:cNvSpPr>
                  <a:spLocks noChangeAspect="1" noChangeShapeType="1"/>
                </p:cNvSpPr>
                <p:nvPr/>
              </p:nvSpPr>
              <p:spPr bwMode="auto">
                <a:xfrm flipH="1">
                  <a:off x="154" y="1363"/>
                  <a:ext cx="6" cy="1"/>
                </a:xfrm>
                <a:prstGeom prst="line">
                  <a:avLst/>
                </a:prstGeom>
                <a:noFill/>
                <a:ln w="12700">
                  <a:solidFill>
                    <a:srgbClr val="FF0000"/>
                  </a:solidFill>
                  <a:round/>
                  <a:headEnd/>
                  <a:tailEnd/>
                </a:ln>
              </p:spPr>
              <p:txBody>
                <a:bodyPr/>
                <a:lstStyle/>
                <a:p>
                  <a:endParaRPr lang="en-US"/>
                </a:p>
              </p:txBody>
            </p:sp>
            <p:sp>
              <p:nvSpPr>
                <p:cNvPr id="1661" name="Line 187106"/>
                <p:cNvSpPr>
                  <a:spLocks noChangeAspect="1" noChangeShapeType="1"/>
                </p:cNvSpPr>
                <p:nvPr/>
              </p:nvSpPr>
              <p:spPr bwMode="auto">
                <a:xfrm flipH="1" flipV="1">
                  <a:off x="154" y="2322"/>
                  <a:ext cx="6" cy="11"/>
                </a:xfrm>
                <a:prstGeom prst="line">
                  <a:avLst/>
                </a:prstGeom>
                <a:noFill/>
                <a:ln w="12700">
                  <a:solidFill>
                    <a:srgbClr val="FF0000"/>
                  </a:solidFill>
                  <a:round/>
                  <a:headEnd/>
                  <a:tailEnd/>
                </a:ln>
              </p:spPr>
              <p:txBody>
                <a:bodyPr/>
                <a:lstStyle/>
                <a:p>
                  <a:endParaRPr lang="en-US"/>
                </a:p>
              </p:txBody>
            </p:sp>
            <p:sp>
              <p:nvSpPr>
                <p:cNvPr id="1662" name="Line 187107"/>
                <p:cNvSpPr>
                  <a:spLocks noChangeAspect="1" noChangeShapeType="1"/>
                </p:cNvSpPr>
                <p:nvPr/>
              </p:nvSpPr>
              <p:spPr bwMode="auto">
                <a:xfrm flipH="1">
                  <a:off x="154" y="1688"/>
                  <a:ext cx="6" cy="1"/>
                </a:xfrm>
                <a:prstGeom prst="line">
                  <a:avLst/>
                </a:prstGeom>
                <a:noFill/>
                <a:ln w="12700">
                  <a:solidFill>
                    <a:srgbClr val="FF0000"/>
                  </a:solidFill>
                  <a:round/>
                  <a:headEnd/>
                  <a:tailEnd/>
                </a:ln>
              </p:spPr>
              <p:txBody>
                <a:bodyPr/>
                <a:lstStyle/>
                <a:p>
                  <a:endParaRPr lang="en-US"/>
                </a:p>
              </p:txBody>
            </p:sp>
            <p:sp>
              <p:nvSpPr>
                <p:cNvPr id="1663" name="Line 187108"/>
                <p:cNvSpPr>
                  <a:spLocks noChangeAspect="1" noChangeShapeType="1"/>
                </p:cNvSpPr>
                <p:nvPr/>
              </p:nvSpPr>
              <p:spPr bwMode="auto">
                <a:xfrm flipH="1">
                  <a:off x="154" y="1116"/>
                  <a:ext cx="6" cy="5"/>
                </a:xfrm>
                <a:prstGeom prst="line">
                  <a:avLst/>
                </a:prstGeom>
                <a:noFill/>
                <a:ln w="12700">
                  <a:solidFill>
                    <a:srgbClr val="FF0000"/>
                  </a:solidFill>
                  <a:round/>
                  <a:headEnd/>
                  <a:tailEnd/>
                </a:ln>
              </p:spPr>
              <p:txBody>
                <a:bodyPr/>
                <a:lstStyle/>
                <a:p>
                  <a:endParaRPr lang="en-US"/>
                </a:p>
              </p:txBody>
            </p:sp>
            <p:sp>
              <p:nvSpPr>
                <p:cNvPr id="1664" name="Line 187109"/>
                <p:cNvSpPr>
                  <a:spLocks noChangeAspect="1" noChangeShapeType="1"/>
                </p:cNvSpPr>
                <p:nvPr/>
              </p:nvSpPr>
              <p:spPr bwMode="auto">
                <a:xfrm flipH="1">
                  <a:off x="154" y="1267"/>
                  <a:ext cx="6" cy="6"/>
                </a:xfrm>
                <a:prstGeom prst="line">
                  <a:avLst/>
                </a:prstGeom>
                <a:noFill/>
                <a:ln w="12700">
                  <a:solidFill>
                    <a:srgbClr val="FF0000"/>
                  </a:solidFill>
                  <a:round/>
                  <a:headEnd/>
                  <a:tailEnd/>
                </a:ln>
              </p:spPr>
              <p:txBody>
                <a:bodyPr/>
                <a:lstStyle/>
                <a:p>
                  <a:endParaRPr lang="en-US"/>
                </a:p>
              </p:txBody>
            </p:sp>
            <p:sp>
              <p:nvSpPr>
                <p:cNvPr id="1665" name="Line 187110"/>
                <p:cNvSpPr>
                  <a:spLocks noChangeAspect="1" noChangeShapeType="1"/>
                </p:cNvSpPr>
                <p:nvPr/>
              </p:nvSpPr>
              <p:spPr bwMode="auto">
                <a:xfrm flipH="1">
                  <a:off x="154" y="1632"/>
                  <a:ext cx="6" cy="1"/>
                </a:xfrm>
                <a:prstGeom prst="line">
                  <a:avLst/>
                </a:prstGeom>
                <a:noFill/>
                <a:ln w="12700">
                  <a:solidFill>
                    <a:srgbClr val="FF0000"/>
                  </a:solidFill>
                  <a:round/>
                  <a:headEnd/>
                  <a:tailEnd/>
                </a:ln>
              </p:spPr>
              <p:txBody>
                <a:bodyPr/>
                <a:lstStyle/>
                <a:p>
                  <a:endParaRPr lang="en-US"/>
                </a:p>
              </p:txBody>
            </p:sp>
            <p:sp>
              <p:nvSpPr>
                <p:cNvPr id="1666" name="Line 187111"/>
                <p:cNvSpPr>
                  <a:spLocks noChangeAspect="1" noChangeShapeType="1"/>
                </p:cNvSpPr>
                <p:nvPr/>
              </p:nvSpPr>
              <p:spPr bwMode="auto">
                <a:xfrm flipH="1">
                  <a:off x="154" y="1160"/>
                  <a:ext cx="6" cy="1"/>
                </a:xfrm>
                <a:prstGeom prst="line">
                  <a:avLst/>
                </a:prstGeom>
                <a:noFill/>
                <a:ln w="12700">
                  <a:solidFill>
                    <a:srgbClr val="FF0000"/>
                  </a:solidFill>
                  <a:round/>
                  <a:headEnd/>
                  <a:tailEnd/>
                </a:ln>
              </p:spPr>
              <p:txBody>
                <a:bodyPr/>
                <a:lstStyle/>
                <a:p>
                  <a:endParaRPr lang="en-US"/>
                </a:p>
              </p:txBody>
            </p:sp>
            <p:sp>
              <p:nvSpPr>
                <p:cNvPr id="1667" name="Line 187112"/>
                <p:cNvSpPr>
                  <a:spLocks noChangeAspect="1" noChangeShapeType="1"/>
                </p:cNvSpPr>
                <p:nvPr/>
              </p:nvSpPr>
              <p:spPr bwMode="auto">
                <a:xfrm flipH="1">
                  <a:off x="154" y="1761"/>
                  <a:ext cx="6" cy="1"/>
                </a:xfrm>
                <a:prstGeom prst="line">
                  <a:avLst/>
                </a:prstGeom>
                <a:noFill/>
                <a:ln w="12700">
                  <a:solidFill>
                    <a:srgbClr val="FF0000"/>
                  </a:solidFill>
                  <a:round/>
                  <a:headEnd/>
                  <a:tailEnd/>
                </a:ln>
              </p:spPr>
              <p:txBody>
                <a:bodyPr/>
                <a:lstStyle/>
                <a:p>
                  <a:endParaRPr lang="en-US"/>
                </a:p>
              </p:txBody>
            </p:sp>
            <p:sp>
              <p:nvSpPr>
                <p:cNvPr id="1668" name="Line 187113"/>
                <p:cNvSpPr>
                  <a:spLocks noChangeAspect="1" noChangeShapeType="1"/>
                </p:cNvSpPr>
                <p:nvPr/>
              </p:nvSpPr>
              <p:spPr bwMode="auto">
                <a:xfrm flipH="1" flipV="1">
                  <a:off x="154" y="1677"/>
                  <a:ext cx="6" cy="6"/>
                </a:xfrm>
                <a:prstGeom prst="line">
                  <a:avLst/>
                </a:prstGeom>
                <a:noFill/>
                <a:ln w="12700">
                  <a:solidFill>
                    <a:srgbClr val="FF0000"/>
                  </a:solidFill>
                  <a:round/>
                  <a:headEnd/>
                  <a:tailEnd/>
                </a:ln>
              </p:spPr>
              <p:txBody>
                <a:bodyPr/>
                <a:lstStyle/>
                <a:p>
                  <a:endParaRPr lang="en-US"/>
                </a:p>
              </p:txBody>
            </p:sp>
            <p:sp>
              <p:nvSpPr>
                <p:cNvPr id="1669" name="Line 187114"/>
                <p:cNvSpPr>
                  <a:spLocks noChangeAspect="1" noChangeShapeType="1"/>
                </p:cNvSpPr>
                <p:nvPr/>
              </p:nvSpPr>
              <p:spPr bwMode="auto">
                <a:xfrm flipH="1">
                  <a:off x="154" y="1598"/>
                  <a:ext cx="6" cy="1"/>
                </a:xfrm>
                <a:prstGeom prst="line">
                  <a:avLst/>
                </a:prstGeom>
                <a:noFill/>
                <a:ln w="12700">
                  <a:solidFill>
                    <a:srgbClr val="FF0000"/>
                  </a:solidFill>
                  <a:round/>
                  <a:headEnd/>
                  <a:tailEnd/>
                </a:ln>
              </p:spPr>
              <p:txBody>
                <a:bodyPr/>
                <a:lstStyle/>
                <a:p>
                  <a:endParaRPr lang="en-US"/>
                </a:p>
              </p:txBody>
            </p:sp>
            <p:sp>
              <p:nvSpPr>
                <p:cNvPr id="1670" name="Line 187115"/>
                <p:cNvSpPr>
                  <a:spLocks noChangeAspect="1" noChangeShapeType="1"/>
                </p:cNvSpPr>
                <p:nvPr/>
              </p:nvSpPr>
              <p:spPr bwMode="auto">
                <a:xfrm flipV="1">
                  <a:off x="154" y="1817"/>
                  <a:ext cx="1" cy="5"/>
                </a:xfrm>
                <a:prstGeom prst="line">
                  <a:avLst/>
                </a:prstGeom>
                <a:noFill/>
                <a:ln w="12700">
                  <a:solidFill>
                    <a:srgbClr val="FF0000"/>
                  </a:solidFill>
                  <a:round/>
                  <a:headEnd/>
                  <a:tailEnd/>
                </a:ln>
              </p:spPr>
              <p:txBody>
                <a:bodyPr/>
                <a:lstStyle/>
                <a:p>
                  <a:endParaRPr lang="en-US"/>
                </a:p>
              </p:txBody>
            </p:sp>
            <p:sp>
              <p:nvSpPr>
                <p:cNvPr id="1671" name="Line 187116"/>
                <p:cNvSpPr>
                  <a:spLocks noChangeAspect="1" noChangeShapeType="1"/>
                </p:cNvSpPr>
                <p:nvPr/>
              </p:nvSpPr>
              <p:spPr bwMode="auto">
                <a:xfrm flipH="1">
                  <a:off x="149" y="1715"/>
                  <a:ext cx="5" cy="1"/>
                </a:xfrm>
                <a:prstGeom prst="line">
                  <a:avLst/>
                </a:prstGeom>
                <a:noFill/>
                <a:ln w="12700">
                  <a:solidFill>
                    <a:srgbClr val="FF0000"/>
                  </a:solidFill>
                  <a:round/>
                  <a:headEnd/>
                  <a:tailEnd/>
                </a:ln>
              </p:spPr>
              <p:txBody>
                <a:bodyPr/>
                <a:lstStyle/>
                <a:p>
                  <a:endParaRPr lang="en-US"/>
                </a:p>
              </p:txBody>
            </p:sp>
            <p:sp>
              <p:nvSpPr>
                <p:cNvPr id="1672" name="Line 187117"/>
                <p:cNvSpPr>
                  <a:spLocks noChangeAspect="1" noChangeShapeType="1"/>
                </p:cNvSpPr>
                <p:nvPr/>
              </p:nvSpPr>
              <p:spPr bwMode="auto">
                <a:xfrm>
                  <a:off x="154" y="1273"/>
                  <a:ext cx="1" cy="5"/>
                </a:xfrm>
                <a:prstGeom prst="line">
                  <a:avLst/>
                </a:prstGeom>
                <a:noFill/>
                <a:ln w="12700">
                  <a:solidFill>
                    <a:srgbClr val="FF0000"/>
                  </a:solidFill>
                  <a:round/>
                  <a:headEnd/>
                  <a:tailEnd/>
                </a:ln>
              </p:spPr>
              <p:txBody>
                <a:bodyPr/>
                <a:lstStyle/>
                <a:p>
                  <a:endParaRPr lang="en-US"/>
                </a:p>
              </p:txBody>
            </p:sp>
            <p:sp>
              <p:nvSpPr>
                <p:cNvPr id="1673" name="Line 187118"/>
                <p:cNvSpPr>
                  <a:spLocks noChangeAspect="1" noChangeShapeType="1"/>
                </p:cNvSpPr>
                <p:nvPr/>
              </p:nvSpPr>
              <p:spPr bwMode="auto">
                <a:xfrm>
                  <a:off x="154" y="1312"/>
                  <a:ext cx="1" cy="5"/>
                </a:xfrm>
                <a:prstGeom prst="line">
                  <a:avLst/>
                </a:prstGeom>
                <a:noFill/>
                <a:ln w="12700">
                  <a:solidFill>
                    <a:srgbClr val="FF0000"/>
                  </a:solidFill>
                  <a:round/>
                  <a:headEnd/>
                  <a:tailEnd/>
                </a:ln>
              </p:spPr>
              <p:txBody>
                <a:bodyPr/>
                <a:lstStyle/>
                <a:p>
                  <a:endParaRPr lang="en-US"/>
                </a:p>
              </p:txBody>
            </p:sp>
            <p:sp>
              <p:nvSpPr>
                <p:cNvPr id="1674" name="Line 187119"/>
                <p:cNvSpPr>
                  <a:spLocks noChangeAspect="1" noChangeShapeType="1"/>
                </p:cNvSpPr>
                <p:nvPr/>
              </p:nvSpPr>
              <p:spPr bwMode="auto">
                <a:xfrm flipH="1">
                  <a:off x="149" y="1160"/>
                  <a:ext cx="5" cy="6"/>
                </a:xfrm>
                <a:prstGeom prst="line">
                  <a:avLst/>
                </a:prstGeom>
                <a:noFill/>
                <a:ln w="12700">
                  <a:solidFill>
                    <a:srgbClr val="FF0000"/>
                  </a:solidFill>
                  <a:round/>
                  <a:headEnd/>
                  <a:tailEnd/>
                </a:ln>
              </p:spPr>
              <p:txBody>
                <a:bodyPr/>
                <a:lstStyle/>
                <a:p>
                  <a:endParaRPr lang="en-US"/>
                </a:p>
              </p:txBody>
            </p:sp>
            <p:sp>
              <p:nvSpPr>
                <p:cNvPr id="1675" name="Line 187120"/>
                <p:cNvSpPr>
                  <a:spLocks noChangeAspect="1" noChangeShapeType="1"/>
                </p:cNvSpPr>
                <p:nvPr/>
              </p:nvSpPr>
              <p:spPr bwMode="auto">
                <a:xfrm flipH="1">
                  <a:off x="149" y="1688"/>
                  <a:ext cx="5" cy="1"/>
                </a:xfrm>
                <a:prstGeom prst="line">
                  <a:avLst/>
                </a:prstGeom>
                <a:noFill/>
                <a:ln w="12700">
                  <a:solidFill>
                    <a:srgbClr val="FF0000"/>
                  </a:solidFill>
                  <a:round/>
                  <a:headEnd/>
                  <a:tailEnd/>
                </a:ln>
              </p:spPr>
              <p:txBody>
                <a:bodyPr/>
                <a:lstStyle/>
                <a:p>
                  <a:endParaRPr lang="en-US"/>
                </a:p>
              </p:txBody>
            </p:sp>
            <p:sp>
              <p:nvSpPr>
                <p:cNvPr id="1676" name="Line 187121"/>
                <p:cNvSpPr>
                  <a:spLocks noChangeAspect="1" noChangeShapeType="1"/>
                </p:cNvSpPr>
                <p:nvPr/>
              </p:nvSpPr>
              <p:spPr bwMode="auto">
                <a:xfrm flipH="1">
                  <a:off x="149" y="1632"/>
                  <a:ext cx="5" cy="5"/>
                </a:xfrm>
                <a:prstGeom prst="line">
                  <a:avLst/>
                </a:prstGeom>
                <a:noFill/>
                <a:ln w="12700">
                  <a:solidFill>
                    <a:srgbClr val="FF0000"/>
                  </a:solidFill>
                  <a:round/>
                  <a:headEnd/>
                  <a:tailEnd/>
                </a:ln>
              </p:spPr>
              <p:txBody>
                <a:bodyPr/>
                <a:lstStyle/>
                <a:p>
                  <a:endParaRPr lang="en-US"/>
                </a:p>
              </p:txBody>
            </p:sp>
            <p:sp>
              <p:nvSpPr>
                <p:cNvPr id="1677" name="Line 187122"/>
                <p:cNvSpPr>
                  <a:spLocks noChangeAspect="1" noChangeShapeType="1"/>
                </p:cNvSpPr>
                <p:nvPr/>
              </p:nvSpPr>
              <p:spPr bwMode="auto">
                <a:xfrm flipH="1">
                  <a:off x="149" y="1761"/>
                  <a:ext cx="5" cy="1"/>
                </a:xfrm>
                <a:prstGeom prst="line">
                  <a:avLst/>
                </a:prstGeom>
                <a:noFill/>
                <a:ln w="12700">
                  <a:solidFill>
                    <a:srgbClr val="FF0000"/>
                  </a:solidFill>
                  <a:round/>
                  <a:headEnd/>
                  <a:tailEnd/>
                </a:ln>
              </p:spPr>
              <p:txBody>
                <a:bodyPr/>
                <a:lstStyle/>
                <a:p>
                  <a:endParaRPr lang="en-US"/>
                </a:p>
              </p:txBody>
            </p:sp>
            <p:sp>
              <p:nvSpPr>
                <p:cNvPr id="1678" name="Line 187123"/>
                <p:cNvSpPr>
                  <a:spLocks noChangeAspect="1" noChangeShapeType="1"/>
                </p:cNvSpPr>
                <p:nvPr/>
              </p:nvSpPr>
              <p:spPr bwMode="auto">
                <a:xfrm>
                  <a:off x="154" y="1121"/>
                  <a:ext cx="1" cy="6"/>
                </a:xfrm>
                <a:prstGeom prst="line">
                  <a:avLst/>
                </a:prstGeom>
                <a:noFill/>
                <a:ln w="12700">
                  <a:solidFill>
                    <a:srgbClr val="FF0000"/>
                  </a:solidFill>
                  <a:round/>
                  <a:headEnd/>
                  <a:tailEnd/>
                </a:ln>
              </p:spPr>
              <p:txBody>
                <a:bodyPr/>
                <a:lstStyle/>
                <a:p>
                  <a:endParaRPr lang="en-US"/>
                </a:p>
              </p:txBody>
            </p:sp>
            <p:sp>
              <p:nvSpPr>
                <p:cNvPr id="1679" name="Line 187124"/>
                <p:cNvSpPr>
                  <a:spLocks noChangeAspect="1" noChangeShapeType="1"/>
                </p:cNvSpPr>
                <p:nvPr/>
              </p:nvSpPr>
              <p:spPr bwMode="auto">
                <a:xfrm flipH="1">
                  <a:off x="149" y="1677"/>
                  <a:ext cx="5" cy="1"/>
                </a:xfrm>
                <a:prstGeom prst="line">
                  <a:avLst/>
                </a:prstGeom>
                <a:noFill/>
                <a:ln w="12700">
                  <a:solidFill>
                    <a:srgbClr val="FF0000"/>
                  </a:solidFill>
                  <a:round/>
                  <a:headEnd/>
                  <a:tailEnd/>
                </a:ln>
              </p:spPr>
              <p:txBody>
                <a:bodyPr/>
                <a:lstStyle/>
                <a:p>
                  <a:endParaRPr lang="en-US"/>
                </a:p>
              </p:txBody>
            </p:sp>
            <p:sp>
              <p:nvSpPr>
                <p:cNvPr id="1680" name="Line 187125"/>
                <p:cNvSpPr>
                  <a:spLocks noChangeAspect="1" noChangeShapeType="1"/>
                </p:cNvSpPr>
                <p:nvPr/>
              </p:nvSpPr>
              <p:spPr bwMode="auto">
                <a:xfrm flipH="1">
                  <a:off x="149" y="1278"/>
                  <a:ext cx="5" cy="6"/>
                </a:xfrm>
                <a:prstGeom prst="line">
                  <a:avLst/>
                </a:prstGeom>
                <a:noFill/>
                <a:ln w="12700">
                  <a:solidFill>
                    <a:srgbClr val="FF0000"/>
                  </a:solidFill>
                  <a:round/>
                  <a:headEnd/>
                  <a:tailEnd/>
                </a:ln>
              </p:spPr>
              <p:txBody>
                <a:bodyPr/>
                <a:lstStyle/>
                <a:p>
                  <a:endParaRPr lang="en-US"/>
                </a:p>
              </p:txBody>
            </p:sp>
            <p:sp>
              <p:nvSpPr>
                <p:cNvPr id="1681" name="Line 187126"/>
                <p:cNvSpPr>
                  <a:spLocks noChangeAspect="1" noChangeShapeType="1"/>
                </p:cNvSpPr>
                <p:nvPr/>
              </p:nvSpPr>
              <p:spPr bwMode="auto">
                <a:xfrm flipH="1">
                  <a:off x="149" y="1598"/>
                  <a:ext cx="5" cy="6"/>
                </a:xfrm>
                <a:prstGeom prst="line">
                  <a:avLst/>
                </a:prstGeom>
                <a:noFill/>
                <a:ln w="12700">
                  <a:solidFill>
                    <a:srgbClr val="FF0000"/>
                  </a:solidFill>
                  <a:round/>
                  <a:headEnd/>
                  <a:tailEnd/>
                </a:ln>
              </p:spPr>
              <p:txBody>
                <a:bodyPr/>
                <a:lstStyle/>
                <a:p>
                  <a:endParaRPr lang="en-US"/>
                </a:p>
              </p:txBody>
            </p:sp>
            <p:sp>
              <p:nvSpPr>
                <p:cNvPr id="1682" name="Line 187127"/>
                <p:cNvSpPr>
                  <a:spLocks noChangeAspect="1" noChangeShapeType="1"/>
                </p:cNvSpPr>
                <p:nvPr/>
              </p:nvSpPr>
              <p:spPr bwMode="auto">
                <a:xfrm flipH="1">
                  <a:off x="149" y="1363"/>
                  <a:ext cx="5" cy="6"/>
                </a:xfrm>
                <a:prstGeom prst="line">
                  <a:avLst/>
                </a:prstGeom>
                <a:noFill/>
                <a:ln w="12700">
                  <a:solidFill>
                    <a:srgbClr val="FF0000"/>
                  </a:solidFill>
                  <a:round/>
                  <a:headEnd/>
                  <a:tailEnd/>
                </a:ln>
              </p:spPr>
              <p:txBody>
                <a:bodyPr/>
                <a:lstStyle/>
                <a:p>
                  <a:endParaRPr lang="en-US"/>
                </a:p>
              </p:txBody>
            </p:sp>
            <p:sp>
              <p:nvSpPr>
                <p:cNvPr id="1683" name="Line 187128"/>
                <p:cNvSpPr>
                  <a:spLocks noChangeAspect="1" noChangeShapeType="1"/>
                </p:cNvSpPr>
                <p:nvPr/>
              </p:nvSpPr>
              <p:spPr bwMode="auto">
                <a:xfrm flipH="1" flipV="1">
                  <a:off x="149" y="1705"/>
                  <a:ext cx="5" cy="6"/>
                </a:xfrm>
                <a:prstGeom prst="line">
                  <a:avLst/>
                </a:prstGeom>
                <a:noFill/>
                <a:ln w="12700">
                  <a:solidFill>
                    <a:srgbClr val="FF0000"/>
                  </a:solidFill>
                  <a:round/>
                  <a:headEnd/>
                  <a:tailEnd/>
                </a:ln>
              </p:spPr>
              <p:txBody>
                <a:bodyPr/>
                <a:lstStyle/>
                <a:p>
                  <a:endParaRPr lang="en-US"/>
                </a:p>
              </p:txBody>
            </p:sp>
            <p:sp>
              <p:nvSpPr>
                <p:cNvPr id="1684" name="Line 187129"/>
                <p:cNvSpPr>
                  <a:spLocks noChangeAspect="1" noChangeShapeType="1"/>
                </p:cNvSpPr>
                <p:nvPr/>
              </p:nvSpPr>
              <p:spPr bwMode="auto">
                <a:xfrm flipH="1" flipV="1">
                  <a:off x="149" y="2316"/>
                  <a:ext cx="5" cy="6"/>
                </a:xfrm>
                <a:prstGeom prst="line">
                  <a:avLst/>
                </a:prstGeom>
                <a:noFill/>
                <a:ln w="12700">
                  <a:solidFill>
                    <a:srgbClr val="FF0000"/>
                  </a:solidFill>
                  <a:round/>
                  <a:headEnd/>
                  <a:tailEnd/>
                </a:ln>
              </p:spPr>
              <p:txBody>
                <a:bodyPr/>
                <a:lstStyle/>
                <a:p>
                  <a:endParaRPr lang="en-US"/>
                </a:p>
              </p:txBody>
            </p:sp>
            <p:sp>
              <p:nvSpPr>
                <p:cNvPr id="1685" name="Line 187130"/>
                <p:cNvSpPr>
                  <a:spLocks noChangeAspect="1" noChangeShapeType="1"/>
                </p:cNvSpPr>
                <p:nvPr/>
              </p:nvSpPr>
              <p:spPr bwMode="auto">
                <a:xfrm flipH="1">
                  <a:off x="149" y="1317"/>
                  <a:ext cx="5" cy="6"/>
                </a:xfrm>
                <a:prstGeom prst="line">
                  <a:avLst/>
                </a:prstGeom>
                <a:noFill/>
                <a:ln w="12700">
                  <a:solidFill>
                    <a:srgbClr val="FF0000"/>
                  </a:solidFill>
                  <a:round/>
                  <a:headEnd/>
                  <a:tailEnd/>
                </a:ln>
              </p:spPr>
              <p:txBody>
                <a:bodyPr/>
                <a:lstStyle/>
                <a:p>
                  <a:endParaRPr lang="en-US"/>
                </a:p>
              </p:txBody>
            </p:sp>
            <p:sp>
              <p:nvSpPr>
                <p:cNvPr id="1686" name="Line 187131"/>
                <p:cNvSpPr>
                  <a:spLocks noChangeAspect="1" noChangeShapeType="1"/>
                </p:cNvSpPr>
                <p:nvPr/>
              </p:nvSpPr>
              <p:spPr bwMode="auto">
                <a:xfrm flipH="1" flipV="1">
                  <a:off x="149" y="1811"/>
                  <a:ext cx="5" cy="6"/>
                </a:xfrm>
                <a:prstGeom prst="line">
                  <a:avLst/>
                </a:prstGeom>
                <a:noFill/>
                <a:ln w="12700">
                  <a:solidFill>
                    <a:srgbClr val="FF0000"/>
                  </a:solidFill>
                  <a:round/>
                  <a:headEnd/>
                  <a:tailEnd/>
                </a:ln>
              </p:spPr>
              <p:txBody>
                <a:bodyPr/>
                <a:lstStyle/>
                <a:p>
                  <a:endParaRPr lang="en-US"/>
                </a:p>
              </p:txBody>
            </p:sp>
            <p:sp>
              <p:nvSpPr>
                <p:cNvPr id="1687" name="Line 187132"/>
                <p:cNvSpPr>
                  <a:spLocks noChangeAspect="1" noChangeShapeType="1"/>
                </p:cNvSpPr>
                <p:nvPr/>
              </p:nvSpPr>
              <p:spPr bwMode="auto">
                <a:xfrm flipH="1">
                  <a:off x="149" y="1683"/>
                  <a:ext cx="5" cy="1"/>
                </a:xfrm>
                <a:prstGeom prst="line">
                  <a:avLst/>
                </a:prstGeom>
                <a:noFill/>
                <a:ln w="12700">
                  <a:solidFill>
                    <a:srgbClr val="FF0000"/>
                  </a:solidFill>
                  <a:round/>
                  <a:headEnd/>
                  <a:tailEnd/>
                </a:ln>
              </p:spPr>
              <p:txBody>
                <a:bodyPr/>
                <a:lstStyle/>
                <a:p>
                  <a:endParaRPr lang="en-US"/>
                </a:p>
              </p:txBody>
            </p:sp>
            <p:sp>
              <p:nvSpPr>
                <p:cNvPr id="1688" name="Line 187133"/>
                <p:cNvSpPr>
                  <a:spLocks noChangeAspect="1" noChangeShapeType="1"/>
                </p:cNvSpPr>
                <p:nvPr/>
              </p:nvSpPr>
              <p:spPr bwMode="auto">
                <a:xfrm flipH="1">
                  <a:off x="143" y="1357"/>
                  <a:ext cx="11" cy="6"/>
                </a:xfrm>
                <a:prstGeom prst="line">
                  <a:avLst/>
                </a:prstGeom>
                <a:noFill/>
                <a:ln w="12700">
                  <a:solidFill>
                    <a:srgbClr val="FF0000"/>
                  </a:solidFill>
                  <a:round/>
                  <a:headEnd/>
                  <a:tailEnd/>
                </a:ln>
              </p:spPr>
              <p:txBody>
                <a:bodyPr/>
                <a:lstStyle/>
                <a:p>
                  <a:endParaRPr lang="en-US"/>
                </a:p>
              </p:txBody>
            </p:sp>
            <p:sp>
              <p:nvSpPr>
                <p:cNvPr id="1689" name="Line 187134"/>
                <p:cNvSpPr>
                  <a:spLocks noChangeAspect="1" noChangeShapeType="1"/>
                </p:cNvSpPr>
                <p:nvPr/>
              </p:nvSpPr>
              <p:spPr bwMode="auto">
                <a:xfrm flipH="1">
                  <a:off x="149" y="1127"/>
                  <a:ext cx="5" cy="5"/>
                </a:xfrm>
                <a:prstGeom prst="line">
                  <a:avLst/>
                </a:prstGeom>
                <a:noFill/>
                <a:ln w="12700">
                  <a:solidFill>
                    <a:srgbClr val="FF0000"/>
                  </a:solidFill>
                  <a:round/>
                  <a:headEnd/>
                  <a:tailEnd/>
                </a:ln>
              </p:spPr>
              <p:txBody>
                <a:bodyPr/>
                <a:lstStyle/>
                <a:p>
                  <a:endParaRPr lang="en-US"/>
                </a:p>
              </p:txBody>
            </p:sp>
            <p:sp>
              <p:nvSpPr>
                <p:cNvPr id="1690" name="Line 187135"/>
                <p:cNvSpPr>
                  <a:spLocks noChangeAspect="1" noChangeShapeType="1"/>
                </p:cNvSpPr>
                <p:nvPr/>
              </p:nvSpPr>
              <p:spPr bwMode="auto">
                <a:xfrm flipV="1">
                  <a:off x="149" y="2311"/>
                  <a:ext cx="1" cy="5"/>
                </a:xfrm>
                <a:prstGeom prst="line">
                  <a:avLst/>
                </a:prstGeom>
                <a:noFill/>
                <a:ln w="12700">
                  <a:solidFill>
                    <a:srgbClr val="FF0000"/>
                  </a:solidFill>
                  <a:round/>
                  <a:headEnd/>
                  <a:tailEnd/>
                </a:ln>
              </p:spPr>
              <p:txBody>
                <a:bodyPr/>
                <a:lstStyle/>
                <a:p>
                  <a:endParaRPr lang="en-US"/>
                </a:p>
              </p:txBody>
            </p:sp>
            <p:sp>
              <p:nvSpPr>
                <p:cNvPr id="1691" name="Line 187136"/>
                <p:cNvSpPr>
                  <a:spLocks noChangeAspect="1" noChangeShapeType="1"/>
                </p:cNvSpPr>
                <p:nvPr/>
              </p:nvSpPr>
              <p:spPr bwMode="auto">
                <a:xfrm>
                  <a:off x="149" y="1166"/>
                  <a:ext cx="1" cy="6"/>
                </a:xfrm>
                <a:prstGeom prst="line">
                  <a:avLst/>
                </a:prstGeom>
                <a:noFill/>
                <a:ln w="12700">
                  <a:solidFill>
                    <a:srgbClr val="FF0000"/>
                  </a:solidFill>
                  <a:round/>
                  <a:headEnd/>
                  <a:tailEnd/>
                </a:ln>
              </p:spPr>
              <p:txBody>
                <a:bodyPr/>
                <a:lstStyle/>
                <a:p>
                  <a:endParaRPr lang="en-US"/>
                </a:p>
              </p:txBody>
            </p:sp>
            <p:sp>
              <p:nvSpPr>
                <p:cNvPr id="1692" name="Line 187137"/>
                <p:cNvSpPr>
                  <a:spLocks noChangeAspect="1" noChangeShapeType="1"/>
                </p:cNvSpPr>
                <p:nvPr/>
              </p:nvSpPr>
              <p:spPr bwMode="auto">
                <a:xfrm>
                  <a:off x="149" y="1132"/>
                  <a:ext cx="1" cy="6"/>
                </a:xfrm>
                <a:prstGeom prst="line">
                  <a:avLst/>
                </a:prstGeom>
                <a:noFill/>
                <a:ln w="12700">
                  <a:solidFill>
                    <a:srgbClr val="FF0000"/>
                  </a:solidFill>
                  <a:round/>
                  <a:headEnd/>
                  <a:tailEnd/>
                </a:ln>
              </p:spPr>
              <p:txBody>
                <a:bodyPr/>
                <a:lstStyle/>
                <a:p>
                  <a:endParaRPr lang="en-US"/>
                </a:p>
              </p:txBody>
            </p:sp>
            <p:sp>
              <p:nvSpPr>
                <p:cNvPr id="1693" name="Line 187138"/>
                <p:cNvSpPr>
                  <a:spLocks noChangeAspect="1" noChangeShapeType="1"/>
                </p:cNvSpPr>
                <p:nvPr/>
              </p:nvSpPr>
              <p:spPr bwMode="auto">
                <a:xfrm flipH="1" flipV="1">
                  <a:off x="143" y="1683"/>
                  <a:ext cx="6" cy="5"/>
                </a:xfrm>
                <a:prstGeom prst="line">
                  <a:avLst/>
                </a:prstGeom>
                <a:noFill/>
                <a:ln w="12700">
                  <a:solidFill>
                    <a:srgbClr val="FF0000"/>
                  </a:solidFill>
                  <a:round/>
                  <a:headEnd/>
                  <a:tailEnd/>
                </a:ln>
              </p:spPr>
              <p:txBody>
                <a:bodyPr/>
                <a:lstStyle/>
                <a:p>
                  <a:endParaRPr lang="en-US"/>
                </a:p>
              </p:txBody>
            </p:sp>
            <p:sp>
              <p:nvSpPr>
                <p:cNvPr id="1694" name="Line 187139"/>
                <p:cNvSpPr>
                  <a:spLocks noChangeAspect="1" noChangeShapeType="1"/>
                </p:cNvSpPr>
                <p:nvPr/>
              </p:nvSpPr>
              <p:spPr bwMode="auto">
                <a:xfrm flipV="1">
                  <a:off x="149" y="2305"/>
                  <a:ext cx="1" cy="6"/>
                </a:xfrm>
                <a:prstGeom prst="line">
                  <a:avLst/>
                </a:prstGeom>
                <a:noFill/>
                <a:ln w="12700">
                  <a:solidFill>
                    <a:srgbClr val="FF0000"/>
                  </a:solidFill>
                  <a:round/>
                  <a:headEnd/>
                  <a:tailEnd/>
                </a:ln>
              </p:spPr>
              <p:txBody>
                <a:bodyPr/>
                <a:lstStyle/>
                <a:p>
                  <a:endParaRPr lang="en-US"/>
                </a:p>
              </p:txBody>
            </p:sp>
            <p:sp>
              <p:nvSpPr>
                <p:cNvPr id="1695" name="Line 187140"/>
                <p:cNvSpPr>
                  <a:spLocks noChangeAspect="1" noChangeShapeType="1"/>
                </p:cNvSpPr>
                <p:nvPr/>
              </p:nvSpPr>
              <p:spPr bwMode="auto">
                <a:xfrm flipH="1" flipV="1">
                  <a:off x="143" y="1755"/>
                  <a:ext cx="6" cy="6"/>
                </a:xfrm>
                <a:prstGeom prst="line">
                  <a:avLst/>
                </a:prstGeom>
                <a:noFill/>
                <a:ln w="12700">
                  <a:solidFill>
                    <a:srgbClr val="FF0000"/>
                  </a:solidFill>
                  <a:round/>
                  <a:headEnd/>
                  <a:tailEnd/>
                </a:ln>
              </p:spPr>
              <p:txBody>
                <a:bodyPr/>
                <a:lstStyle/>
                <a:p>
                  <a:endParaRPr lang="en-US"/>
                </a:p>
              </p:txBody>
            </p:sp>
            <p:sp>
              <p:nvSpPr>
                <p:cNvPr id="1696" name="Line 187141"/>
                <p:cNvSpPr>
                  <a:spLocks noChangeAspect="1" noChangeShapeType="1"/>
                </p:cNvSpPr>
                <p:nvPr/>
              </p:nvSpPr>
              <p:spPr bwMode="auto">
                <a:xfrm flipH="1">
                  <a:off x="143" y="1811"/>
                  <a:ext cx="6" cy="1"/>
                </a:xfrm>
                <a:prstGeom prst="line">
                  <a:avLst/>
                </a:prstGeom>
                <a:noFill/>
                <a:ln w="12700">
                  <a:solidFill>
                    <a:srgbClr val="FF0000"/>
                  </a:solidFill>
                  <a:round/>
                  <a:headEnd/>
                  <a:tailEnd/>
                </a:ln>
              </p:spPr>
              <p:txBody>
                <a:bodyPr/>
                <a:lstStyle/>
                <a:p>
                  <a:endParaRPr lang="en-US"/>
                </a:p>
              </p:txBody>
            </p:sp>
            <p:sp>
              <p:nvSpPr>
                <p:cNvPr id="1697" name="Line 187142"/>
                <p:cNvSpPr>
                  <a:spLocks noChangeAspect="1" noChangeShapeType="1"/>
                </p:cNvSpPr>
                <p:nvPr/>
              </p:nvSpPr>
              <p:spPr bwMode="auto">
                <a:xfrm flipH="1">
                  <a:off x="143" y="1677"/>
                  <a:ext cx="6" cy="1"/>
                </a:xfrm>
                <a:prstGeom prst="line">
                  <a:avLst/>
                </a:prstGeom>
                <a:noFill/>
                <a:ln w="12700">
                  <a:solidFill>
                    <a:srgbClr val="FF0000"/>
                  </a:solidFill>
                  <a:round/>
                  <a:headEnd/>
                  <a:tailEnd/>
                </a:ln>
              </p:spPr>
              <p:txBody>
                <a:bodyPr/>
                <a:lstStyle/>
                <a:p>
                  <a:endParaRPr lang="en-US"/>
                </a:p>
              </p:txBody>
            </p:sp>
            <p:sp>
              <p:nvSpPr>
                <p:cNvPr id="1698" name="Line 187143"/>
                <p:cNvSpPr>
                  <a:spLocks noChangeAspect="1" noChangeShapeType="1"/>
                </p:cNvSpPr>
                <p:nvPr/>
              </p:nvSpPr>
              <p:spPr bwMode="auto">
                <a:xfrm flipH="1" flipV="1">
                  <a:off x="143" y="1711"/>
                  <a:ext cx="6" cy="4"/>
                </a:xfrm>
                <a:prstGeom prst="line">
                  <a:avLst/>
                </a:prstGeom>
                <a:noFill/>
                <a:ln w="12700">
                  <a:solidFill>
                    <a:srgbClr val="FF0000"/>
                  </a:solidFill>
                  <a:round/>
                  <a:headEnd/>
                  <a:tailEnd/>
                </a:ln>
              </p:spPr>
              <p:txBody>
                <a:bodyPr/>
                <a:lstStyle/>
                <a:p>
                  <a:endParaRPr lang="en-US"/>
                </a:p>
              </p:txBody>
            </p:sp>
            <p:sp>
              <p:nvSpPr>
                <p:cNvPr id="1699" name="Line 187144"/>
                <p:cNvSpPr>
                  <a:spLocks noChangeAspect="1" noChangeShapeType="1"/>
                </p:cNvSpPr>
                <p:nvPr/>
              </p:nvSpPr>
              <p:spPr bwMode="auto">
                <a:xfrm flipV="1">
                  <a:off x="149" y="2299"/>
                  <a:ext cx="1" cy="6"/>
                </a:xfrm>
                <a:prstGeom prst="line">
                  <a:avLst/>
                </a:prstGeom>
                <a:noFill/>
                <a:ln w="12700">
                  <a:solidFill>
                    <a:srgbClr val="FF0000"/>
                  </a:solidFill>
                  <a:round/>
                  <a:headEnd/>
                  <a:tailEnd/>
                </a:ln>
              </p:spPr>
              <p:txBody>
                <a:bodyPr/>
                <a:lstStyle/>
                <a:p>
                  <a:endParaRPr lang="en-US"/>
                </a:p>
              </p:txBody>
            </p:sp>
            <p:sp>
              <p:nvSpPr>
                <p:cNvPr id="1700" name="Line 187145"/>
                <p:cNvSpPr>
                  <a:spLocks noChangeAspect="1" noChangeShapeType="1"/>
                </p:cNvSpPr>
                <p:nvPr/>
              </p:nvSpPr>
              <p:spPr bwMode="auto">
                <a:xfrm flipH="1">
                  <a:off x="143" y="1683"/>
                  <a:ext cx="6" cy="1"/>
                </a:xfrm>
                <a:prstGeom prst="line">
                  <a:avLst/>
                </a:prstGeom>
                <a:noFill/>
                <a:ln w="12700">
                  <a:solidFill>
                    <a:srgbClr val="FF0000"/>
                  </a:solidFill>
                  <a:round/>
                  <a:headEnd/>
                  <a:tailEnd/>
                </a:ln>
              </p:spPr>
              <p:txBody>
                <a:bodyPr/>
                <a:lstStyle/>
                <a:p>
                  <a:endParaRPr lang="en-US"/>
                </a:p>
              </p:txBody>
            </p:sp>
            <p:sp>
              <p:nvSpPr>
                <p:cNvPr id="1701" name="Line 187146"/>
                <p:cNvSpPr>
                  <a:spLocks noChangeAspect="1" noChangeShapeType="1"/>
                </p:cNvSpPr>
                <p:nvPr/>
              </p:nvSpPr>
              <p:spPr bwMode="auto">
                <a:xfrm flipH="1">
                  <a:off x="143" y="1604"/>
                  <a:ext cx="6" cy="5"/>
                </a:xfrm>
                <a:prstGeom prst="line">
                  <a:avLst/>
                </a:prstGeom>
                <a:noFill/>
                <a:ln w="12700">
                  <a:solidFill>
                    <a:srgbClr val="FF0000"/>
                  </a:solidFill>
                  <a:round/>
                  <a:headEnd/>
                  <a:tailEnd/>
                </a:ln>
              </p:spPr>
              <p:txBody>
                <a:bodyPr/>
                <a:lstStyle/>
                <a:p>
                  <a:endParaRPr lang="en-US"/>
                </a:p>
              </p:txBody>
            </p:sp>
            <p:sp>
              <p:nvSpPr>
                <p:cNvPr id="1702" name="Line 187147"/>
                <p:cNvSpPr>
                  <a:spLocks noChangeAspect="1" noChangeShapeType="1"/>
                </p:cNvSpPr>
                <p:nvPr/>
              </p:nvSpPr>
              <p:spPr bwMode="auto">
                <a:xfrm flipH="1">
                  <a:off x="143" y="1138"/>
                  <a:ext cx="6" cy="6"/>
                </a:xfrm>
                <a:prstGeom prst="line">
                  <a:avLst/>
                </a:prstGeom>
                <a:noFill/>
                <a:ln w="12700">
                  <a:solidFill>
                    <a:srgbClr val="FF0000"/>
                  </a:solidFill>
                  <a:round/>
                  <a:headEnd/>
                  <a:tailEnd/>
                </a:ln>
              </p:spPr>
              <p:txBody>
                <a:bodyPr/>
                <a:lstStyle/>
                <a:p>
                  <a:endParaRPr lang="en-US"/>
                </a:p>
              </p:txBody>
            </p:sp>
            <p:sp>
              <p:nvSpPr>
                <p:cNvPr id="1703" name="Line 187148"/>
                <p:cNvSpPr>
                  <a:spLocks noChangeAspect="1" noChangeShapeType="1"/>
                </p:cNvSpPr>
                <p:nvPr/>
              </p:nvSpPr>
              <p:spPr bwMode="auto">
                <a:xfrm flipH="1" flipV="1">
                  <a:off x="143" y="2288"/>
                  <a:ext cx="6" cy="11"/>
                </a:xfrm>
                <a:prstGeom prst="line">
                  <a:avLst/>
                </a:prstGeom>
                <a:noFill/>
                <a:ln w="12700">
                  <a:solidFill>
                    <a:srgbClr val="FF0000"/>
                  </a:solidFill>
                  <a:round/>
                  <a:headEnd/>
                  <a:tailEnd/>
                </a:ln>
              </p:spPr>
              <p:txBody>
                <a:bodyPr/>
                <a:lstStyle/>
                <a:p>
                  <a:endParaRPr lang="en-US"/>
                </a:p>
              </p:txBody>
            </p:sp>
            <p:sp>
              <p:nvSpPr>
                <p:cNvPr id="1704" name="Line 187149"/>
                <p:cNvSpPr>
                  <a:spLocks noChangeAspect="1" noChangeShapeType="1"/>
                </p:cNvSpPr>
                <p:nvPr/>
              </p:nvSpPr>
              <p:spPr bwMode="auto">
                <a:xfrm flipH="1">
                  <a:off x="143" y="1323"/>
                  <a:ext cx="6" cy="6"/>
                </a:xfrm>
                <a:prstGeom prst="line">
                  <a:avLst/>
                </a:prstGeom>
                <a:noFill/>
                <a:ln w="12700">
                  <a:solidFill>
                    <a:srgbClr val="FF0000"/>
                  </a:solidFill>
                  <a:round/>
                  <a:headEnd/>
                  <a:tailEnd/>
                </a:ln>
              </p:spPr>
              <p:txBody>
                <a:bodyPr/>
                <a:lstStyle/>
                <a:p>
                  <a:endParaRPr lang="en-US"/>
                </a:p>
              </p:txBody>
            </p:sp>
            <p:sp>
              <p:nvSpPr>
                <p:cNvPr id="1705" name="Line 187150"/>
                <p:cNvSpPr>
                  <a:spLocks noChangeAspect="1" noChangeShapeType="1"/>
                </p:cNvSpPr>
                <p:nvPr/>
              </p:nvSpPr>
              <p:spPr bwMode="auto">
                <a:xfrm flipH="1">
                  <a:off x="143" y="1705"/>
                  <a:ext cx="6" cy="1"/>
                </a:xfrm>
                <a:prstGeom prst="line">
                  <a:avLst/>
                </a:prstGeom>
                <a:noFill/>
                <a:ln w="12700">
                  <a:solidFill>
                    <a:srgbClr val="FF0000"/>
                  </a:solidFill>
                  <a:round/>
                  <a:headEnd/>
                  <a:tailEnd/>
                </a:ln>
              </p:spPr>
              <p:txBody>
                <a:bodyPr/>
                <a:lstStyle/>
                <a:p>
                  <a:endParaRPr lang="en-US"/>
                </a:p>
              </p:txBody>
            </p:sp>
            <p:sp>
              <p:nvSpPr>
                <p:cNvPr id="1706" name="Line 187151"/>
                <p:cNvSpPr>
                  <a:spLocks noChangeAspect="1" noChangeShapeType="1"/>
                </p:cNvSpPr>
                <p:nvPr/>
              </p:nvSpPr>
              <p:spPr bwMode="auto">
                <a:xfrm flipH="1">
                  <a:off x="143" y="1284"/>
                  <a:ext cx="6" cy="6"/>
                </a:xfrm>
                <a:prstGeom prst="line">
                  <a:avLst/>
                </a:prstGeom>
                <a:noFill/>
                <a:ln w="12700">
                  <a:solidFill>
                    <a:srgbClr val="FF0000"/>
                  </a:solidFill>
                  <a:round/>
                  <a:headEnd/>
                  <a:tailEnd/>
                </a:ln>
              </p:spPr>
              <p:txBody>
                <a:bodyPr/>
                <a:lstStyle/>
                <a:p>
                  <a:endParaRPr lang="en-US"/>
                </a:p>
              </p:txBody>
            </p:sp>
            <p:sp>
              <p:nvSpPr>
                <p:cNvPr id="1707" name="Line 187152"/>
                <p:cNvSpPr>
                  <a:spLocks noChangeAspect="1" noChangeShapeType="1"/>
                </p:cNvSpPr>
                <p:nvPr/>
              </p:nvSpPr>
              <p:spPr bwMode="auto">
                <a:xfrm flipH="1">
                  <a:off x="143" y="1637"/>
                  <a:ext cx="6" cy="1"/>
                </a:xfrm>
                <a:prstGeom prst="line">
                  <a:avLst/>
                </a:prstGeom>
                <a:noFill/>
                <a:ln w="12700">
                  <a:solidFill>
                    <a:srgbClr val="FF0000"/>
                  </a:solidFill>
                  <a:round/>
                  <a:headEnd/>
                  <a:tailEnd/>
                </a:ln>
              </p:spPr>
              <p:txBody>
                <a:bodyPr/>
                <a:lstStyle/>
                <a:p>
                  <a:endParaRPr lang="en-US"/>
                </a:p>
              </p:txBody>
            </p:sp>
            <p:sp>
              <p:nvSpPr>
                <p:cNvPr id="1708" name="Line 187153"/>
                <p:cNvSpPr>
                  <a:spLocks noChangeAspect="1" noChangeShapeType="1"/>
                </p:cNvSpPr>
                <p:nvPr/>
              </p:nvSpPr>
              <p:spPr bwMode="auto">
                <a:xfrm flipH="1">
                  <a:off x="138" y="1369"/>
                  <a:ext cx="11" cy="0"/>
                </a:xfrm>
                <a:prstGeom prst="line">
                  <a:avLst/>
                </a:prstGeom>
                <a:noFill/>
                <a:ln w="12700">
                  <a:solidFill>
                    <a:srgbClr val="FF0000"/>
                  </a:solidFill>
                  <a:round/>
                  <a:headEnd/>
                  <a:tailEnd/>
                </a:ln>
              </p:spPr>
              <p:txBody>
                <a:bodyPr/>
                <a:lstStyle/>
                <a:p>
                  <a:endParaRPr lang="en-US"/>
                </a:p>
              </p:txBody>
            </p:sp>
            <p:sp>
              <p:nvSpPr>
                <p:cNvPr id="1709" name="Line 187154"/>
                <p:cNvSpPr>
                  <a:spLocks noChangeAspect="1" noChangeShapeType="1"/>
                </p:cNvSpPr>
                <p:nvPr/>
              </p:nvSpPr>
              <p:spPr bwMode="auto">
                <a:xfrm flipH="1">
                  <a:off x="143" y="1172"/>
                  <a:ext cx="6" cy="6"/>
                </a:xfrm>
                <a:prstGeom prst="line">
                  <a:avLst/>
                </a:prstGeom>
                <a:noFill/>
                <a:ln w="12700">
                  <a:solidFill>
                    <a:srgbClr val="FF0000"/>
                  </a:solidFill>
                  <a:round/>
                  <a:headEnd/>
                  <a:tailEnd/>
                </a:ln>
              </p:spPr>
              <p:txBody>
                <a:bodyPr/>
                <a:lstStyle/>
                <a:p>
                  <a:endParaRPr lang="en-US"/>
                </a:p>
              </p:txBody>
            </p:sp>
            <p:sp>
              <p:nvSpPr>
                <p:cNvPr id="1710" name="Line 187155"/>
                <p:cNvSpPr>
                  <a:spLocks noChangeAspect="1" noChangeShapeType="1"/>
                </p:cNvSpPr>
                <p:nvPr/>
              </p:nvSpPr>
              <p:spPr bwMode="auto">
                <a:xfrm flipV="1">
                  <a:off x="143" y="1806"/>
                  <a:ext cx="1" cy="5"/>
                </a:xfrm>
                <a:prstGeom prst="line">
                  <a:avLst/>
                </a:prstGeom>
                <a:noFill/>
                <a:ln w="12700">
                  <a:solidFill>
                    <a:srgbClr val="FF0000"/>
                  </a:solidFill>
                  <a:round/>
                  <a:headEnd/>
                  <a:tailEnd/>
                </a:ln>
              </p:spPr>
              <p:txBody>
                <a:bodyPr/>
                <a:lstStyle/>
                <a:p>
                  <a:endParaRPr lang="en-US"/>
                </a:p>
              </p:txBody>
            </p:sp>
            <p:sp>
              <p:nvSpPr>
                <p:cNvPr id="1711" name="Line 187156"/>
                <p:cNvSpPr>
                  <a:spLocks noChangeAspect="1" noChangeShapeType="1"/>
                </p:cNvSpPr>
                <p:nvPr/>
              </p:nvSpPr>
              <p:spPr bwMode="auto">
                <a:xfrm>
                  <a:off x="143" y="1144"/>
                  <a:ext cx="1" cy="5"/>
                </a:xfrm>
                <a:prstGeom prst="line">
                  <a:avLst/>
                </a:prstGeom>
                <a:noFill/>
                <a:ln w="12700">
                  <a:solidFill>
                    <a:srgbClr val="FF0000"/>
                  </a:solidFill>
                  <a:round/>
                  <a:headEnd/>
                  <a:tailEnd/>
                </a:ln>
              </p:spPr>
              <p:txBody>
                <a:bodyPr/>
                <a:lstStyle/>
                <a:p>
                  <a:endParaRPr lang="en-US"/>
                </a:p>
              </p:txBody>
            </p:sp>
            <p:sp>
              <p:nvSpPr>
                <p:cNvPr id="1712" name="Line 187157"/>
                <p:cNvSpPr>
                  <a:spLocks noChangeAspect="1" noChangeShapeType="1"/>
                </p:cNvSpPr>
                <p:nvPr/>
              </p:nvSpPr>
              <p:spPr bwMode="auto">
                <a:xfrm flipH="1">
                  <a:off x="138" y="1363"/>
                  <a:ext cx="5" cy="6"/>
                </a:xfrm>
                <a:prstGeom prst="line">
                  <a:avLst/>
                </a:prstGeom>
                <a:noFill/>
                <a:ln w="12700">
                  <a:solidFill>
                    <a:srgbClr val="FF0000"/>
                  </a:solidFill>
                  <a:round/>
                  <a:headEnd/>
                  <a:tailEnd/>
                </a:ln>
              </p:spPr>
              <p:txBody>
                <a:bodyPr/>
                <a:lstStyle/>
                <a:p>
                  <a:endParaRPr lang="en-US"/>
                </a:p>
              </p:txBody>
            </p:sp>
            <p:sp>
              <p:nvSpPr>
                <p:cNvPr id="1713" name="Line 187158"/>
                <p:cNvSpPr>
                  <a:spLocks noChangeAspect="1" noChangeShapeType="1"/>
                </p:cNvSpPr>
                <p:nvPr/>
              </p:nvSpPr>
              <p:spPr bwMode="auto">
                <a:xfrm flipH="1">
                  <a:off x="138" y="1683"/>
                  <a:ext cx="5" cy="1"/>
                </a:xfrm>
                <a:prstGeom prst="line">
                  <a:avLst/>
                </a:prstGeom>
                <a:noFill/>
                <a:ln w="12700">
                  <a:solidFill>
                    <a:srgbClr val="FF0000"/>
                  </a:solidFill>
                  <a:round/>
                  <a:headEnd/>
                  <a:tailEnd/>
                </a:ln>
              </p:spPr>
              <p:txBody>
                <a:bodyPr/>
                <a:lstStyle/>
                <a:p>
                  <a:endParaRPr lang="en-US"/>
                </a:p>
              </p:txBody>
            </p:sp>
            <p:sp>
              <p:nvSpPr>
                <p:cNvPr id="1714" name="Line 187159"/>
                <p:cNvSpPr>
                  <a:spLocks noChangeAspect="1" noChangeShapeType="1"/>
                </p:cNvSpPr>
                <p:nvPr/>
              </p:nvSpPr>
              <p:spPr bwMode="auto">
                <a:xfrm flipH="1">
                  <a:off x="138" y="1755"/>
                  <a:ext cx="5" cy="1"/>
                </a:xfrm>
                <a:prstGeom prst="line">
                  <a:avLst/>
                </a:prstGeom>
                <a:noFill/>
                <a:ln w="12700">
                  <a:solidFill>
                    <a:srgbClr val="FF0000"/>
                  </a:solidFill>
                  <a:round/>
                  <a:headEnd/>
                  <a:tailEnd/>
                </a:ln>
              </p:spPr>
              <p:txBody>
                <a:bodyPr/>
                <a:lstStyle/>
                <a:p>
                  <a:endParaRPr lang="en-US"/>
                </a:p>
              </p:txBody>
            </p:sp>
            <p:sp>
              <p:nvSpPr>
                <p:cNvPr id="1715" name="Line 187160"/>
                <p:cNvSpPr>
                  <a:spLocks noChangeAspect="1" noChangeShapeType="1"/>
                </p:cNvSpPr>
                <p:nvPr/>
              </p:nvSpPr>
              <p:spPr bwMode="auto">
                <a:xfrm flipV="1">
                  <a:off x="143" y="2277"/>
                  <a:ext cx="1" cy="11"/>
                </a:xfrm>
                <a:prstGeom prst="line">
                  <a:avLst/>
                </a:prstGeom>
                <a:noFill/>
                <a:ln w="12700">
                  <a:solidFill>
                    <a:srgbClr val="FF0000"/>
                  </a:solidFill>
                  <a:round/>
                  <a:headEnd/>
                  <a:tailEnd/>
                </a:ln>
              </p:spPr>
              <p:txBody>
                <a:bodyPr/>
                <a:lstStyle/>
                <a:p>
                  <a:endParaRPr lang="en-US"/>
                </a:p>
              </p:txBody>
            </p:sp>
            <p:sp>
              <p:nvSpPr>
                <p:cNvPr id="1716" name="Line 187161"/>
                <p:cNvSpPr>
                  <a:spLocks noChangeAspect="1" noChangeShapeType="1"/>
                </p:cNvSpPr>
                <p:nvPr/>
              </p:nvSpPr>
              <p:spPr bwMode="auto">
                <a:xfrm flipH="1">
                  <a:off x="138" y="1711"/>
                  <a:ext cx="5" cy="1"/>
                </a:xfrm>
                <a:prstGeom prst="line">
                  <a:avLst/>
                </a:prstGeom>
                <a:noFill/>
                <a:ln w="12700">
                  <a:solidFill>
                    <a:srgbClr val="FF0000"/>
                  </a:solidFill>
                  <a:round/>
                  <a:headEnd/>
                  <a:tailEnd/>
                </a:ln>
              </p:spPr>
              <p:txBody>
                <a:bodyPr/>
                <a:lstStyle/>
                <a:p>
                  <a:endParaRPr lang="en-US"/>
                </a:p>
              </p:txBody>
            </p:sp>
            <p:sp>
              <p:nvSpPr>
                <p:cNvPr id="1717" name="Line 187162"/>
                <p:cNvSpPr>
                  <a:spLocks noChangeAspect="1" noChangeShapeType="1"/>
                </p:cNvSpPr>
                <p:nvPr/>
              </p:nvSpPr>
              <p:spPr bwMode="auto">
                <a:xfrm>
                  <a:off x="143" y="1149"/>
                  <a:ext cx="1" cy="6"/>
                </a:xfrm>
                <a:prstGeom prst="line">
                  <a:avLst/>
                </a:prstGeom>
                <a:noFill/>
                <a:ln w="12700">
                  <a:solidFill>
                    <a:srgbClr val="FF0000"/>
                  </a:solidFill>
                  <a:round/>
                  <a:headEnd/>
                  <a:tailEnd/>
                </a:ln>
              </p:spPr>
              <p:txBody>
                <a:bodyPr/>
                <a:lstStyle/>
                <a:p>
                  <a:endParaRPr lang="en-US"/>
                </a:p>
              </p:txBody>
            </p:sp>
            <p:sp>
              <p:nvSpPr>
                <p:cNvPr id="1718" name="Line 187163"/>
                <p:cNvSpPr>
                  <a:spLocks noChangeAspect="1" noChangeShapeType="1"/>
                </p:cNvSpPr>
                <p:nvPr/>
              </p:nvSpPr>
              <p:spPr bwMode="auto">
                <a:xfrm>
                  <a:off x="143" y="1329"/>
                  <a:ext cx="1" cy="6"/>
                </a:xfrm>
                <a:prstGeom prst="line">
                  <a:avLst/>
                </a:prstGeom>
                <a:noFill/>
                <a:ln w="12700">
                  <a:solidFill>
                    <a:srgbClr val="FF0000"/>
                  </a:solidFill>
                  <a:round/>
                  <a:headEnd/>
                  <a:tailEnd/>
                </a:ln>
              </p:spPr>
              <p:txBody>
                <a:bodyPr/>
                <a:lstStyle/>
                <a:p>
                  <a:endParaRPr lang="en-US"/>
                </a:p>
              </p:txBody>
            </p:sp>
            <p:sp>
              <p:nvSpPr>
                <p:cNvPr id="1719" name="Line 187164"/>
                <p:cNvSpPr>
                  <a:spLocks noChangeAspect="1" noChangeShapeType="1"/>
                </p:cNvSpPr>
                <p:nvPr/>
              </p:nvSpPr>
              <p:spPr bwMode="auto">
                <a:xfrm flipH="1">
                  <a:off x="138" y="1637"/>
                  <a:ext cx="5" cy="1"/>
                </a:xfrm>
                <a:prstGeom prst="line">
                  <a:avLst/>
                </a:prstGeom>
                <a:noFill/>
                <a:ln w="12700">
                  <a:solidFill>
                    <a:srgbClr val="FF0000"/>
                  </a:solidFill>
                  <a:round/>
                  <a:headEnd/>
                  <a:tailEnd/>
                </a:ln>
              </p:spPr>
              <p:txBody>
                <a:bodyPr/>
                <a:lstStyle/>
                <a:p>
                  <a:endParaRPr lang="en-US"/>
                </a:p>
              </p:txBody>
            </p:sp>
            <p:sp>
              <p:nvSpPr>
                <p:cNvPr id="1720" name="Line 187165"/>
                <p:cNvSpPr>
                  <a:spLocks noChangeAspect="1" noChangeShapeType="1"/>
                </p:cNvSpPr>
                <p:nvPr/>
              </p:nvSpPr>
              <p:spPr bwMode="auto">
                <a:xfrm flipH="1">
                  <a:off x="138" y="1609"/>
                  <a:ext cx="5" cy="1"/>
                </a:xfrm>
                <a:prstGeom prst="line">
                  <a:avLst/>
                </a:prstGeom>
                <a:noFill/>
                <a:ln w="12700">
                  <a:solidFill>
                    <a:srgbClr val="FF0000"/>
                  </a:solidFill>
                  <a:round/>
                  <a:headEnd/>
                  <a:tailEnd/>
                </a:ln>
              </p:spPr>
              <p:txBody>
                <a:bodyPr/>
                <a:lstStyle/>
                <a:p>
                  <a:endParaRPr lang="en-US"/>
                </a:p>
              </p:txBody>
            </p:sp>
            <p:sp>
              <p:nvSpPr>
                <p:cNvPr id="1721" name="Line 187166"/>
                <p:cNvSpPr>
                  <a:spLocks noChangeAspect="1" noChangeShapeType="1"/>
                </p:cNvSpPr>
                <p:nvPr/>
              </p:nvSpPr>
              <p:spPr bwMode="auto">
                <a:xfrm flipH="1">
                  <a:off x="138" y="1178"/>
                  <a:ext cx="5" cy="1"/>
                </a:xfrm>
                <a:prstGeom prst="line">
                  <a:avLst/>
                </a:prstGeom>
                <a:noFill/>
                <a:ln w="12700">
                  <a:solidFill>
                    <a:srgbClr val="FF0000"/>
                  </a:solidFill>
                  <a:round/>
                  <a:headEnd/>
                  <a:tailEnd/>
                </a:ln>
              </p:spPr>
              <p:txBody>
                <a:bodyPr/>
                <a:lstStyle/>
                <a:p>
                  <a:endParaRPr lang="en-US"/>
                </a:p>
              </p:txBody>
            </p:sp>
            <p:sp>
              <p:nvSpPr>
                <p:cNvPr id="1722" name="Line 187167"/>
                <p:cNvSpPr>
                  <a:spLocks noChangeAspect="1" noChangeShapeType="1"/>
                </p:cNvSpPr>
                <p:nvPr/>
              </p:nvSpPr>
              <p:spPr bwMode="auto">
                <a:xfrm flipH="1" flipV="1">
                  <a:off x="138" y="1699"/>
                  <a:ext cx="5" cy="6"/>
                </a:xfrm>
                <a:prstGeom prst="line">
                  <a:avLst/>
                </a:prstGeom>
                <a:noFill/>
                <a:ln w="12700">
                  <a:solidFill>
                    <a:srgbClr val="FF0000"/>
                  </a:solidFill>
                  <a:round/>
                  <a:headEnd/>
                  <a:tailEnd/>
                </a:ln>
              </p:spPr>
              <p:txBody>
                <a:bodyPr/>
                <a:lstStyle/>
                <a:p>
                  <a:endParaRPr lang="en-US"/>
                </a:p>
              </p:txBody>
            </p:sp>
            <p:sp>
              <p:nvSpPr>
                <p:cNvPr id="1723" name="Line 187168"/>
                <p:cNvSpPr>
                  <a:spLocks noChangeAspect="1" noChangeShapeType="1"/>
                </p:cNvSpPr>
                <p:nvPr/>
              </p:nvSpPr>
              <p:spPr bwMode="auto">
                <a:xfrm flipH="1" flipV="1">
                  <a:off x="138" y="2271"/>
                  <a:ext cx="5" cy="6"/>
                </a:xfrm>
                <a:prstGeom prst="line">
                  <a:avLst/>
                </a:prstGeom>
                <a:noFill/>
                <a:ln w="12700">
                  <a:solidFill>
                    <a:srgbClr val="FF0000"/>
                  </a:solidFill>
                  <a:round/>
                  <a:headEnd/>
                  <a:tailEnd/>
                </a:ln>
              </p:spPr>
              <p:txBody>
                <a:bodyPr/>
                <a:lstStyle/>
                <a:p>
                  <a:endParaRPr lang="en-US"/>
                </a:p>
              </p:txBody>
            </p:sp>
            <p:sp>
              <p:nvSpPr>
                <p:cNvPr id="1724" name="Line 187169"/>
                <p:cNvSpPr>
                  <a:spLocks noChangeAspect="1" noChangeShapeType="1"/>
                </p:cNvSpPr>
                <p:nvPr/>
              </p:nvSpPr>
              <p:spPr bwMode="auto">
                <a:xfrm flipH="1">
                  <a:off x="138" y="1806"/>
                  <a:ext cx="5" cy="1"/>
                </a:xfrm>
                <a:prstGeom prst="line">
                  <a:avLst/>
                </a:prstGeom>
                <a:noFill/>
                <a:ln w="12700">
                  <a:solidFill>
                    <a:srgbClr val="FF0000"/>
                  </a:solidFill>
                  <a:round/>
                  <a:headEnd/>
                  <a:tailEnd/>
                </a:ln>
              </p:spPr>
              <p:txBody>
                <a:bodyPr/>
                <a:lstStyle/>
                <a:p>
                  <a:endParaRPr lang="en-US"/>
                </a:p>
              </p:txBody>
            </p:sp>
            <p:sp>
              <p:nvSpPr>
                <p:cNvPr id="1725" name="Line 187170"/>
                <p:cNvSpPr>
                  <a:spLocks noChangeAspect="1" noChangeShapeType="1"/>
                </p:cNvSpPr>
                <p:nvPr/>
              </p:nvSpPr>
              <p:spPr bwMode="auto">
                <a:xfrm flipH="1">
                  <a:off x="138" y="1683"/>
                  <a:ext cx="5" cy="1"/>
                </a:xfrm>
                <a:prstGeom prst="line">
                  <a:avLst/>
                </a:prstGeom>
                <a:noFill/>
                <a:ln w="12700">
                  <a:solidFill>
                    <a:srgbClr val="FF0000"/>
                  </a:solidFill>
                  <a:round/>
                  <a:headEnd/>
                  <a:tailEnd/>
                </a:ln>
              </p:spPr>
              <p:txBody>
                <a:bodyPr/>
                <a:lstStyle/>
                <a:p>
                  <a:endParaRPr lang="en-US"/>
                </a:p>
              </p:txBody>
            </p:sp>
            <p:sp>
              <p:nvSpPr>
                <p:cNvPr id="1726" name="Line 187171"/>
                <p:cNvSpPr>
                  <a:spLocks noChangeAspect="1" noChangeShapeType="1"/>
                </p:cNvSpPr>
                <p:nvPr/>
              </p:nvSpPr>
              <p:spPr bwMode="auto">
                <a:xfrm flipH="1">
                  <a:off x="138" y="1290"/>
                  <a:ext cx="5" cy="5"/>
                </a:xfrm>
                <a:prstGeom prst="line">
                  <a:avLst/>
                </a:prstGeom>
                <a:noFill/>
                <a:ln w="12700">
                  <a:solidFill>
                    <a:srgbClr val="FF0000"/>
                  </a:solidFill>
                  <a:round/>
                  <a:headEnd/>
                  <a:tailEnd/>
                </a:ln>
              </p:spPr>
              <p:txBody>
                <a:bodyPr/>
                <a:lstStyle/>
                <a:p>
                  <a:endParaRPr lang="en-US"/>
                </a:p>
              </p:txBody>
            </p:sp>
            <p:sp>
              <p:nvSpPr>
                <p:cNvPr id="1727" name="Line 187172"/>
                <p:cNvSpPr>
                  <a:spLocks noChangeAspect="1" noChangeShapeType="1"/>
                </p:cNvSpPr>
                <p:nvPr/>
              </p:nvSpPr>
              <p:spPr bwMode="auto">
                <a:xfrm flipH="1" flipV="1">
                  <a:off x="138" y="1671"/>
                  <a:ext cx="5" cy="6"/>
                </a:xfrm>
                <a:prstGeom prst="line">
                  <a:avLst/>
                </a:prstGeom>
                <a:noFill/>
                <a:ln w="12700">
                  <a:solidFill>
                    <a:srgbClr val="FF0000"/>
                  </a:solidFill>
                  <a:round/>
                  <a:headEnd/>
                  <a:tailEnd/>
                </a:ln>
              </p:spPr>
              <p:txBody>
                <a:bodyPr/>
                <a:lstStyle/>
                <a:p>
                  <a:endParaRPr lang="en-US"/>
                </a:p>
              </p:txBody>
            </p:sp>
            <p:sp>
              <p:nvSpPr>
                <p:cNvPr id="1728" name="Line 187173"/>
                <p:cNvSpPr>
                  <a:spLocks noChangeAspect="1" noChangeShapeType="1"/>
                </p:cNvSpPr>
                <p:nvPr/>
              </p:nvSpPr>
              <p:spPr bwMode="auto">
                <a:xfrm flipH="1">
                  <a:off x="138" y="1335"/>
                  <a:ext cx="5" cy="1"/>
                </a:xfrm>
                <a:prstGeom prst="line">
                  <a:avLst/>
                </a:prstGeom>
                <a:noFill/>
                <a:ln w="12700">
                  <a:solidFill>
                    <a:srgbClr val="FF0000"/>
                  </a:solidFill>
                  <a:round/>
                  <a:headEnd/>
                  <a:tailEnd/>
                </a:ln>
              </p:spPr>
              <p:txBody>
                <a:bodyPr/>
                <a:lstStyle/>
                <a:p>
                  <a:endParaRPr lang="en-US"/>
                </a:p>
              </p:txBody>
            </p:sp>
            <p:sp>
              <p:nvSpPr>
                <p:cNvPr id="1729" name="Line 187174"/>
                <p:cNvSpPr>
                  <a:spLocks noChangeAspect="1" noChangeShapeType="1"/>
                </p:cNvSpPr>
                <p:nvPr/>
              </p:nvSpPr>
              <p:spPr bwMode="auto">
                <a:xfrm flipH="1">
                  <a:off x="138" y="1155"/>
                  <a:ext cx="5" cy="5"/>
                </a:xfrm>
                <a:prstGeom prst="line">
                  <a:avLst/>
                </a:prstGeom>
                <a:noFill/>
                <a:ln w="12700">
                  <a:solidFill>
                    <a:srgbClr val="FF0000"/>
                  </a:solidFill>
                  <a:round/>
                  <a:headEnd/>
                  <a:tailEnd/>
                </a:ln>
              </p:spPr>
              <p:txBody>
                <a:bodyPr/>
                <a:lstStyle/>
                <a:p>
                  <a:endParaRPr lang="en-US"/>
                </a:p>
              </p:txBody>
            </p:sp>
            <p:sp>
              <p:nvSpPr>
                <p:cNvPr id="1730" name="Line 187175"/>
                <p:cNvSpPr>
                  <a:spLocks noChangeAspect="1" noChangeShapeType="1"/>
                </p:cNvSpPr>
                <p:nvPr/>
              </p:nvSpPr>
              <p:spPr bwMode="auto">
                <a:xfrm>
                  <a:off x="138" y="1178"/>
                  <a:ext cx="1" cy="5"/>
                </a:xfrm>
                <a:prstGeom prst="line">
                  <a:avLst/>
                </a:prstGeom>
                <a:noFill/>
                <a:ln w="12700">
                  <a:solidFill>
                    <a:srgbClr val="FF0000"/>
                  </a:solidFill>
                  <a:round/>
                  <a:headEnd/>
                  <a:tailEnd/>
                </a:ln>
              </p:spPr>
              <p:txBody>
                <a:bodyPr/>
                <a:lstStyle/>
                <a:p>
                  <a:endParaRPr lang="en-US"/>
                </a:p>
              </p:txBody>
            </p:sp>
            <p:sp>
              <p:nvSpPr>
                <p:cNvPr id="1731" name="Line 187176"/>
                <p:cNvSpPr>
                  <a:spLocks noChangeAspect="1" noChangeShapeType="1"/>
                </p:cNvSpPr>
                <p:nvPr/>
              </p:nvSpPr>
              <p:spPr bwMode="auto">
                <a:xfrm flipH="1">
                  <a:off x="132" y="1711"/>
                  <a:ext cx="6" cy="1"/>
                </a:xfrm>
                <a:prstGeom prst="line">
                  <a:avLst/>
                </a:prstGeom>
                <a:noFill/>
                <a:ln w="12700">
                  <a:solidFill>
                    <a:srgbClr val="FF0000"/>
                  </a:solidFill>
                  <a:round/>
                  <a:headEnd/>
                  <a:tailEnd/>
                </a:ln>
              </p:spPr>
              <p:txBody>
                <a:bodyPr/>
                <a:lstStyle/>
                <a:p>
                  <a:endParaRPr lang="en-US"/>
                </a:p>
              </p:txBody>
            </p:sp>
            <p:sp>
              <p:nvSpPr>
                <p:cNvPr id="1732" name="Line 187177"/>
                <p:cNvSpPr>
                  <a:spLocks noChangeAspect="1" noChangeShapeType="1"/>
                </p:cNvSpPr>
                <p:nvPr/>
              </p:nvSpPr>
              <p:spPr bwMode="auto">
                <a:xfrm flipV="1">
                  <a:off x="138" y="2266"/>
                  <a:ext cx="1" cy="5"/>
                </a:xfrm>
                <a:prstGeom prst="line">
                  <a:avLst/>
                </a:prstGeom>
                <a:noFill/>
                <a:ln w="12700">
                  <a:solidFill>
                    <a:srgbClr val="FF0000"/>
                  </a:solidFill>
                  <a:round/>
                  <a:headEnd/>
                  <a:tailEnd/>
                </a:ln>
              </p:spPr>
              <p:txBody>
                <a:bodyPr/>
                <a:lstStyle/>
                <a:p>
                  <a:endParaRPr lang="en-US"/>
                </a:p>
              </p:txBody>
            </p:sp>
            <p:sp>
              <p:nvSpPr>
                <p:cNvPr id="1733" name="Line 187178"/>
                <p:cNvSpPr>
                  <a:spLocks noChangeAspect="1" noChangeShapeType="1"/>
                </p:cNvSpPr>
                <p:nvPr/>
              </p:nvSpPr>
              <p:spPr bwMode="auto">
                <a:xfrm>
                  <a:off x="138" y="1683"/>
                  <a:ext cx="1" cy="5"/>
                </a:xfrm>
                <a:prstGeom prst="line">
                  <a:avLst/>
                </a:prstGeom>
                <a:noFill/>
                <a:ln w="12700">
                  <a:solidFill>
                    <a:srgbClr val="FF0000"/>
                  </a:solidFill>
                  <a:round/>
                  <a:headEnd/>
                  <a:tailEnd/>
                </a:ln>
              </p:spPr>
              <p:txBody>
                <a:bodyPr/>
                <a:lstStyle/>
                <a:p>
                  <a:endParaRPr lang="en-US"/>
                </a:p>
              </p:txBody>
            </p:sp>
            <p:sp>
              <p:nvSpPr>
                <p:cNvPr id="1734" name="Line 187179"/>
                <p:cNvSpPr>
                  <a:spLocks noChangeAspect="1" noChangeShapeType="1"/>
                </p:cNvSpPr>
                <p:nvPr/>
              </p:nvSpPr>
              <p:spPr bwMode="auto">
                <a:xfrm>
                  <a:off x="138" y="1609"/>
                  <a:ext cx="1" cy="6"/>
                </a:xfrm>
                <a:prstGeom prst="line">
                  <a:avLst/>
                </a:prstGeom>
                <a:noFill/>
                <a:ln w="12700">
                  <a:solidFill>
                    <a:srgbClr val="FF0000"/>
                  </a:solidFill>
                  <a:round/>
                  <a:headEnd/>
                  <a:tailEnd/>
                </a:ln>
              </p:spPr>
              <p:txBody>
                <a:bodyPr/>
                <a:lstStyle/>
                <a:p>
                  <a:endParaRPr lang="en-US"/>
                </a:p>
              </p:txBody>
            </p:sp>
            <p:sp>
              <p:nvSpPr>
                <p:cNvPr id="1735" name="Line 187180"/>
                <p:cNvSpPr>
                  <a:spLocks noChangeAspect="1" noChangeShapeType="1"/>
                </p:cNvSpPr>
                <p:nvPr/>
              </p:nvSpPr>
              <p:spPr bwMode="auto">
                <a:xfrm flipH="1">
                  <a:off x="132" y="1755"/>
                  <a:ext cx="6" cy="1"/>
                </a:xfrm>
                <a:prstGeom prst="line">
                  <a:avLst/>
                </a:prstGeom>
                <a:noFill/>
                <a:ln w="12700">
                  <a:solidFill>
                    <a:srgbClr val="FF0000"/>
                  </a:solidFill>
                  <a:round/>
                  <a:headEnd/>
                  <a:tailEnd/>
                </a:ln>
              </p:spPr>
              <p:txBody>
                <a:bodyPr/>
                <a:lstStyle/>
                <a:p>
                  <a:endParaRPr lang="en-US"/>
                </a:p>
              </p:txBody>
            </p:sp>
            <p:sp>
              <p:nvSpPr>
                <p:cNvPr id="1736" name="Line 187181"/>
                <p:cNvSpPr>
                  <a:spLocks noChangeAspect="1" noChangeShapeType="1"/>
                </p:cNvSpPr>
                <p:nvPr/>
              </p:nvSpPr>
              <p:spPr bwMode="auto">
                <a:xfrm flipH="1">
                  <a:off x="132" y="1699"/>
                  <a:ext cx="6" cy="1"/>
                </a:xfrm>
                <a:prstGeom prst="line">
                  <a:avLst/>
                </a:prstGeom>
                <a:noFill/>
                <a:ln w="12700">
                  <a:solidFill>
                    <a:srgbClr val="FF0000"/>
                  </a:solidFill>
                  <a:round/>
                  <a:headEnd/>
                  <a:tailEnd/>
                </a:ln>
              </p:spPr>
              <p:txBody>
                <a:bodyPr/>
                <a:lstStyle/>
                <a:p>
                  <a:endParaRPr lang="en-US"/>
                </a:p>
              </p:txBody>
            </p:sp>
            <p:sp>
              <p:nvSpPr>
                <p:cNvPr id="1737" name="Line 187182"/>
                <p:cNvSpPr>
                  <a:spLocks noChangeAspect="1" noChangeShapeType="1"/>
                </p:cNvSpPr>
                <p:nvPr/>
              </p:nvSpPr>
              <p:spPr bwMode="auto">
                <a:xfrm flipH="1">
                  <a:off x="132" y="1295"/>
                  <a:ext cx="6" cy="6"/>
                </a:xfrm>
                <a:prstGeom prst="line">
                  <a:avLst/>
                </a:prstGeom>
                <a:noFill/>
                <a:ln w="12700">
                  <a:solidFill>
                    <a:srgbClr val="FF0000"/>
                  </a:solidFill>
                  <a:round/>
                  <a:headEnd/>
                  <a:tailEnd/>
                </a:ln>
              </p:spPr>
              <p:txBody>
                <a:bodyPr/>
                <a:lstStyle/>
                <a:p>
                  <a:endParaRPr lang="en-US"/>
                </a:p>
              </p:txBody>
            </p:sp>
            <p:sp>
              <p:nvSpPr>
                <p:cNvPr id="1738" name="Line 187183"/>
                <p:cNvSpPr>
                  <a:spLocks noChangeAspect="1" noChangeShapeType="1"/>
                </p:cNvSpPr>
                <p:nvPr/>
              </p:nvSpPr>
              <p:spPr bwMode="auto">
                <a:xfrm flipH="1" flipV="1">
                  <a:off x="132" y="1800"/>
                  <a:ext cx="6" cy="6"/>
                </a:xfrm>
                <a:prstGeom prst="line">
                  <a:avLst/>
                </a:prstGeom>
                <a:noFill/>
                <a:ln w="12700">
                  <a:solidFill>
                    <a:srgbClr val="FF0000"/>
                  </a:solidFill>
                  <a:round/>
                  <a:headEnd/>
                  <a:tailEnd/>
                </a:ln>
              </p:spPr>
              <p:txBody>
                <a:bodyPr/>
                <a:lstStyle/>
                <a:p>
                  <a:endParaRPr lang="en-US"/>
                </a:p>
              </p:txBody>
            </p:sp>
            <p:sp>
              <p:nvSpPr>
                <p:cNvPr id="1739" name="Line 187184"/>
                <p:cNvSpPr>
                  <a:spLocks noChangeAspect="1" noChangeShapeType="1"/>
                </p:cNvSpPr>
                <p:nvPr/>
              </p:nvSpPr>
              <p:spPr bwMode="auto">
                <a:xfrm>
                  <a:off x="138" y="1335"/>
                  <a:ext cx="1" cy="5"/>
                </a:xfrm>
                <a:prstGeom prst="line">
                  <a:avLst/>
                </a:prstGeom>
                <a:noFill/>
                <a:ln w="12700">
                  <a:solidFill>
                    <a:srgbClr val="FF0000"/>
                  </a:solidFill>
                  <a:round/>
                  <a:headEnd/>
                  <a:tailEnd/>
                </a:ln>
              </p:spPr>
              <p:txBody>
                <a:bodyPr/>
                <a:lstStyle/>
                <a:p>
                  <a:endParaRPr lang="en-US"/>
                </a:p>
              </p:txBody>
            </p:sp>
            <p:sp>
              <p:nvSpPr>
                <p:cNvPr id="1740" name="Line 187185"/>
                <p:cNvSpPr>
                  <a:spLocks noChangeAspect="1" noChangeShapeType="1"/>
                </p:cNvSpPr>
                <p:nvPr/>
              </p:nvSpPr>
              <p:spPr bwMode="auto">
                <a:xfrm flipH="1" flipV="1">
                  <a:off x="132" y="2254"/>
                  <a:ext cx="6" cy="12"/>
                </a:xfrm>
                <a:prstGeom prst="line">
                  <a:avLst/>
                </a:prstGeom>
                <a:noFill/>
                <a:ln w="12700">
                  <a:solidFill>
                    <a:srgbClr val="FF0000"/>
                  </a:solidFill>
                  <a:round/>
                  <a:headEnd/>
                  <a:tailEnd/>
                </a:ln>
              </p:spPr>
              <p:txBody>
                <a:bodyPr/>
                <a:lstStyle/>
                <a:p>
                  <a:endParaRPr lang="en-US"/>
                </a:p>
              </p:txBody>
            </p:sp>
            <p:sp>
              <p:nvSpPr>
                <p:cNvPr id="1741" name="Line 187186"/>
                <p:cNvSpPr>
                  <a:spLocks noChangeAspect="1" noChangeShapeType="1"/>
                </p:cNvSpPr>
                <p:nvPr/>
              </p:nvSpPr>
              <p:spPr bwMode="auto">
                <a:xfrm flipH="1">
                  <a:off x="132" y="1683"/>
                  <a:ext cx="6" cy="1"/>
                </a:xfrm>
                <a:prstGeom prst="line">
                  <a:avLst/>
                </a:prstGeom>
                <a:noFill/>
                <a:ln w="12700">
                  <a:solidFill>
                    <a:srgbClr val="FF0000"/>
                  </a:solidFill>
                  <a:round/>
                  <a:headEnd/>
                  <a:tailEnd/>
                </a:ln>
              </p:spPr>
              <p:txBody>
                <a:bodyPr/>
                <a:lstStyle/>
                <a:p>
                  <a:endParaRPr lang="en-US"/>
                </a:p>
              </p:txBody>
            </p:sp>
            <p:sp>
              <p:nvSpPr>
                <p:cNvPr id="1742" name="Line 187187"/>
                <p:cNvSpPr>
                  <a:spLocks noChangeAspect="1" noChangeShapeType="1"/>
                </p:cNvSpPr>
                <p:nvPr/>
              </p:nvSpPr>
              <p:spPr bwMode="auto">
                <a:xfrm flipH="1">
                  <a:off x="132" y="1160"/>
                  <a:ext cx="6" cy="12"/>
                </a:xfrm>
                <a:prstGeom prst="line">
                  <a:avLst/>
                </a:prstGeom>
                <a:noFill/>
                <a:ln w="12700">
                  <a:solidFill>
                    <a:srgbClr val="FF0000"/>
                  </a:solidFill>
                  <a:round/>
                  <a:headEnd/>
                  <a:tailEnd/>
                </a:ln>
              </p:spPr>
              <p:txBody>
                <a:bodyPr/>
                <a:lstStyle/>
                <a:p>
                  <a:endParaRPr lang="en-US"/>
                </a:p>
              </p:txBody>
            </p:sp>
            <p:sp>
              <p:nvSpPr>
                <p:cNvPr id="1743" name="Line 187188"/>
                <p:cNvSpPr>
                  <a:spLocks noChangeAspect="1" noChangeShapeType="1"/>
                </p:cNvSpPr>
                <p:nvPr/>
              </p:nvSpPr>
              <p:spPr bwMode="auto">
                <a:xfrm flipH="1">
                  <a:off x="132" y="1637"/>
                  <a:ext cx="6" cy="6"/>
                </a:xfrm>
                <a:prstGeom prst="line">
                  <a:avLst/>
                </a:prstGeom>
                <a:noFill/>
                <a:ln w="12700">
                  <a:solidFill>
                    <a:srgbClr val="FF0000"/>
                  </a:solidFill>
                  <a:round/>
                  <a:headEnd/>
                  <a:tailEnd/>
                </a:ln>
              </p:spPr>
              <p:txBody>
                <a:bodyPr/>
                <a:lstStyle/>
                <a:p>
                  <a:endParaRPr lang="en-US"/>
                </a:p>
              </p:txBody>
            </p:sp>
            <p:sp>
              <p:nvSpPr>
                <p:cNvPr id="1744" name="Line 187189"/>
                <p:cNvSpPr>
                  <a:spLocks noChangeAspect="1" noChangeShapeType="1"/>
                </p:cNvSpPr>
                <p:nvPr/>
              </p:nvSpPr>
              <p:spPr bwMode="auto">
                <a:xfrm flipH="1">
                  <a:off x="132" y="1183"/>
                  <a:ext cx="6" cy="5"/>
                </a:xfrm>
                <a:prstGeom prst="line">
                  <a:avLst/>
                </a:prstGeom>
                <a:noFill/>
                <a:ln w="12700">
                  <a:solidFill>
                    <a:srgbClr val="FF0000"/>
                  </a:solidFill>
                  <a:round/>
                  <a:headEnd/>
                  <a:tailEnd/>
                </a:ln>
              </p:spPr>
              <p:txBody>
                <a:bodyPr/>
                <a:lstStyle/>
                <a:p>
                  <a:endParaRPr lang="en-US"/>
                </a:p>
              </p:txBody>
            </p:sp>
            <p:sp>
              <p:nvSpPr>
                <p:cNvPr id="1745" name="Line 187191"/>
                <p:cNvSpPr>
                  <a:spLocks noChangeAspect="1" noChangeShapeType="1"/>
                </p:cNvSpPr>
                <p:nvPr/>
              </p:nvSpPr>
              <p:spPr bwMode="auto">
                <a:xfrm flipH="1">
                  <a:off x="132" y="1688"/>
                  <a:ext cx="6" cy="1"/>
                </a:xfrm>
                <a:prstGeom prst="line">
                  <a:avLst/>
                </a:prstGeom>
                <a:noFill/>
                <a:ln w="12700">
                  <a:solidFill>
                    <a:srgbClr val="FF0000"/>
                  </a:solidFill>
                  <a:round/>
                  <a:headEnd/>
                  <a:tailEnd/>
                </a:ln>
              </p:spPr>
              <p:txBody>
                <a:bodyPr/>
                <a:lstStyle/>
                <a:p>
                  <a:endParaRPr lang="en-US"/>
                </a:p>
              </p:txBody>
            </p:sp>
            <p:sp>
              <p:nvSpPr>
                <p:cNvPr id="1746" name="Line 187192"/>
                <p:cNvSpPr>
                  <a:spLocks noChangeAspect="1" noChangeShapeType="1"/>
                </p:cNvSpPr>
                <p:nvPr/>
              </p:nvSpPr>
              <p:spPr bwMode="auto">
                <a:xfrm flipH="1">
                  <a:off x="132" y="1615"/>
                  <a:ext cx="6" cy="1"/>
                </a:xfrm>
                <a:prstGeom prst="line">
                  <a:avLst/>
                </a:prstGeom>
                <a:noFill/>
                <a:ln w="12700">
                  <a:solidFill>
                    <a:srgbClr val="FF0000"/>
                  </a:solidFill>
                  <a:round/>
                  <a:headEnd/>
                  <a:tailEnd/>
                </a:ln>
              </p:spPr>
              <p:txBody>
                <a:bodyPr/>
                <a:lstStyle/>
                <a:p>
                  <a:endParaRPr lang="en-US"/>
                </a:p>
              </p:txBody>
            </p:sp>
            <p:sp>
              <p:nvSpPr>
                <p:cNvPr id="1747" name="Line 187193"/>
                <p:cNvSpPr>
                  <a:spLocks noChangeAspect="1" noChangeShapeType="1"/>
                </p:cNvSpPr>
                <p:nvPr/>
              </p:nvSpPr>
              <p:spPr bwMode="auto">
                <a:xfrm flipH="1">
                  <a:off x="132" y="1369"/>
                  <a:ext cx="6" cy="4"/>
                </a:xfrm>
                <a:prstGeom prst="line">
                  <a:avLst/>
                </a:prstGeom>
                <a:noFill/>
                <a:ln w="12700">
                  <a:solidFill>
                    <a:srgbClr val="FF0000"/>
                  </a:solidFill>
                  <a:round/>
                  <a:headEnd/>
                  <a:tailEnd/>
                </a:ln>
              </p:spPr>
              <p:txBody>
                <a:bodyPr/>
                <a:lstStyle/>
                <a:p>
                  <a:endParaRPr lang="en-US"/>
                </a:p>
              </p:txBody>
            </p:sp>
            <p:sp>
              <p:nvSpPr>
                <p:cNvPr id="1748" name="Line 187194"/>
                <p:cNvSpPr>
                  <a:spLocks noChangeAspect="1" noChangeShapeType="1"/>
                </p:cNvSpPr>
                <p:nvPr/>
              </p:nvSpPr>
              <p:spPr bwMode="auto">
                <a:xfrm flipH="1">
                  <a:off x="132" y="1340"/>
                  <a:ext cx="6" cy="1"/>
                </a:xfrm>
                <a:prstGeom prst="line">
                  <a:avLst/>
                </a:prstGeom>
                <a:noFill/>
                <a:ln w="12700">
                  <a:solidFill>
                    <a:srgbClr val="FF0000"/>
                  </a:solidFill>
                  <a:round/>
                  <a:headEnd/>
                  <a:tailEnd/>
                </a:ln>
              </p:spPr>
              <p:txBody>
                <a:bodyPr/>
                <a:lstStyle/>
                <a:p>
                  <a:endParaRPr lang="en-US"/>
                </a:p>
              </p:txBody>
            </p:sp>
            <p:sp>
              <p:nvSpPr>
                <p:cNvPr id="1749" name="Line 187195"/>
                <p:cNvSpPr>
                  <a:spLocks noChangeAspect="1" noChangeShapeType="1"/>
                </p:cNvSpPr>
                <p:nvPr/>
              </p:nvSpPr>
              <p:spPr bwMode="auto">
                <a:xfrm flipH="1">
                  <a:off x="132" y="1369"/>
                  <a:ext cx="6" cy="0"/>
                </a:xfrm>
                <a:prstGeom prst="line">
                  <a:avLst/>
                </a:prstGeom>
                <a:noFill/>
                <a:ln w="12700">
                  <a:solidFill>
                    <a:srgbClr val="FF0000"/>
                  </a:solidFill>
                  <a:round/>
                  <a:headEnd/>
                  <a:tailEnd/>
                </a:ln>
              </p:spPr>
              <p:txBody>
                <a:bodyPr/>
                <a:lstStyle/>
                <a:p>
                  <a:endParaRPr lang="en-US"/>
                </a:p>
              </p:txBody>
            </p:sp>
            <p:sp>
              <p:nvSpPr>
                <p:cNvPr id="1750" name="Line 187196"/>
                <p:cNvSpPr>
                  <a:spLocks noChangeAspect="1" noChangeShapeType="1"/>
                </p:cNvSpPr>
                <p:nvPr/>
              </p:nvSpPr>
              <p:spPr bwMode="auto">
                <a:xfrm flipH="1">
                  <a:off x="132" y="1671"/>
                  <a:ext cx="6" cy="1"/>
                </a:xfrm>
                <a:prstGeom prst="line">
                  <a:avLst/>
                </a:prstGeom>
                <a:noFill/>
                <a:ln w="12700">
                  <a:solidFill>
                    <a:srgbClr val="FF0000"/>
                  </a:solidFill>
                  <a:round/>
                  <a:headEnd/>
                  <a:tailEnd/>
                </a:ln>
              </p:spPr>
              <p:txBody>
                <a:bodyPr/>
                <a:lstStyle/>
                <a:p>
                  <a:endParaRPr lang="en-US"/>
                </a:p>
              </p:txBody>
            </p:sp>
            <p:sp>
              <p:nvSpPr>
                <p:cNvPr id="1751" name="Line 187197"/>
                <p:cNvSpPr>
                  <a:spLocks noChangeAspect="1" noChangeShapeType="1"/>
                </p:cNvSpPr>
                <p:nvPr/>
              </p:nvSpPr>
              <p:spPr bwMode="auto">
                <a:xfrm flipH="1">
                  <a:off x="126" y="1755"/>
                  <a:ext cx="6" cy="1"/>
                </a:xfrm>
                <a:prstGeom prst="line">
                  <a:avLst/>
                </a:prstGeom>
                <a:noFill/>
                <a:ln w="12700">
                  <a:solidFill>
                    <a:srgbClr val="FF0000"/>
                  </a:solidFill>
                  <a:round/>
                  <a:headEnd/>
                  <a:tailEnd/>
                </a:ln>
              </p:spPr>
              <p:txBody>
                <a:bodyPr/>
                <a:lstStyle/>
                <a:p>
                  <a:endParaRPr lang="en-US"/>
                </a:p>
              </p:txBody>
            </p:sp>
            <p:sp>
              <p:nvSpPr>
                <p:cNvPr id="1752" name="Line 187198"/>
                <p:cNvSpPr>
                  <a:spLocks noChangeAspect="1" noChangeShapeType="1"/>
                </p:cNvSpPr>
                <p:nvPr/>
              </p:nvSpPr>
              <p:spPr bwMode="auto">
                <a:xfrm flipV="1">
                  <a:off x="132" y="1693"/>
                  <a:ext cx="1" cy="6"/>
                </a:xfrm>
                <a:prstGeom prst="line">
                  <a:avLst/>
                </a:prstGeom>
                <a:noFill/>
                <a:ln w="12700">
                  <a:solidFill>
                    <a:srgbClr val="FF0000"/>
                  </a:solidFill>
                  <a:round/>
                  <a:headEnd/>
                  <a:tailEnd/>
                </a:ln>
              </p:spPr>
              <p:txBody>
                <a:bodyPr/>
                <a:lstStyle/>
                <a:p>
                  <a:endParaRPr lang="en-US"/>
                </a:p>
              </p:txBody>
            </p:sp>
            <p:sp>
              <p:nvSpPr>
                <p:cNvPr id="1753" name="Line 187199"/>
                <p:cNvSpPr>
                  <a:spLocks noChangeAspect="1" noChangeShapeType="1"/>
                </p:cNvSpPr>
                <p:nvPr/>
              </p:nvSpPr>
              <p:spPr bwMode="auto">
                <a:xfrm>
                  <a:off x="132" y="1172"/>
                  <a:ext cx="1" cy="11"/>
                </a:xfrm>
                <a:prstGeom prst="line">
                  <a:avLst/>
                </a:prstGeom>
                <a:noFill/>
                <a:ln w="12700">
                  <a:solidFill>
                    <a:srgbClr val="FF0000"/>
                  </a:solidFill>
                  <a:round/>
                  <a:headEnd/>
                  <a:tailEnd/>
                </a:ln>
              </p:spPr>
              <p:txBody>
                <a:bodyPr/>
                <a:lstStyle/>
                <a:p>
                  <a:endParaRPr lang="en-US"/>
                </a:p>
              </p:txBody>
            </p:sp>
            <p:sp>
              <p:nvSpPr>
                <p:cNvPr id="1754" name="Line 187200"/>
                <p:cNvSpPr>
                  <a:spLocks noChangeAspect="1" noChangeShapeType="1"/>
                </p:cNvSpPr>
                <p:nvPr/>
              </p:nvSpPr>
              <p:spPr bwMode="auto">
                <a:xfrm flipV="1">
                  <a:off x="132" y="2244"/>
                  <a:ext cx="1" cy="10"/>
                </a:xfrm>
                <a:prstGeom prst="line">
                  <a:avLst/>
                </a:prstGeom>
                <a:noFill/>
                <a:ln w="12700">
                  <a:solidFill>
                    <a:srgbClr val="FF0000"/>
                  </a:solidFill>
                  <a:round/>
                  <a:headEnd/>
                  <a:tailEnd/>
                </a:ln>
              </p:spPr>
              <p:txBody>
                <a:bodyPr/>
                <a:lstStyle/>
                <a:p>
                  <a:endParaRPr lang="en-US"/>
                </a:p>
              </p:txBody>
            </p:sp>
            <p:sp>
              <p:nvSpPr>
                <p:cNvPr id="1755" name="Line 187201"/>
                <p:cNvSpPr>
                  <a:spLocks noChangeAspect="1" noChangeShapeType="1"/>
                </p:cNvSpPr>
                <p:nvPr/>
              </p:nvSpPr>
              <p:spPr bwMode="auto">
                <a:xfrm>
                  <a:off x="132" y="1340"/>
                  <a:ext cx="1" cy="5"/>
                </a:xfrm>
                <a:prstGeom prst="line">
                  <a:avLst/>
                </a:prstGeom>
                <a:noFill/>
                <a:ln w="12700">
                  <a:solidFill>
                    <a:srgbClr val="FF0000"/>
                  </a:solidFill>
                  <a:round/>
                  <a:headEnd/>
                  <a:tailEnd/>
                </a:ln>
              </p:spPr>
              <p:txBody>
                <a:bodyPr/>
                <a:lstStyle/>
                <a:p>
                  <a:endParaRPr lang="en-US"/>
                </a:p>
              </p:txBody>
            </p:sp>
            <p:sp>
              <p:nvSpPr>
                <p:cNvPr id="1756" name="Line 187202"/>
                <p:cNvSpPr>
                  <a:spLocks noChangeAspect="1" noChangeShapeType="1"/>
                </p:cNvSpPr>
                <p:nvPr/>
              </p:nvSpPr>
              <p:spPr bwMode="auto">
                <a:xfrm flipH="1">
                  <a:off x="126" y="1800"/>
                  <a:ext cx="6" cy="1"/>
                </a:xfrm>
                <a:prstGeom prst="line">
                  <a:avLst/>
                </a:prstGeom>
                <a:noFill/>
                <a:ln w="12700">
                  <a:solidFill>
                    <a:srgbClr val="FF0000"/>
                  </a:solidFill>
                  <a:round/>
                  <a:headEnd/>
                  <a:tailEnd/>
                </a:ln>
              </p:spPr>
              <p:txBody>
                <a:bodyPr/>
                <a:lstStyle/>
                <a:p>
                  <a:endParaRPr lang="en-US"/>
                </a:p>
              </p:txBody>
            </p:sp>
            <p:sp>
              <p:nvSpPr>
                <p:cNvPr id="1757" name="Line 187203"/>
                <p:cNvSpPr>
                  <a:spLocks noChangeAspect="1" noChangeShapeType="1"/>
                </p:cNvSpPr>
                <p:nvPr/>
              </p:nvSpPr>
              <p:spPr bwMode="auto">
                <a:xfrm>
                  <a:off x="132" y="1615"/>
                  <a:ext cx="1" cy="6"/>
                </a:xfrm>
                <a:prstGeom prst="line">
                  <a:avLst/>
                </a:prstGeom>
                <a:noFill/>
                <a:ln w="12700">
                  <a:solidFill>
                    <a:srgbClr val="FF0000"/>
                  </a:solidFill>
                  <a:round/>
                  <a:headEnd/>
                  <a:tailEnd/>
                </a:ln>
              </p:spPr>
              <p:txBody>
                <a:bodyPr/>
                <a:lstStyle/>
                <a:p>
                  <a:endParaRPr lang="en-US"/>
                </a:p>
              </p:txBody>
            </p:sp>
            <p:sp>
              <p:nvSpPr>
                <p:cNvPr id="1758" name="Line 187204"/>
                <p:cNvSpPr>
                  <a:spLocks noChangeAspect="1" noChangeShapeType="1"/>
                </p:cNvSpPr>
                <p:nvPr/>
              </p:nvSpPr>
              <p:spPr bwMode="auto">
                <a:xfrm flipH="1">
                  <a:off x="126" y="1683"/>
                  <a:ext cx="6" cy="1"/>
                </a:xfrm>
                <a:prstGeom prst="line">
                  <a:avLst/>
                </a:prstGeom>
                <a:noFill/>
                <a:ln w="12700">
                  <a:solidFill>
                    <a:srgbClr val="FF0000"/>
                  </a:solidFill>
                  <a:round/>
                  <a:headEnd/>
                  <a:tailEnd/>
                </a:ln>
              </p:spPr>
              <p:txBody>
                <a:bodyPr/>
                <a:lstStyle/>
                <a:p>
                  <a:endParaRPr lang="en-US"/>
                </a:p>
              </p:txBody>
            </p:sp>
            <p:sp>
              <p:nvSpPr>
                <p:cNvPr id="1759" name="Line 187205"/>
                <p:cNvSpPr>
                  <a:spLocks noChangeAspect="1" noChangeShapeType="1"/>
                </p:cNvSpPr>
                <p:nvPr/>
              </p:nvSpPr>
              <p:spPr bwMode="auto">
                <a:xfrm flipH="1">
                  <a:off x="126" y="1643"/>
                  <a:ext cx="6" cy="6"/>
                </a:xfrm>
                <a:prstGeom prst="line">
                  <a:avLst/>
                </a:prstGeom>
                <a:noFill/>
                <a:ln w="12700">
                  <a:solidFill>
                    <a:srgbClr val="FF0000"/>
                  </a:solidFill>
                  <a:round/>
                  <a:headEnd/>
                  <a:tailEnd/>
                </a:ln>
              </p:spPr>
              <p:txBody>
                <a:bodyPr/>
                <a:lstStyle/>
                <a:p>
                  <a:endParaRPr lang="en-US"/>
                </a:p>
              </p:txBody>
            </p:sp>
            <p:sp>
              <p:nvSpPr>
                <p:cNvPr id="1760" name="Line 187206"/>
                <p:cNvSpPr>
                  <a:spLocks noChangeAspect="1" noChangeShapeType="1"/>
                </p:cNvSpPr>
                <p:nvPr/>
              </p:nvSpPr>
              <p:spPr bwMode="auto">
                <a:xfrm flipH="1">
                  <a:off x="126" y="1373"/>
                  <a:ext cx="6" cy="1"/>
                </a:xfrm>
                <a:prstGeom prst="line">
                  <a:avLst/>
                </a:prstGeom>
                <a:noFill/>
                <a:ln w="12700">
                  <a:solidFill>
                    <a:srgbClr val="FF0000"/>
                  </a:solidFill>
                  <a:round/>
                  <a:headEnd/>
                  <a:tailEnd/>
                </a:ln>
              </p:spPr>
              <p:txBody>
                <a:bodyPr/>
                <a:lstStyle/>
                <a:p>
                  <a:endParaRPr lang="en-US"/>
                </a:p>
              </p:txBody>
            </p:sp>
            <p:sp>
              <p:nvSpPr>
                <p:cNvPr id="1761" name="Line 187207"/>
                <p:cNvSpPr>
                  <a:spLocks noChangeAspect="1" noChangeShapeType="1"/>
                </p:cNvSpPr>
                <p:nvPr/>
              </p:nvSpPr>
              <p:spPr bwMode="auto">
                <a:xfrm flipH="1">
                  <a:off x="126" y="1671"/>
                  <a:ext cx="6" cy="1"/>
                </a:xfrm>
                <a:prstGeom prst="line">
                  <a:avLst/>
                </a:prstGeom>
                <a:noFill/>
                <a:ln w="12700">
                  <a:solidFill>
                    <a:srgbClr val="FF0000"/>
                  </a:solidFill>
                  <a:round/>
                  <a:headEnd/>
                  <a:tailEnd/>
                </a:ln>
              </p:spPr>
              <p:txBody>
                <a:bodyPr/>
                <a:lstStyle/>
                <a:p>
                  <a:endParaRPr lang="en-US"/>
                </a:p>
              </p:txBody>
            </p:sp>
            <p:sp>
              <p:nvSpPr>
                <p:cNvPr id="1762" name="Line 187208"/>
                <p:cNvSpPr>
                  <a:spLocks noChangeAspect="1" noChangeShapeType="1"/>
                </p:cNvSpPr>
                <p:nvPr/>
              </p:nvSpPr>
              <p:spPr bwMode="auto">
                <a:xfrm flipH="1">
                  <a:off x="126" y="1369"/>
                  <a:ext cx="6" cy="4"/>
                </a:xfrm>
                <a:prstGeom prst="line">
                  <a:avLst/>
                </a:prstGeom>
                <a:noFill/>
                <a:ln w="12700">
                  <a:solidFill>
                    <a:srgbClr val="FF0000"/>
                  </a:solidFill>
                  <a:round/>
                  <a:headEnd/>
                  <a:tailEnd/>
                </a:ln>
              </p:spPr>
              <p:txBody>
                <a:bodyPr/>
                <a:lstStyle/>
                <a:p>
                  <a:endParaRPr lang="en-US"/>
                </a:p>
              </p:txBody>
            </p:sp>
            <p:sp>
              <p:nvSpPr>
                <p:cNvPr id="1763" name="Line 187209"/>
                <p:cNvSpPr>
                  <a:spLocks noChangeAspect="1" noChangeShapeType="1"/>
                </p:cNvSpPr>
                <p:nvPr/>
              </p:nvSpPr>
              <p:spPr bwMode="auto">
                <a:xfrm>
                  <a:off x="132" y="1688"/>
                  <a:ext cx="1" cy="5"/>
                </a:xfrm>
                <a:prstGeom prst="line">
                  <a:avLst/>
                </a:prstGeom>
                <a:noFill/>
                <a:ln w="12700">
                  <a:solidFill>
                    <a:srgbClr val="FF0000"/>
                  </a:solidFill>
                  <a:round/>
                  <a:headEnd/>
                  <a:tailEnd/>
                </a:ln>
              </p:spPr>
              <p:txBody>
                <a:bodyPr/>
                <a:lstStyle/>
                <a:p>
                  <a:endParaRPr lang="en-US"/>
                </a:p>
              </p:txBody>
            </p:sp>
            <p:sp>
              <p:nvSpPr>
                <p:cNvPr id="1764" name="Line 187210"/>
                <p:cNvSpPr>
                  <a:spLocks noChangeAspect="1" noChangeShapeType="1"/>
                </p:cNvSpPr>
                <p:nvPr/>
              </p:nvSpPr>
              <p:spPr bwMode="auto">
                <a:xfrm flipH="1">
                  <a:off x="126" y="1345"/>
                  <a:ext cx="6" cy="6"/>
                </a:xfrm>
                <a:prstGeom prst="line">
                  <a:avLst/>
                </a:prstGeom>
                <a:noFill/>
                <a:ln w="12700">
                  <a:solidFill>
                    <a:srgbClr val="FF0000"/>
                  </a:solidFill>
                  <a:round/>
                  <a:headEnd/>
                  <a:tailEnd/>
                </a:ln>
              </p:spPr>
              <p:txBody>
                <a:bodyPr/>
                <a:lstStyle/>
                <a:p>
                  <a:endParaRPr lang="en-US"/>
                </a:p>
              </p:txBody>
            </p:sp>
            <p:sp>
              <p:nvSpPr>
                <p:cNvPr id="1765" name="Line 187211"/>
                <p:cNvSpPr>
                  <a:spLocks noChangeAspect="1" noChangeShapeType="1"/>
                </p:cNvSpPr>
                <p:nvPr/>
              </p:nvSpPr>
              <p:spPr bwMode="auto">
                <a:xfrm>
                  <a:off x="132" y="1183"/>
                  <a:ext cx="1" cy="5"/>
                </a:xfrm>
                <a:prstGeom prst="line">
                  <a:avLst/>
                </a:prstGeom>
                <a:noFill/>
                <a:ln w="12700">
                  <a:solidFill>
                    <a:srgbClr val="FF0000"/>
                  </a:solidFill>
                  <a:round/>
                  <a:headEnd/>
                  <a:tailEnd/>
                </a:ln>
              </p:spPr>
              <p:txBody>
                <a:bodyPr/>
                <a:lstStyle/>
                <a:p>
                  <a:endParaRPr lang="en-US"/>
                </a:p>
              </p:txBody>
            </p:sp>
            <p:sp>
              <p:nvSpPr>
                <p:cNvPr id="1766" name="Line 187212"/>
                <p:cNvSpPr>
                  <a:spLocks noChangeAspect="1" noChangeShapeType="1"/>
                </p:cNvSpPr>
                <p:nvPr/>
              </p:nvSpPr>
              <p:spPr bwMode="auto">
                <a:xfrm flipH="1">
                  <a:off x="126" y="1301"/>
                  <a:ext cx="6" cy="5"/>
                </a:xfrm>
                <a:prstGeom prst="line">
                  <a:avLst/>
                </a:prstGeom>
                <a:noFill/>
                <a:ln w="12700">
                  <a:solidFill>
                    <a:srgbClr val="FF0000"/>
                  </a:solidFill>
                  <a:round/>
                  <a:headEnd/>
                  <a:tailEnd/>
                </a:ln>
              </p:spPr>
              <p:txBody>
                <a:bodyPr/>
                <a:lstStyle/>
                <a:p>
                  <a:endParaRPr lang="en-US"/>
                </a:p>
              </p:txBody>
            </p:sp>
            <p:sp>
              <p:nvSpPr>
                <p:cNvPr id="1767" name="Line 187213"/>
                <p:cNvSpPr>
                  <a:spLocks noChangeAspect="1" noChangeShapeType="1"/>
                </p:cNvSpPr>
                <p:nvPr/>
              </p:nvSpPr>
              <p:spPr bwMode="auto">
                <a:xfrm flipH="1">
                  <a:off x="126" y="1188"/>
                  <a:ext cx="6" cy="6"/>
                </a:xfrm>
                <a:prstGeom prst="line">
                  <a:avLst/>
                </a:prstGeom>
                <a:noFill/>
                <a:ln w="12700">
                  <a:solidFill>
                    <a:srgbClr val="FF0000"/>
                  </a:solidFill>
                  <a:round/>
                  <a:headEnd/>
                  <a:tailEnd/>
                </a:ln>
              </p:spPr>
              <p:txBody>
                <a:bodyPr/>
                <a:lstStyle/>
                <a:p>
                  <a:endParaRPr lang="en-US"/>
                </a:p>
              </p:txBody>
            </p:sp>
            <p:sp>
              <p:nvSpPr>
                <p:cNvPr id="1768" name="Line 187214"/>
                <p:cNvSpPr>
                  <a:spLocks noChangeAspect="1" noChangeShapeType="1"/>
                </p:cNvSpPr>
                <p:nvPr/>
              </p:nvSpPr>
              <p:spPr bwMode="auto">
                <a:xfrm flipH="1" flipV="1">
                  <a:off x="126" y="2238"/>
                  <a:ext cx="6" cy="6"/>
                </a:xfrm>
                <a:prstGeom prst="line">
                  <a:avLst/>
                </a:prstGeom>
                <a:noFill/>
                <a:ln w="12700">
                  <a:solidFill>
                    <a:srgbClr val="FF0000"/>
                  </a:solidFill>
                  <a:round/>
                  <a:headEnd/>
                  <a:tailEnd/>
                </a:ln>
              </p:spPr>
              <p:txBody>
                <a:bodyPr/>
                <a:lstStyle/>
                <a:p>
                  <a:endParaRPr lang="en-US"/>
                </a:p>
              </p:txBody>
            </p:sp>
            <p:sp>
              <p:nvSpPr>
                <p:cNvPr id="1769" name="Line 187215"/>
                <p:cNvSpPr>
                  <a:spLocks noChangeAspect="1" noChangeShapeType="1"/>
                </p:cNvSpPr>
                <p:nvPr/>
              </p:nvSpPr>
              <p:spPr bwMode="auto">
                <a:xfrm flipH="1">
                  <a:off x="126" y="1188"/>
                  <a:ext cx="6" cy="6"/>
                </a:xfrm>
                <a:prstGeom prst="line">
                  <a:avLst/>
                </a:prstGeom>
                <a:noFill/>
                <a:ln w="12700">
                  <a:solidFill>
                    <a:srgbClr val="FF0000"/>
                  </a:solidFill>
                  <a:round/>
                  <a:headEnd/>
                  <a:tailEnd/>
                </a:ln>
              </p:spPr>
              <p:txBody>
                <a:bodyPr/>
                <a:lstStyle/>
                <a:p>
                  <a:endParaRPr lang="en-US"/>
                </a:p>
              </p:txBody>
            </p:sp>
            <p:sp>
              <p:nvSpPr>
                <p:cNvPr id="1770" name="Line 187216"/>
                <p:cNvSpPr>
                  <a:spLocks noChangeAspect="1" noChangeShapeType="1"/>
                </p:cNvSpPr>
                <p:nvPr/>
              </p:nvSpPr>
              <p:spPr bwMode="auto">
                <a:xfrm flipH="1">
                  <a:off x="126" y="1693"/>
                  <a:ext cx="6" cy="1"/>
                </a:xfrm>
                <a:prstGeom prst="line">
                  <a:avLst/>
                </a:prstGeom>
                <a:noFill/>
                <a:ln w="12700">
                  <a:solidFill>
                    <a:srgbClr val="FF0000"/>
                  </a:solidFill>
                  <a:round/>
                  <a:headEnd/>
                  <a:tailEnd/>
                </a:ln>
              </p:spPr>
              <p:txBody>
                <a:bodyPr/>
                <a:lstStyle/>
                <a:p>
                  <a:endParaRPr lang="en-US"/>
                </a:p>
              </p:txBody>
            </p:sp>
            <p:sp>
              <p:nvSpPr>
                <p:cNvPr id="1771" name="Line 187217"/>
                <p:cNvSpPr>
                  <a:spLocks noChangeAspect="1" noChangeShapeType="1"/>
                </p:cNvSpPr>
                <p:nvPr/>
              </p:nvSpPr>
              <p:spPr bwMode="auto">
                <a:xfrm flipH="1">
                  <a:off x="126" y="1621"/>
                  <a:ext cx="6" cy="5"/>
                </a:xfrm>
                <a:prstGeom prst="line">
                  <a:avLst/>
                </a:prstGeom>
                <a:noFill/>
                <a:ln w="12700">
                  <a:solidFill>
                    <a:srgbClr val="FF0000"/>
                  </a:solidFill>
                  <a:round/>
                  <a:headEnd/>
                  <a:tailEnd/>
                </a:ln>
              </p:spPr>
              <p:txBody>
                <a:bodyPr/>
                <a:lstStyle/>
                <a:p>
                  <a:endParaRPr lang="en-US"/>
                </a:p>
              </p:txBody>
            </p:sp>
            <p:sp>
              <p:nvSpPr>
                <p:cNvPr id="1772" name="Line 187218"/>
                <p:cNvSpPr>
                  <a:spLocks noChangeAspect="1" noChangeShapeType="1"/>
                </p:cNvSpPr>
                <p:nvPr/>
              </p:nvSpPr>
              <p:spPr bwMode="auto">
                <a:xfrm flipH="1">
                  <a:off x="126" y="1711"/>
                  <a:ext cx="6" cy="1"/>
                </a:xfrm>
                <a:prstGeom prst="line">
                  <a:avLst/>
                </a:prstGeom>
                <a:noFill/>
                <a:ln w="12700">
                  <a:solidFill>
                    <a:srgbClr val="FF0000"/>
                  </a:solidFill>
                  <a:round/>
                  <a:headEnd/>
                  <a:tailEnd/>
                </a:ln>
              </p:spPr>
              <p:txBody>
                <a:bodyPr/>
                <a:lstStyle/>
                <a:p>
                  <a:endParaRPr lang="en-US"/>
                </a:p>
              </p:txBody>
            </p:sp>
            <p:sp>
              <p:nvSpPr>
                <p:cNvPr id="1773" name="Line 187219"/>
                <p:cNvSpPr>
                  <a:spLocks noChangeAspect="1" noChangeShapeType="1"/>
                </p:cNvSpPr>
                <p:nvPr/>
              </p:nvSpPr>
              <p:spPr bwMode="auto">
                <a:xfrm>
                  <a:off x="126" y="1194"/>
                  <a:ext cx="1" cy="6"/>
                </a:xfrm>
                <a:prstGeom prst="line">
                  <a:avLst/>
                </a:prstGeom>
                <a:noFill/>
                <a:ln w="12700">
                  <a:solidFill>
                    <a:srgbClr val="FF0000"/>
                  </a:solidFill>
                  <a:round/>
                  <a:headEnd/>
                  <a:tailEnd/>
                </a:ln>
              </p:spPr>
              <p:txBody>
                <a:bodyPr/>
                <a:lstStyle/>
                <a:p>
                  <a:endParaRPr lang="en-US"/>
                </a:p>
              </p:txBody>
            </p:sp>
            <p:sp>
              <p:nvSpPr>
                <p:cNvPr id="1774" name="Line 187220"/>
                <p:cNvSpPr>
                  <a:spLocks noChangeAspect="1" noChangeShapeType="1"/>
                </p:cNvSpPr>
                <p:nvPr/>
              </p:nvSpPr>
              <p:spPr bwMode="auto">
                <a:xfrm flipH="1">
                  <a:off x="120" y="1683"/>
                  <a:ext cx="6" cy="1"/>
                </a:xfrm>
                <a:prstGeom prst="line">
                  <a:avLst/>
                </a:prstGeom>
                <a:noFill/>
                <a:ln w="12700">
                  <a:solidFill>
                    <a:srgbClr val="FF0000"/>
                  </a:solidFill>
                  <a:round/>
                  <a:headEnd/>
                  <a:tailEnd/>
                </a:ln>
              </p:spPr>
              <p:txBody>
                <a:bodyPr/>
                <a:lstStyle/>
                <a:p>
                  <a:endParaRPr lang="en-US"/>
                </a:p>
              </p:txBody>
            </p:sp>
            <p:sp>
              <p:nvSpPr>
                <p:cNvPr id="1775" name="Line 187221"/>
                <p:cNvSpPr>
                  <a:spLocks noChangeAspect="1" noChangeShapeType="1"/>
                </p:cNvSpPr>
                <p:nvPr/>
              </p:nvSpPr>
              <p:spPr bwMode="auto">
                <a:xfrm flipV="1">
                  <a:off x="126" y="2232"/>
                  <a:ext cx="1" cy="6"/>
                </a:xfrm>
                <a:prstGeom prst="line">
                  <a:avLst/>
                </a:prstGeom>
                <a:noFill/>
                <a:ln w="12700">
                  <a:solidFill>
                    <a:srgbClr val="FF0000"/>
                  </a:solidFill>
                  <a:round/>
                  <a:headEnd/>
                  <a:tailEnd/>
                </a:ln>
              </p:spPr>
              <p:txBody>
                <a:bodyPr/>
                <a:lstStyle/>
                <a:p>
                  <a:endParaRPr lang="en-US"/>
                </a:p>
              </p:txBody>
            </p:sp>
            <p:sp>
              <p:nvSpPr>
                <p:cNvPr id="1776" name="Line 187222"/>
                <p:cNvSpPr>
                  <a:spLocks noChangeAspect="1" noChangeShapeType="1"/>
                </p:cNvSpPr>
                <p:nvPr/>
              </p:nvSpPr>
              <p:spPr bwMode="auto">
                <a:xfrm flipH="1">
                  <a:off x="120" y="1755"/>
                  <a:ext cx="6" cy="1"/>
                </a:xfrm>
                <a:prstGeom prst="line">
                  <a:avLst/>
                </a:prstGeom>
                <a:noFill/>
                <a:ln w="12700">
                  <a:solidFill>
                    <a:srgbClr val="FF0000"/>
                  </a:solidFill>
                  <a:round/>
                  <a:headEnd/>
                  <a:tailEnd/>
                </a:ln>
              </p:spPr>
              <p:txBody>
                <a:bodyPr/>
                <a:lstStyle/>
                <a:p>
                  <a:endParaRPr lang="en-US"/>
                </a:p>
              </p:txBody>
            </p:sp>
            <p:sp>
              <p:nvSpPr>
                <p:cNvPr id="1777" name="Line 187223"/>
                <p:cNvSpPr>
                  <a:spLocks noChangeAspect="1" noChangeShapeType="1"/>
                </p:cNvSpPr>
                <p:nvPr/>
              </p:nvSpPr>
              <p:spPr bwMode="auto">
                <a:xfrm>
                  <a:off x="126" y="1194"/>
                  <a:ext cx="1" cy="6"/>
                </a:xfrm>
                <a:prstGeom prst="line">
                  <a:avLst/>
                </a:prstGeom>
                <a:noFill/>
                <a:ln w="12700">
                  <a:solidFill>
                    <a:srgbClr val="FF0000"/>
                  </a:solidFill>
                  <a:round/>
                  <a:headEnd/>
                  <a:tailEnd/>
                </a:ln>
              </p:spPr>
              <p:txBody>
                <a:bodyPr/>
                <a:lstStyle/>
                <a:p>
                  <a:endParaRPr lang="en-US"/>
                </a:p>
              </p:txBody>
            </p:sp>
            <p:sp>
              <p:nvSpPr>
                <p:cNvPr id="1778" name="Line 187224"/>
                <p:cNvSpPr>
                  <a:spLocks noChangeAspect="1" noChangeShapeType="1"/>
                </p:cNvSpPr>
                <p:nvPr/>
              </p:nvSpPr>
              <p:spPr bwMode="auto">
                <a:xfrm>
                  <a:off x="126" y="1200"/>
                  <a:ext cx="1" cy="6"/>
                </a:xfrm>
                <a:prstGeom prst="line">
                  <a:avLst/>
                </a:prstGeom>
                <a:noFill/>
                <a:ln w="12700">
                  <a:solidFill>
                    <a:srgbClr val="FF0000"/>
                  </a:solidFill>
                  <a:round/>
                  <a:headEnd/>
                  <a:tailEnd/>
                </a:ln>
              </p:spPr>
              <p:txBody>
                <a:bodyPr/>
                <a:lstStyle/>
                <a:p>
                  <a:endParaRPr lang="en-US"/>
                </a:p>
              </p:txBody>
            </p:sp>
            <p:sp>
              <p:nvSpPr>
                <p:cNvPr id="1779" name="Line 187225"/>
                <p:cNvSpPr>
                  <a:spLocks noChangeAspect="1" noChangeShapeType="1"/>
                </p:cNvSpPr>
                <p:nvPr/>
              </p:nvSpPr>
              <p:spPr bwMode="auto">
                <a:xfrm flipH="1" flipV="1">
                  <a:off x="120" y="1794"/>
                  <a:ext cx="6" cy="6"/>
                </a:xfrm>
                <a:prstGeom prst="line">
                  <a:avLst/>
                </a:prstGeom>
                <a:noFill/>
                <a:ln w="12700">
                  <a:solidFill>
                    <a:srgbClr val="FF0000"/>
                  </a:solidFill>
                  <a:round/>
                  <a:headEnd/>
                  <a:tailEnd/>
                </a:ln>
              </p:spPr>
              <p:txBody>
                <a:bodyPr/>
                <a:lstStyle/>
                <a:p>
                  <a:endParaRPr lang="en-US"/>
                </a:p>
              </p:txBody>
            </p:sp>
            <p:sp>
              <p:nvSpPr>
                <p:cNvPr id="1780" name="Line 187226"/>
                <p:cNvSpPr>
                  <a:spLocks noChangeAspect="1" noChangeShapeType="1"/>
                </p:cNvSpPr>
                <p:nvPr/>
              </p:nvSpPr>
              <p:spPr bwMode="auto">
                <a:xfrm>
                  <a:off x="126" y="1351"/>
                  <a:ext cx="1" cy="6"/>
                </a:xfrm>
                <a:prstGeom prst="line">
                  <a:avLst/>
                </a:prstGeom>
                <a:noFill/>
                <a:ln w="12700">
                  <a:solidFill>
                    <a:srgbClr val="FF0000"/>
                  </a:solidFill>
                  <a:round/>
                  <a:headEnd/>
                  <a:tailEnd/>
                </a:ln>
              </p:spPr>
              <p:txBody>
                <a:bodyPr/>
                <a:lstStyle/>
                <a:p>
                  <a:endParaRPr lang="en-US"/>
                </a:p>
              </p:txBody>
            </p:sp>
            <p:sp>
              <p:nvSpPr>
                <p:cNvPr id="1781" name="Line 187227"/>
                <p:cNvSpPr>
                  <a:spLocks noChangeAspect="1" noChangeShapeType="1"/>
                </p:cNvSpPr>
                <p:nvPr/>
              </p:nvSpPr>
              <p:spPr bwMode="auto">
                <a:xfrm flipH="1">
                  <a:off x="120" y="1373"/>
                  <a:ext cx="6" cy="1"/>
                </a:xfrm>
                <a:prstGeom prst="line">
                  <a:avLst/>
                </a:prstGeom>
                <a:noFill/>
                <a:ln w="12700">
                  <a:solidFill>
                    <a:srgbClr val="FF0000"/>
                  </a:solidFill>
                  <a:round/>
                  <a:headEnd/>
                  <a:tailEnd/>
                </a:ln>
              </p:spPr>
              <p:txBody>
                <a:bodyPr/>
                <a:lstStyle/>
                <a:p>
                  <a:endParaRPr lang="en-US"/>
                </a:p>
              </p:txBody>
            </p:sp>
            <p:sp>
              <p:nvSpPr>
                <p:cNvPr id="1782" name="Line 187228"/>
                <p:cNvSpPr>
                  <a:spLocks noChangeAspect="1" noChangeShapeType="1"/>
                </p:cNvSpPr>
                <p:nvPr/>
              </p:nvSpPr>
              <p:spPr bwMode="auto">
                <a:xfrm flipH="1">
                  <a:off x="120" y="1626"/>
                  <a:ext cx="6" cy="1"/>
                </a:xfrm>
                <a:prstGeom prst="line">
                  <a:avLst/>
                </a:prstGeom>
                <a:noFill/>
                <a:ln w="12700">
                  <a:solidFill>
                    <a:srgbClr val="FF0000"/>
                  </a:solidFill>
                  <a:round/>
                  <a:headEnd/>
                  <a:tailEnd/>
                </a:ln>
              </p:spPr>
              <p:txBody>
                <a:bodyPr/>
                <a:lstStyle/>
                <a:p>
                  <a:endParaRPr lang="en-US"/>
                </a:p>
              </p:txBody>
            </p:sp>
            <p:sp>
              <p:nvSpPr>
                <p:cNvPr id="1783" name="Line 187229"/>
                <p:cNvSpPr>
                  <a:spLocks noChangeAspect="1" noChangeShapeType="1"/>
                </p:cNvSpPr>
                <p:nvPr/>
              </p:nvSpPr>
              <p:spPr bwMode="auto">
                <a:xfrm flipH="1" flipV="1">
                  <a:off x="120" y="1369"/>
                  <a:ext cx="6" cy="4"/>
                </a:xfrm>
                <a:prstGeom prst="line">
                  <a:avLst/>
                </a:prstGeom>
                <a:noFill/>
                <a:ln w="12700">
                  <a:solidFill>
                    <a:srgbClr val="FF0000"/>
                  </a:solidFill>
                  <a:round/>
                  <a:headEnd/>
                  <a:tailEnd/>
                </a:ln>
              </p:spPr>
              <p:txBody>
                <a:bodyPr/>
                <a:lstStyle/>
                <a:p>
                  <a:endParaRPr lang="en-US"/>
                </a:p>
              </p:txBody>
            </p:sp>
            <p:sp>
              <p:nvSpPr>
                <p:cNvPr id="1784" name="Line 187230"/>
                <p:cNvSpPr>
                  <a:spLocks noChangeAspect="1" noChangeShapeType="1"/>
                </p:cNvSpPr>
                <p:nvPr/>
              </p:nvSpPr>
              <p:spPr bwMode="auto">
                <a:xfrm flipV="1">
                  <a:off x="126" y="2226"/>
                  <a:ext cx="1" cy="6"/>
                </a:xfrm>
                <a:prstGeom prst="line">
                  <a:avLst/>
                </a:prstGeom>
                <a:noFill/>
                <a:ln w="12700">
                  <a:solidFill>
                    <a:srgbClr val="FF0000"/>
                  </a:solidFill>
                  <a:round/>
                  <a:headEnd/>
                  <a:tailEnd/>
                </a:ln>
              </p:spPr>
              <p:txBody>
                <a:bodyPr/>
                <a:lstStyle/>
                <a:p>
                  <a:endParaRPr lang="en-US"/>
                </a:p>
              </p:txBody>
            </p:sp>
            <p:sp>
              <p:nvSpPr>
                <p:cNvPr id="1785" name="Line 187231"/>
                <p:cNvSpPr>
                  <a:spLocks noChangeAspect="1" noChangeShapeType="1"/>
                </p:cNvSpPr>
                <p:nvPr/>
              </p:nvSpPr>
              <p:spPr bwMode="auto">
                <a:xfrm flipH="1">
                  <a:off x="120" y="1649"/>
                  <a:ext cx="6" cy="1"/>
                </a:xfrm>
                <a:prstGeom prst="line">
                  <a:avLst/>
                </a:prstGeom>
                <a:noFill/>
                <a:ln w="12700">
                  <a:solidFill>
                    <a:srgbClr val="FF0000"/>
                  </a:solidFill>
                  <a:round/>
                  <a:headEnd/>
                  <a:tailEnd/>
                </a:ln>
              </p:spPr>
              <p:txBody>
                <a:bodyPr/>
                <a:lstStyle/>
                <a:p>
                  <a:endParaRPr lang="en-US"/>
                </a:p>
              </p:txBody>
            </p:sp>
            <p:sp>
              <p:nvSpPr>
                <p:cNvPr id="1786" name="Line 187232"/>
                <p:cNvSpPr>
                  <a:spLocks noChangeAspect="1" noChangeShapeType="1"/>
                </p:cNvSpPr>
                <p:nvPr/>
              </p:nvSpPr>
              <p:spPr bwMode="auto">
                <a:xfrm>
                  <a:off x="126" y="1206"/>
                  <a:ext cx="1" cy="6"/>
                </a:xfrm>
                <a:prstGeom prst="line">
                  <a:avLst/>
                </a:prstGeom>
                <a:noFill/>
                <a:ln w="12700">
                  <a:solidFill>
                    <a:srgbClr val="FF0000"/>
                  </a:solidFill>
                  <a:round/>
                  <a:headEnd/>
                  <a:tailEnd/>
                </a:ln>
              </p:spPr>
              <p:txBody>
                <a:bodyPr/>
                <a:lstStyle/>
                <a:p>
                  <a:endParaRPr lang="en-US"/>
                </a:p>
              </p:txBody>
            </p:sp>
            <p:sp>
              <p:nvSpPr>
                <p:cNvPr id="1787" name="Line 187233"/>
                <p:cNvSpPr>
                  <a:spLocks noChangeAspect="1" noChangeShapeType="1"/>
                </p:cNvSpPr>
                <p:nvPr/>
              </p:nvSpPr>
              <p:spPr bwMode="auto">
                <a:xfrm flipH="1">
                  <a:off x="120" y="1306"/>
                  <a:ext cx="6" cy="6"/>
                </a:xfrm>
                <a:prstGeom prst="line">
                  <a:avLst/>
                </a:prstGeom>
                <a:noFill/>
                <a:ln w="12700">
                  <a:solidFill>
                    <a:srgbClr val="FF0000"/>
                  </a:solidFill>
                  <a:round/>
                  <a:headEnd/>
                  <a:tailEnd/>
                </a:ln>
              </p:spPr>
              <p:txBody>
                <a:bodyPr/>
                <a:lstStyle/>
                <a:p>
                  <a:endParaRPr lang="en-US"/>
                </a:p>
              </p:txBody>
            </p:sp>
            <p:sp>
              <p:nvSpPr>
                <p:cNvPr id="1788" name="Line 187234"/>
                <p:cNvSpPr>
                  <a:spLocks noChangeAspect="1" noChangeShapeType="1"/>
                </p:cNvSpPr>
                <p:nvPr/>
              </p:nvSpPr>
              <p:spPr bwMode="auto">
                <a:xfrm flipH="1">
                  <a:off x="120" y="1200"/>
                  <a:ext cx="6" cy="1"/>
                </a:xfrm>
                <a:prstGeom prst="line">
                  <a:avLst/>
                </a:prstGeom>
                <a:noFill/>
                <a:ln w="12700">
                  <a:solidFill>
                    <a:srgbClr val="FF0000"/>
                  </a:solidFill>
                  <a:round/>
                  <a:headEnd/>
                  <a:tailEnd/>
                </a:ln>
              </p:spPr>
              <p:txBody>
                <a:bodyPr/>
                <a:lstStyle/>
                <a:p>
                  <a:endParaRPr lang="en-US"/>
                </a:p>
              </p:txBody>
            </p:sp>
            <p:sp>
              <p:nvSpPr>
                <p:cNvPr id="1789" name="Line 187235"/>
                <p:cNvSpPr>
                  <a:spLocks noChangeAspect="1" noChangeShapeType="1"/>
                </p:cNvSpPr>
                <p:nvPr/>
              </p:nvSpPr>
              <p:spPr bwMode="auto">
                <a:xfrm flipH="1">
                  <a:off x="120" y="1693"/>
                  <a:ext cx="6" cy="1"/>
                </a:xfrm>
                <a:prstGeom prst="line">
                  <a:avLst/>
                </a:prstGeom>
                <a:noFill/>
                <a:ln w="12700">
                  <a:solidFill>
                    <a:srgbClr val="FF0000"/>
                  </a:solidFill>
                  <a:round/>
                  <a:headEnd/>
                  <a:tailEnd/>
                </a:ln>
              </p:spPr>
              <p:txBody>
                <a:bodyPr/>
                <a:lstStyle/>
                <a:p>
                  <a:endParaRPr lang="en-US"/>
                </a:p>
              </p:txBody>
            </p:sp>
            <p:sp>
              <p:nvSpPr>
                <p:cNvPr id="1790" name="Line 187236"/>
                <p:cNvSpPr>
                  <a:spLocks noChangeAspect="1" noChangeShapeType="1"/>
                </p:cNvSpPr>
                <p:nvPr/>
              </p:nvSpPr>
              <p:spPr bwMode="auto">
                <a:xfrm flipH="1" flipV="1">
                  <a:off x="120" y="1665"/>
                  <a:ext cx="6" cy="6"/>
                </a:xfrm>
                <a:prstGeom prst="line">
                  <a:avLst/>
                </a:prstGeom>
                <a:noFill/>
                <a:ln w="12700">
                  <a:solidFill>
                    <a:srgbClr val="FF0000"/>
                  </a:solidFill>
                  <a:round/>
                  <a:headEnd/>
                  <a:tailEnd/>
                </a:ln>
              </p:spPr>
              <p:txBody>
                <a:bodyPr/>
                <a:lstStyle/>
                <a:p>
                  <a:endParaRPr lang="en-US"/>
                </a:p>
              </p:txBody>
            </p:sp>
            <p:sp>
              <p:nvSpPr>
                <p:cNvPr id="1791" name="Line 187237"/>
                <p:cNvSpPr>
                  <a:spLocks noChangeAspect="1" noChangeShapeType="1"/>
                </p:cNvSpPr>
                <p:nvPr/>
              </p:nvSpPr>
              <p:spPr bwMode="auto">
                <a:xfrm flipH="1">
                  <a:off x="120" y="1212"/>
                  <a:ext cx="6" cy="4"/>
                </a:xfrm>
                <a:prstGeom prst="line">
                  <a:avLst/>
                </a:prstGeom>
                <a:noFill/>
                <a:ln w="12700">
                  <a:solidFill>
                    <a:srgbClr val="FF0000"/>
                  </a:solidFill>
                  <a:round/>
                  <a:headEnd/>
                  <a:tailEnd/>
                </a:ln>
              </p:spPr>
              <p:txBody>
                <a:bodyPr/>
                <a:lstStyle/>
                <a:p>
                  <a:endParaRPr lang="en-US"/>
                </a:p>
              </p:txBody>
            </p:sp>
            <p:sp>
              <p:nvSpPr>
                <p:cNvPr id="1792" name="Line 187238"/>
                <p:cNvSpPr>
                  <a:spLocks noChangeAspect="1" noChangeShapeType="1"/>
                </p:cNvSpPr>
                <p:nvPr/>
              </p:nvSpPr>
              <p:spPr bwMode="auto">
                <a:xfrm flipH="1" flipV="1">
                  <a:off x="120" y="2220"/>
                  <a:ext cx="6" cy="6"/>
                </a:xfrm>
                <a:prstGeom prst="line">
                  <a:avLst/>
                </a:prstGeom>
                <a:noFill/>
                <a:ln w="12700">
                  <a:solidFill>
                    <a:srgbClr val="FF0000"/>
                  </a:solidFill>
                  <a:round/>
                  <a:headEnd/>
                  <a:tailEnd/>
                </a:ln>
              </p:spPr>
              <p:txBody>
                <a:bodyPr/>
                <a:lstStyle/>
                <a:p>
                  <a:endParaRPr lang="en-US"/>
                </a:p>
              </p:txBody>
            </p:sp>
            <p:sp>
              <p:nvSpPr>
                <p:cNvPr id="1793" name="Line 187239"/>
                <p:cNvSpPr>
                  <a:spLocks noChangeAspect="1" noChangeShapeType="1"/>
                </p:cNvSpPr>
                <p:nvPr/>
              </p:nvSpPr>
              <p:spPr bwMode="auto">
                <a:xfrm flipH="1">
                  <a:off x="120" y="1357"/>
                  <a:ext cx="6" cy="1"/>
                </a:xfrm>
                <a:prstGeom prst="line">
                  <a:avLst/>
                </a:prstGeom>
                <a:noFill/>
                <a:ln w="12700">
                  <a:solidFill>
                    <a:srgbClr val="FF0000"/>
                  </a:solidFill>
                  <a:round/>
                  <a:headEnd/>
                  <a:tailEnd/>
                </a:ln>
              </p:spPr>
              <p:txBody>
                <a:bodyPr/>
                <a:lstStyle/>
                <a:p>
                  <a:endParaRPr lang="en-US"/>
                </a:p>
              </p:txBody>
            </p:sp>
            <p:sp>
              <p:nvSpPr>
                <p:cNvPr id="1794" name="Line 187240"/>
                <p:cNvSpPr>
                  <a:spLocks noChangeAspect="1" noChangeShapeType="1"/>
                </p:cNvSpPr>
                <p:nvPr/>
              </p:nvSpPr>
              <p:spPr bwMode="auto">
                <a:xfrm flipH="1">
                  <a:off x="120" y="1711"/>
                  <a:ext cx="6" cy="1"/>
                </a:xfrm>
                <a:prstGeom prst="line">
                  <a:avLst/>
                </a:prstGeom>
                <a:noFill/>
                <a:ln w="12700">
                  <a:solidFill>
                    <a:srgbClr val="FF0000"/>
                  </a:solidFill>
                  <a:round/>
                  <a:headEnd/>
                  <a:tailEnd/>
                </a:ln>
              </p:spPr>
              <p:txBody>
                <a:bodyPr/>
                <a:lstStyle/>
                <a:p>
                  <a:endParaRPr lang="en-US"/>
                </a:p>
              </p:txBody>
            </p:sp>
            <p:sp>
              <p:nvSpPr>
                <p:cNvPr id="1795" name="Line 187241"/>
                <p:cNvSpPr>
                  <a:spLocks noChangeAspect="1" noChangeShapeType="1"/>
                </p:cNvSpPr>
                <p:nvPr/>
              </p:nvSpPr>
              <p:spPr bwMode="auto">
                <a:xfrm>
                  <a:off x="120" y="1626"/>
                  <a:ext cx="1" cy="6"/>
                </a:xfrm>
                <a:prstGeom prst="line">
                  <a:avLst/>
                </a:prstGeom>
                <a:noFill/>
                <a:ln w="12700">
                  <a:solidFill>
                    <a:srgbClr val="FF0000"/>
                  </a:solidFill>
                  <a:round/>
                  <a:headEnd/>
                  <a:tailEnd/>
                </a:ln>
              </p:spPr>
              <p:txBody>
                <a:bodyPr/>
                <a:lstStyle/>
                <a:p>
                  <a:endParaRPr lang="en-US"/>
                </a:p>
              </p:txBody>
            </p:sp>
            <p:sp>
              <p:nvSpPr>
                <p:cNvPr id="1796" name="Line 187242"/>
                <p:cNvSpPr>
                  <a:spLocks noChangeAspect="1" noChangeShapeType="1"/>
                </p:cNvSpPr>
                <p:nvPr/>
              </p:nvSpPr>
              <p:spPr bwMode="auto">
                <a:xfrm>
                  <a:off x="120" y="1373"/>
                  <a:ext cx="1" cy="6"/>
                </a:xfrm>
                <a:prstGeom prst="line">
                  <a:avLst/>
                </a:prstGeom>
                <a:noFill/>
                <a:ln w="12700">
                  <a:solidFill>
                    <a:srgbClr val="FF0000"/>
                  </a:solidFill>
                  <a:round/>
                  <a:headEnd/>
                  <a:tailEnd/>
                </a:ln>
              </p:spPr>
              <p:txBody>
                <a:bodyPr/>
                <a:lstStyle/>
                <a:p>
                  <a:endParaRPr lang="en-US"/>
                </a:p>
              </p:txBody>
            </p:sp>
            <p:sp>
              <p:nvSpPr>
                <p:cNvPr id="1797" name="Line 187243"/>
                <p:cNvSpPr>
                  <a:spLocks noChangeAspect="1" noChangeShapeType="1"/>
                </p:cNvSpPr>
                <p:nvPr/>
              </p:nvSpPr>
              <p:spPr bwMode="auto">
                <a:xfrm flipH="1">
                  <a:off x="115" y="1755"/>
                  <a:ext cx="5" cy="1"/>
                </a:xfrm>
                <a:prstGeom prst="line">
                  <a:avLst/>
                </a:prstGeom>
                <a:noFill/>
                <a:ln w="12700">
                  <a:solidFill>
                    <a:srgbClr val="FF0000"/>
                  </a:solidFill>
                  <a:round/>
                  <a:headEnd/>
                  <a:tailEnd/>
                </a:ln>
              </p:spPr>
              <p:txBody>
                <a:bodyPr/>
                <a:lstStyle/>
                <a:p>
                  <a:endParaRPr lang="en-US"/>
                </a:p>
              </p:txBody>
            </p:sp>
            <p:sp>
              <p:nvSpPr>
                <p:cNvPr id="1798" name="Line 187244"/>
                <p:cNvSpPr>
                  <a:spLocks noChangeAspect="1" noChangeShapeType="1"/>
                </p:cNvSpPr>
                <p:nvPr/>
              </p:nvSpPr>
              <p:spPr bwMode="auto">
                <a:xfrm flipH="1">
                  <a:off x="115" y="1649"/>
                  <a:ext cx="5" cy="1"/>
                </a:xfrm>
                <a:prstGeom prst="line">
                  <a:avLst/>
                </a:prstGeom>
                <a:noFill/>
                <a:ln w="12700">
                  <a:solidFill>
                    <a:srgbClr val="FF0000"/>
                  </a:solidFill>
                  <a:round/>
                  <a:headEnd/>
                  <a:tailEnd/>
                </a:ln>
              </p:spPr>
              <p:txBody>
                <a:bodyPr/>
                <a:lstStyle/>
                <a:p>
                  <a:endParaRPr lang="en-US"/>
                </a:p>
              </p:txBody>
            </p:sp>
            <p:sp>
              <p:nvSpPr>
                <p:cNvPr id="1799" name="Line 187245"/>
                <p:cNvSpPr>
                  <a:spLocks noChangeAspect="1" noChangeShapeType="1"/>
                </p:cNvSpPr>
                <p:nvPr/>
              </p:nvSpPr>
              <p:spPr bwMode="auto">
                <a:xfrm>
                  <a:off x="120" y="1357"/>
                  <a:ext cx="1" cy="6"/>
                </a:xfrm>
                <a:prstGeom prst="line">
                  <a:avLst/>
                </a:prstGeom>
                <a:noFill/>
                <a:ln w="12700">
                  <a:solidFill>
                    <a:srgbClr val="FF0000"/>
                  </a:solidFill>
                  <a:round/>
                  <a:headEnd/>
                  <a:tailEnd/>
                </a:ln>
              </p:spPr>
              <p:txBody>
                <a:bodyPr/>
                <a:lstStyle/>
                <a:p>
                  <a:endParaRPr lang="en-US"/>
                </a:p>
              </p:txBody>
            </p:sp>
            <p:sp>
              <p:nvSpPr>
                <p:cNvPr id="1800" name="Line 187246"/>
                <p:cNvSpPr>
                  <a:spLocks noChangeAspect="1" noChangeShapeType="1"/>
                </p:cNvSpPr>
                <p:nvPr/>
              </p:nvSpPr>
              <p:spPr bwMode="auto">
                <a:xfrm flipH="1">
                  <a:off x="115" y="1200"/>
                  <a:ext cx="5" cy="6"/>
                </a:xfrm>
                <a:prstGeom prst="line">
                  <a:avLst/>
                </a:prstGeom>
                <a:noFill/>
                <a:ln w="12700">
                  <a:solidFill>
                    <a:srgbClr val="FF0000"/>
                  </a:solidFill>
                  <a:round/>
                  <a:headEnd/>
                  <a:tailEnd/>
                </a:ln>
              </p:spPr>
              <p:txBody>
                <a:bodyPr/>
                <a:lstStyle/>
                <a:p>
                  <a:endParaRPr lang="en-US"/>
                </a:p>
              </p:txBody>
            </p:sp>
            <p:sp>
              <p:nvSpPr>
                <p:cNvPr id="1801" name="Line 187247"/>
                <p:cNvSpPr>
                  <a:spLocks noChangeAspect="1" noChangeShapeType="1"/>
                </p:cNvSpPr>
                <p:nvPr/>
              </p:nvSpPr>
              <p:spPr bwMode="auto">
                <a:xfrm flipH="1">
                  <a:off x="115" y="1369"/>
                  <a:ext cx="5" cy="0"/>
                </a:xfrm>
                <a:prstGeom prst="line">
                  <a:avLst/>
                </a:prstGeom>
                <a:noFill/>
                <a:ln w="12700">
                  <a:solidFill>
                    <a:srgbClr val="FF0000"/>
                  </a:solidFill>
                  <a:round/>
                  <a:headEnd/>
                  <a:tailEnd/>
                </a:ln>
              </p:spPr>
              <p:txBody>
                <a:bodyPr/>
                <a:lstStyle/>
                <a:p>
                  <a:endParaRPr lang="en-US"/>
                </a:p>
              </p:txBody>
            </p:sp>
            <p:sp>
              <p:nvSpPr>
                <p:cNvPr id="1802" name="Line 187248"/>
                <p:cNvSpPr>
                  <a:spLocks noChangeAspect="1" noChangeShapeType="1"/>
                </p:cNvSpPr>
                <p:nvPr/>
              </p:nvSpPr>
              <p:spPr bwMode="auto">
                <a:xfrm>
                  <a:off x="120" y="1216"/>
                  <a:ext cx="1" cy="6"/>
                </a:xfrm>
                <a:prstGeom prst="line">
                  <a:avLst/>
                </a:prstGeom>
                <a:noFill/>
                <a:ln w="12700">
                  <a:solidFill>
                    <a:srgbClr val="FF0000"/>
                  </a:solidFill>
                  <a:round/>
                  <a:headEnd/>
                  <a:tailEnd/>
                </a:ln>
              </p:spPr>
              <p:txBody>
                <a:bodyPr/>
                <a:lstStyle/>
                <a:p>
                  <a:endParaRPr lang="en-US"/>
                </a:p>
              </p:txBody>
            </p:sp>
            <p:sp>
              <p:nvSpPr>
                <p:cNvPr id="1803" name="Line 187249"/>
                <p:cNvSpPr>
                  <a:spLocks noChangeAspect="1" noChangeShapeType="1"/>
                </p:cNvSpPr>
                <p:nvPr/>
              </p:nvSpPr>
              <p:spPr bwMode="auto">
                <a:xfrm flipH="1">
                  <a:off x="115" y="1794"/>
                  <a:ext cx="5" cy="1"/>
                </a:xfrm>
                <a:prstGeom prst="line">
                  <a:avLst/>
                </a:prstGeom>
                <a:noFill/>
                <a:ln w="12700">
                  <a:solidFill>
                    <a:srgbClr val="FF0000"/>
                  </a:solidFill>
                  <a:round/>
                  <a:headEnd/>
                  <a:tailEnd/>
                </a:ln>
              </p:spPr>
              <p:txBody>
                <a:bodyPr/>
                <a:lstStyle/>
                <a:p>
                  <a:endParaRPr lang="en-US"/>
                </a:p>
              </p:txBody>
            </p:sp>
            <p:sp>
              <p:nvSpPr>
                <p:cNvPr id="1804" name="Line 187250"/>
                <p:cNvSpPr>
                  <a:spLocks noChangeAspect="1" noChangeShapeType="1"/>
                </p:cNvSpPr>
                <p:nvPr/>
              </p:nvSpPr>
              <p:spPr bwMode="auto">
                <a:xfrm flipH="1" flipV="1">
                  <a:off x="115" y="1677"/>
                  <a:ext cx="5" cy="6"/>
                </a:xfrm>
                <a:prstGeom prst="line">
                  <a:avLst/>
                </a:prstGeom>
                <a:noFill/>
                <a:ln w="12700">
                  <a:solidFill>
                    <a:srgbClr val="FF0000"/>
                  </a:solidFill>
                  <a:round/>
                  <a:headEnd/>
                  <a:tailEnd/>
                </a:ln>
              </p:spPr>
              <p:txBody>
                <a:bodyPr/>
                <a:lstStyle/>
                <a:p>
                  <a:endParaRPr lang="en-US"/>
                </a:p>
              </p:txBody>
            </p:sp>
            <p:sp>
              <p:nvSpPr>
                <p:cNvPr id="1805" name="Line 187251"/>
                <p:cNvSpPr>
                  <a:spLocks noChangeAspect="1" noChangeShapeType="1"/>
                </p:cNvSpPr>
                <p:nvPr/>
              </p:nvSpPr>
              <p:spPr bwMode="auto">
                <a:xfrm flipH="1" flipV="1">
                  <a:off x="115" y="1688"/>
                  <a:ext cx="5" cy="5"/>
                </a:xfrm>
                <a:prstGeom prst="line">
                  <a:avLst/>
                </a:prstGeom>
                <a:noFill/>
                <a:ln w="12700">
                  <a:solidFill>
                    <a:srgbClr val="FF0000"/>
                  </a:solidFill>
                  <a:round/>
                  <a:headEnd/>
                  <a:tailEnd/>
                </a:ln>
              </p:spPr>
              <p:txBody>
                <a:bodyPr/>
                <a:lstStyle/>
                <a:p>
                  <a:endParaRPr lang="en-US"/>
                </a:p>
              </p:txBody>
            </p:sp>
            <p:sp>
              <p:nvSpPr>
                <p:cNvPr id="1806" name="Line 187252"/>
                <p:cNvSpPr>
                  <a:spLocks noChangeAspect="1" noChangeShapeType="1"/>
                </p:cNvSpPr>
                <p:nvPr/>
              </p:nvSpPr>
              <p:spPr bwMode="auto">
                <a:xfrm flipH="1">
                  <a:off x="115" y="1312"/>
                  <a:ext cx="5" cy="5"/>
                </a:xfrm>
                <a:prstGeom prst="line">
                  <a:avLst/>
                </a:prstGeom>
                <a:noFill/>
                <a:ln w="12700">
                  <a:solidFill>
                    <a:srgbClr val="FF0000"/>
                  </a:solidFill>
                  <a:round/>
                  <a:headEnd/>
                  <a:tailEnd/>
                </a:ln>
              </p:spPr>
              <p:txBody>
                <a:bodyPr/>
                <a:lstStyle/>
                <a:p>
                  <a:endParaRPr lang="en-US"/>
                </a:p>
              </p:txBody>
            </p:sp>
            <p:sp>
              <p:nvSpPr>
                <p:cNvPr id="1807" name="Line 187253"/>
                <p:cNvSpPr>
                  <a:spLocks noChangeAspect="1" noChangeShapeType="1"/>
                </p:cNvSpPr>
                <p:nvPr/>
              </p:nvSpPr>
              <p:spPr bwMode="auto">
                <a:xfrm flipH="1">
                  <a:off x="115" y="1665"/>
                  <a:ext cx="5" cy="1"/>
                </a:xfrm>
                <a:prstGeom prst="line">
                  <a:avLst/>
                </a:prstGeom>
                <a:noFill/>
                <a:ln w="12700">
                  <a:solidFill>
                    <a:srgbClr val="FF0000"/>
                  </a:solidFill>
                  <a:round/>
                  <a:headEnd/>
                  <a:tailEnd/>
                </a:ln>
              </p:spPr>
              <p:txBody>
                <a:bodyPr/>
                <a:lstStyle/>
                <a:p>
                  <a:endParaRPr lang="en-US"/>
                </a:p>
              </p:txBody>
            </p:sp>
            <p:sp>
              <p:nvSpPr>
                <p:cNvPr id="1808" name="Line 187254"/>
                <p:cNvSpPr>
                  <a:spLocks noChangeAspect="1" noChangeShapeType="1"/>
                </p:cNvSpPr>
                <p:nvPr/>
              </p:nvSpPr>
              <p:spPr bwMode="auto">
                <a:xfrm flipH="1" flipV="1">
                  <a:off x="115" y="2216"/>
                  <a:ext cx="5" cy="4"/>
                </a:xfrm>
                <a:prstGeom prst="line">
                  <a:avLst/>
                </a:prstGeom>
                <a:noFill/>
                <a:ln w="12700">
                  <a:solidFill>
                    <a:srgbClr val="FF0000"/>
                  </a:solidFill>
                  <a:round/>
                  <a:headEnd/>
                  <a:tailEnd/>
                </a:ln>
              </p:spPr>
              <p:txBody>
                <a:bodyPr/>
                <a:lstStyle/>
                <a:p>
                  <a:endParaRPr lang="en-US"/>
                </a:p>
              </p:txBody>
            </p:sp>
            <p:sp>
              <p:nvSpPr>
                <p:cNvPr id="1809" name="Line 187255"/>
                <p:cNvSpPr>
                  <a:spLocks noChangeAspect="1" noChangeShapeType="1"/>
                </p:cNvSpPr>
                <p:nvPr/>
              </p:nvSpPr>
              <p:spPr bwMode="auto">
                <a:xfrm flipH="1" flipV="1">
                  <a:off x="115" y="1705"/>
                  <a:ext cx="5" cy="6"/>
                </a:xfrm>
                <a:prstGeom prst="line">
                  <a:avLst/>
                </a:prstGeom>
                <a:noFill/>
                <a:ln w="12700">
                  <a:solidFill>
                    <a:srgbClr val="FF0000"/>
                  </a:solidFill>
                  <a:round/>
                  <a:headEnd/>
                  <a:tailEnd/>
                </a:ln>
              </p:spPr>
              <p:txBody>
                <a:bodyPr/>
                <a:lstStyle/>
                <a:p>
                  <a:endParaRPr lang="en-US"/>
                </a:p>
              </p:txBody>
            </p:sp>
            <p:sp>
              <p:nvSpPr>
                <p:cNvPr id="1810" name="Line 187256"/>
                <p:cNvSpPr>
                  <a:spLocks noChangeAspect="1" noChangeShapeType="1"/>
                </p:cNvSpPr>
                <p:nvPr/>
              </p:nvSpPr>
              <p:spPr bwMode="auto">
                <a:xfrm flipH="1">
                  <a:off x="115" y="1632"/>
                  <a:ext cx="5" cy="5"/>
                </a:xfrm>
                <a:prstGeom prst="line">
                  <a:avLst/>
                </a:prstGeom>
                <a:noFill/>
                <a:ln w="12700">
                  <a:solidFill>
                    <a:srgbClr val="FF0000"/>
                  </a:solidFill>
                  <a:round/>
                  <a:headEnd/>
                  <a:tailEnd/>
                </a:ln>
              </p:spPr>
              <p:txBody>
                <a:bodyPr/>
                <a:lstStyle/>
                <a:p>
                  <a:endParaRPr lang="en-US"/>
                </a:p>
              </p:txBody>
            </p:sp>
            <p:sp>
              <p:nvSpPr>
                <p:cNvPr id="1811" name="Line 187257"/>
                <p:cNvSpPr>
                  <a:spLocks noChangeAspect="1" noChangeShapeType="1"/>
                </p:cNvSpPr>
                <p:nvPr/>
              </p:nvSpPr>
              <p:spPr bwMode="auto">
                <a:xfrm flipH="1">
                  <a:off x="115" y="1379"/>
                  <a:ext cx="5" cy="1"/>
                </a:xfrm>
                <a:prstGeom prst="line">
                  <a:avLst/>
                </a:prstGeom>
                <a:noFill/>
                <a:ln w="12700">
                  <a:solidFill>
                    <a:srgbClr val="FF0000"/>
                  </a:solidFill>
                  <a:round/>
                  <a:headEnd/>
                  <a:tailEnd/>
                </a:ln>
              </p:spPr>
              <p:txBody>
                <a:bodyPr/>
                <a:lstStyle/>
                <a:p>
                  <a:endParaRPr lang="en-US"/>
                </a:p>
              </p:txBody>
            </p:sp>
            <p:sp>
              <p:nvSpPr>
                <p:cNvPr id="1812" name="Line 187258"/>
                <p:cNvSpPr>
                  <a:spLocks noChangeAspect="1" noChangeShapeType="1"/>
                </p:cNvSpPr>
                <p:nvPr/>
              </p:nvSpPr>
              <p:spPr bwMode="auto">
                <a:xfrm flipH="1">
                  <a:off x="115" y="1222"/>
                  <a:ext cx="5" cy="6"/>
                </a:xfrm>
                <a:prstGeom prst="line">
                  <a:avLst/>
                </a:prstGeom>
                <a:noFill/>
                <a:ln w="12700">
                  <a:solidFill>
                    <a:srgbClr val="FF0000"/>
                  </a:solidFill>
                  <a:round/>
                  <a:headEnd/>
                  <a:tailEnd/>
                </a:ln>
              </p:spPr>
              <p:txBody>
                <a:bodyPr/>
                <a:lstStyle/>
                <a:p>
                  <a:endParaRPr lang="en-US"/>
                </a:p>
              </p:txBody>
            </p:sp>
            <p:sp>
              <p:nvSpPr>
                <p:cNvPr id="1813" name="Line 187259"/>
                <p:cNvSpPr>
                  <a:spLocks noChangeAspect="1" noChangeShapeType="1"/>
                </p:cNvSpPr>
                <p:nvPr/>
              </p:nvSpPr>
              <p:spPr bwMode="auto">
                <a:xfrm flipH="1">
                  <a:off x="115" y="1363"/>
                  <a:ext cx="5" cy="6"/>
                </a:xfrm>
                <a:prstGeom prst="line">
                  <a:avLst/>
                </a:prstGeom>
                <a:noFill/>
                <a:ln w="12700">
                  <a:solidFill>
                    <a:srgbClr val="FF0000"/>
                  </a:solidFill>
                  <a:round/>
                  <a:headEnd/>
                  <a:tailEnd/>
                </a:ln>
              </p:spPr>
              <p:txBody>
                <a:bodyPr/>
                <a:lstStyle/>
                <a:p>
                  <a:endParaRPr lang="en-US"/>
                </a:p>
              </p:txBody>
            </p:sp>
            <p:sp>
              <p:nvSpPr>
                <p:cNvPr id="1814" name="Line 187260"/>
                <p:cNvSpPr>
                  <a:spLocks noChangeAspect="1" noChangeShapeType="1"/>
                </p:cNvSpPr>
                <p:nvPr/>
              </p:nvSpPr>
              <p:spPr bwMode="auto">
                <a:xfrm flipH="1">
                  <a:off x="109" y="1649"/>
                  <a:ext cx="6" cy="5"/>
                </a:xfrm>
                <a:prstGeom prst="line">
                  <a:avLst/>
                </a:prstGeom>
                <a:noFill/>
                <a:ln w="12700">
                  <a:solidFill>
                    <a:srgbClr val="FF0000"/>
                  </a:solidFill>
                  <a:round/>
                  <a:headEnd/>
                  <a:tailEnd/>
                </a:ln>
              </p:spPr>
              <p:txBody>
                <a:bodyPr/>
                <a:lstStyle/>
                <a:p>
                  <a:endParaRPr lang="en-US"/>
                </a:p>
              </p:txBody>
            </p:sp>
            <p:sp>
              <p:nvSpPr>
                <p:cNvPr id="1815" name="Line 187261"/>
                <p:cNvSpPr>
                  <a:spLocks noChangeAspect="1" noChangeShapeType="1"/>
                </p:cNvSpPr>
                <p:nvPr/>
              </p:nvSpPr>
              <p:spPr bwMode="auto">
                <a:xfrm flipV="1">
                  <a:off x="115" y="2210"/>
                  <a:ext cx="1" cy="6"/>
                </a:xfrm>
                <a:prstGeom prst="line">
                  <a:avLst/>
                </a:prstGeom>
                <a:noFill/>
                <a:ln w="12700">
                  <a:solidFill>
                    <a:srgbClr val="FF0000"/>
                  </a:solidFill>
                  <a:round/>
                  <a:headEnd/>
                  <a:tailEnd/>
                </a:ln>
              </p:spPr>
              <p:txBody>
                <a:bodyPr/>
                <a:lstStyle/>
                <a:p>
                  <a:endParaRPr lang="en-US"/>
                </a:p>
              </p:txBody>
            </p:sp>
            <p:sp>
              <p:nvSpPr>
                <p:cNvPr id="1816" name="Line 187262"/>
                <p:cNvSpPr>
                  <a:spLocks noChangeAspect="1" noChangeShapeType="1"/>
                </p:cNvSpPr>
                <p:nvPr/>
              </p:nvSpPr>
              <p:spPr bwMode="auto">
                <a:xfrm>
                  <a:off x="115" y="1206"/>
                  <a:ext cx="1" cy="6"/>
                </a:xfrm>
                <a:prstGeom prst="line">
                  <a:avLst/>
                </a:prstGeom>
                <a:noFill/>
                <a:ln w="12700">
                  <a:solidFill>
                    <a:srgbClr val="FF0000"/>
                  </a:solidFill>
                  <a:round/>
                  <a:headEnd/>
                  <a:tailEnd/>
                </a:ln>
              </p:spPr>
              <p:txBody>
                <a:bodyPr/>
                <a:lstStyle/>
                <a:p>
                  <a:endParaRPr lang="en-US"/>
                </a:p>
              </p:txBody>
            </p:sp>
            <p:sp>
              <p:nvSpPr>
                <p:cNvPr id="1817" name="Line 187263"/>
                <p:cNvSpPr>
                  <a:spLocks noChangeAspect="1" noChangeShapeType="1"/>
                </p:cNvSpPr>
                <p:nvPr/>
              </p:nvSpPr>
              <p:spPr bwMode="auto">
                <a:xfrm flipH="1" flipV="1">
                  <a:off x="109" y="1789"/>
                  <a:ext cx="6" cy="5"/>
                </a:xfrm>
                <a:prstGeom prst="line">
                  <a:avLst/>
                </a:prstGeom>
                <a:noFill/>
                <a:ln w="12700">
                  <a:solidFill>
                    <a:srgbClr val="FF0000"/>
                  </a:solidFill>
                  <a:round/>
                  <a:headEnd/>
                  <a:tailEnd/>
                </a:ln>
              </p:spPr>
              <p:txBody>
                <a:bodyPr/>
                <a:lstStyle/>
                <a:p>
                  <a:endParaRPr lang="en-US"/>
                </a:p>
              </p:txBody>
            </p:sp>
            <p:sp>
              <p:nvSpPr>
                <p:cNvPr id="1818" name="Line 187264"/>
                <p:cNvSpPr>
                  <a:spLocks noChangeAspect="1" noChangeShapeType="1"/>
                </p:cNvSpPr>
                <p:nvPr/>
              </p:nvSpPr>
              <p:spPr bwMode="auto">
                <a:xfrm flipH="1">
                  <a:off x="109" y="1369"/>
                  <a:ext cx="6" cy="4"/>
                </a:xfrm>
                <a:prstGeom prst="line">
                  <a:avLst/>
                </a:prstGeom>
                <a:noFill/>
                <a:ln w="12700">
                  <a:solidFill>
                    <a:srgbClr val="FF0000"/>
                  </a:solidFill>
                  <a:round/>
                  <a:headEnd/>
                  <a:tailEnd/>
                </a:ln>
              </p:spPr>
              <p:txBody>
                <a:bodyPr/>
                <a:lstStyle/>
                <a:p>
                  <a:endParaRPr lang="en-US"/>
                </a:p>
              </p:txBody>
            </p:sp>
            <p:sp>
              <p:nvSpPr>
                <p:cNvPr id="1819" name="Line 187265"/>
                <p:cNvSpPr>
                  <a:spLocks noChangeAspect="1" noChangeShapeType="1"/>
                </p:cNvSpPr>
                <p:nvPr/>
              </p:nvSpPr>
              <p:spPr bwMode="auto">
                <a:xfrm flipV="1">
                  <a:off x="115" y="1749"/>
                  <a:ext cx="1" cy="6"/>
                </a:xfrm>
                <a:prstGeom prst="line">
                  <a:avLst/>
                </a:prstGeom>
                <a:noFill/>
                <a:ln w="12700">
                  <a:solidFill>
                    <a:srgbClr val="FF0000"/>
                  </a:solidFill>
                  <a:round/>
                  <a:headEnd/>
                  <a:tailEnd/>
                </a:ln>
              </p:spPr>
              <p:txBody>
                <a:bodyPr/>
                <a:lstStyle/>
                <a:p>
                  <a:endParaRPr lang="en-US"/>
                </a:p>
              </p:txBody>
            </p:sp>
            <p:sp>
              <p:nvSpPr>
                <p:cNvPr id="1820" name="Line 187266"/>
                <p:cNvSpPr>
                  <a:spLocks noChangeAspect="1" noChangeShapeType="1"/>
                </p:cNvSpPr>
                <p:nvPr/>
              </p:nvSpPr>
              <p:spPr bwMode="auto">
                <a:xfrm flipV="1">
                  <a:off x="115" y="2204"/>
                  <a:ext cx="1" cy="6"/>
                </a:xfrm>
                <a:prstGeom prst="line">
                  <a:avLst/>
                </a:prstGeom>
                <a:noFill/>
                <a:ln w="12700">
                  <a:solidFill>
                    <a:srgbClr val="FF0000"/>
                  </a:solidFill>
                  <a:round/>
                  <a:headEnd/>
                  <a:tailEnd/>
                </a:ln>
              </p:spPr>
              <p:txBody>
                <a:bodyPr/>
                <a:lstStyle/>
                <a:p>
                  <a:endParaRPr lang="en-US"/>
                </a:p>
              </p:txBody>
            </p:sp>
            <p:sp>
              <p:nvSpPr>
                <p:cNvPr id="1821" name="Line 187267"/>
                <p:cNvSpPr>
                  <a:spLocks noChangeAspect="1" noChangeShapeType="1"/>
                </p:cNvSpPr>
                <p:nvPr/>
              </p:nvSpPr>
              <p:spPr bwMode="auto">
                <a:xfrm flipH="1">
                  <a:off x="109" y="1688"/>
                  <a:ext cx="6" cy="1"/>
                </a:xfrm>
                <a:prstGeom prst="line">
                  <a:avLst/>
                </a:prstGeom>
                <a:noFill/>
                <a:ln w="12700">
                  <a:solidFill>
                    <a:srgbClr val="FF0000"/>
                  </a:solidFill>
                  <a:round/>
                  <a:headEnd/>
                  <a:tailEnd/>
                </a:ln>
              </p:spPr>
              <p:txBody>
                <a:bodyPr/>
                <a:lstStyle/>
                <a:p>
                  <a:endParaRPr lang="en-US"/>
                </a:p>
              </p:txBody>
            </p:sp>
            <p:sp>
              <p:nvSpPr>
                <p:cNvPr id="1822" name="Line 187268"/>
                <p:cNvSpPr>
                  <a:spLocks noChangeAspect="1" noChangeShapeType="1"/>
                </p:cNvSpPr>
                <p:nvPr/>
              </p:nvSpPr>
              <p:spPr bwMode="auto">
                <a:xfrm flipH="1">
                  <a:off x="109" y="1317"/>
                  <a:ext cx="6" cy="6"/>
                </a:xfrm>
                <a:prstGeom prst="line">
                  <a:avLst/>
                </a:prstGeom>
                <a:noFill/>
                <a:ln w="12700">
                  <a:solidFill>
                    <a:srgbClr val="FF0000"/>
                  </a:solidFill>
                  <a:round/>
                  <a:headEnd/>
                  <a:tailEnd/>
                </a:ln>
              </p:spPr>
              <p:txBody>
                <a:bodyPr/>
                <a:lstStyle/>
                <a:p>
                  <a:endParaRPr lang="en-US"/>
                </a:p>
              </p:txBody>
            </p:sp>
            <p:sp>
              <p:nvSpPr>
                <p:cNvPr id="1823" name="Line 187269"/>
                <p:cNvSpPr>
                  <a:spLocks noChangeAspect="1" noChangeShapeType="1"/>
                </p:cNvSpPr>
                <p:nvPr/>
              </p:nvSpPr>
              <p:spPr bwMode="auto">
                <a:xfrm flipH="1">
                  <a:off x="109" y="1212"/>
                  <a:ext cx="6" cy="4"/>
                </a:xfrm>
                <a:prstGeom prst="line">
                  <a:avLst/>
                </a:prstGeom>
                <a:noFill/>
                <a:ln w="12700">
                  <a:solidFill>
                    <a:srgbClr val="FF0000"/>
                  </a:solidFill>
                  <a:round/>
                  <a:headEnd/>
                  <a:tailEnd/>
                </a:ln>
              </p:spPr>
              <p:txBody>
                <a:bodyPr/>
                <a:lstStyle/>
                <a:p>
                  <a:endParaRPr lang="en-US"/>
                </a:p>
              </p:txBody>
            </p:sp>
            <p:sp>
              <p:nvSpPr>
                <p:cNvPr id="1824" name="Line 187270"/>
                <p:cNvSpPr>
                  <a:spLocks noChangeAspect="1" noChangeShapeType="1"/>
                </p:cNvSpPr>
                <p:nvPr/>
              </p:nvSpPr>
              <p:spPr bwMode="auto">
                <a:xfrm flipH="1">
                  <a:off x="109" y="1379"/>
                  <a:ext cx="6" cy="1"/>
                </a:xfrm>
                <a:prstGeom prst="line">
                  <a:avLst/>
                </a:prstGeom>
                <a:noFill/>
                <a:ln w="12700">
                  <a:solidFill>
                    <a:srgbClr val="FF0000"/>
                  </a:solidFill>
                  <a:round/>
                  <a:headEnd/>
                  <a:tailEnd/>
                </a:ln>
              </p:spPr>
              <p:txBody>
                <a:bodyPr/>
                <a:lstStyle/>
                <a:p>
                  <a:endParaRPr lang="en-US"/>
                </a:p>
              </p:txBody>
            </p:sp>
            <p:sp>
              <p:nvSpPr>
                <p:cNvPr id="1825" name="Line 187271"/>
                <p:cNvSpPr>
                  <a:spLocks noChangeAspect="1" noChangeShapeType="1"/>
                </p:cNvSpPr>
                <p:nvPr/>
              </p:nvSpPr>
              <p:spPr bwMode="auto">
                <a:xfrm flipH="1">
                  <a:off x="109" y="1677"/>
                  <a:ext cx="6" cy="1"/>
                </a:xfrm>
                <a:prstGeom prst="line">
                  <a:avLst/>
                </a:prstGeom>
                <a:noFill/>
                <a:ln w="12700">
                  <a:solidFill>
                    <a:srgbClr val="FF0000"/>
                  </a:solidFill>
                  <a:round/>
                  <a:headEnd/>
                  <a:tailEnd/>
                </a:ln>
              </p:spPr>
              <p:txBody>
                <a:bodyPr/>
                <a:lstStyle/>
                <a:p>
                  <a:endParaRPr lang="en-US"/>
                </a:p>
              </p:txBody>
            </p:sp>
            <p:sp>
              <p:nvSpPr>
                <p:cNvPr id="1826" name="Line 187272"/>
                <p:cNvSpPr>
                  <a:spLocks noChangeAspect="1" noChangeShapeType="1"/>
                </p:cNvSpPr>
                <p:nvPr/>
              </p:nvSpPr>
              <p:spPr bwMode="auto">
                <a:xfrm flipV="1">
                  <a:off x="115" y="2192"/>
                  <a:ext cx="1" cy="12"/>
                </a:xfrm>
                <a:prstGeom prst="line">
                  <a:avLst/>
                </a:prstGeom>
                <a:noFill/>
                <a:ln w="12700">
                  <a:solidFill>
                    <a:srgbClr val="FF0000"/>
                  </a:solidFill>
                  <a:round/>
                  <a:headEnd/>
                  <a:tailEnd/>
                </a:ln>
              </p:spPr>
              <p:txBody>
                <a:bodyPr/>
                <a:lstStyle/>
                <a:p>
                  <a:endParaRPr lang="en-US"/>
                </a:p>
              </p:txBody>
            </p:sp>
            <p:sp>
              <p:nvSpPr>
                <p:cNvPr id="1827" name="Line 187273"/>
                <p:cNvSpPr>
                  <a:spLocks noChangeAspect="1" noChangeShapeType="1"/>
                </p:cNvSpPr>
                <p:nvPr/>
              </p:nvSpPr>
              <p:spPr bwMode="auto">
                <a:xfrm flipH="1">
                  <a:off x="109" y="1665"/>
                  <a:ext cx="6" cy="1"/>
                </a:xfrm>
                <a:prstGeom prst="line">
                  <a:avLst/>
                </a:prstGeom>
                <a:noFill/>
                <a:ln w="12700">
                  <a:solidFill>
                    <a:srgbClr val="FF0000"/>
                  </a:solidFill>
                  <a:round/>
                  <a:headEnd/>
                  <a:tailEnd/>
                </a:ln>
              </p:spPr>
              <p:txBody>
                <a:bodyPr/>
                <a:lstStyle/>
                <a:p>
                  <a:endParaRPr lang="en-US"/>
                </a:p>
              </p:txBody>
            </p:sp>
            <p:sp>
              <p:nvSpPr>
                <p:cNvPr id="1828" name="Line 187274"/>
                <p:cNvSpPr>
                  <a:spLocks noChangeAspect="1" noChangeShapeType="1"/>
                </p:cNvSpPr>
                <p:nvPr/>
              </p:nvSpPr>
              <p:spPr bwMode="auto">
                <a:xfrm flipH="1">
                  <a:off x="109" y="1705"/>
                  <a:ext cx="6" cy="1"/>
                </a:xfrm>
                <a:prstGeom prst="line">
                  <a:avLst/>
                </a:prstGeom>
                <a:noFill/>
                <a:ln w="12700">
                  <a:solidFill>
                    <a:srgbClr val="FF0000"/>
                  </a:solidFill>
                  <a:round/>
                  <a:headEnd/>
                  <a:tailEnd/>
                </a:ln>
              </p:spPr>
              <p:txBody>
                <a:bodyPr/>
                <a:lstStyle/>
                <a:p>
                  <a:endParaRPr lang="en-US"/>
                </a:p>
              </p:txBody>
            </p:sp>
            <p:sp>
              <p:nvSpPr>
                <p:cNvPr id="1829" name="Line 187275"/>
                <p:cNvSpPr>
                  <a:spLocks noChangeAspect="1" noChangeShapeType="1"/>
                </p:cNvSpPr>
                <p:nvPr/>
              </p:nvSpPr>
              <p:spPr bwMode="auto">
                <a:xfrm flipV="1">
                  <a:off x="115" y="2187"/>
                  <a:ext cx="1" cy="5"/>
                </a:xfrm>
                <a:prstGeom prst="line">
                  <a:avLst/>
                </a:prstGeom>
                <a:noFill/>
                <a:ln w="12700">
                  <a:solidFill>
                    <a:srgbClr val="FF0000"/>
                  </a:solidFill>
                  <a:round/>
                  <a:headEnd/>
                  <a:tailEnd/>
                </a:ln>
              </p:spPr>
              <p:txBody>
                <a:bodyPr/>
                <a:lstStyle/>
                <a:p>
                  <a:endParaRPr lang="en-US"/>
                </a:p>
              </p:txBody>
            </p:sp>
            <p:sp>
              <p:nvSpPr>
                <p:cNvPr id="1830" name="Line 187276"/>
                <p:cNvSpPr>
                  <a:spLocks noChangeAspect="1" noChangeShapeType="1"/>
                </p:cNvSpPr>
                <p:nvPr/>
              </p:nvSpPr>
              <p:spPr bwMode="auto">
                <a:xfrm flipH="1">
                  <a:off x="109" y="1228"/>
                  <a:ext cx="6" cy="6"/>
                </a:xfrm>
                <a:prstGeom prst="line">
                  <a:avLst/>
                </a:prstGeom>
                <a:noFill/>
                <a:ln w="12700">
                  <a:solidFill>
                    <a:srgbClr val="FF0000"/>
                  </a:solidFill>
                  <a:round/>
                  <a:headEnd/>
                  <a:tailEnd/>
                </a:ln>
              </p:spPr>
              <p:txBody>
                <a:bodyPr/>
                <a:lstStyle/>
                <a:p>
                  <a:endParaRPr lang="en-US"/>
                </a:p>
              </p:txBody>
            </p:sp>
            <p:sp>
              <p:nvSpPr>
                <p:cNvPr id="1831" name="Line 187277"/>
                <p:cNvSpPr>
                  <a:spLocks noChangeAspect="1" noChangeShapeType="1"/>
                </p:cNvSpPr>
                <p:nvPr/>
              </p:nvSpPr>
              <p:spPr bwMode="auto">
                <a:xfrm flipH="1">
                  <a:off x="109" y="1637"/>
                  <a:ext cx="6" cy="6"/>
                </a:xfrm>
                <a:prstGeom prst="line">
                  <a:avLst/>
                </a:prstGeom>
                <a:noFill/>
                <a:ln w="12700">
                  <a:solidFill>
                    <a:srgbClr val="FF0000"/>
                  </a:solidFill>
                  <a:round/>
                  <a:headEnd/>
                  <a:tailEnd/>
                </a:ln>
              </p:spPr>
              <p:txBody>
                <a:bodyPr/>
                <a:lstStyle/>
                <a:p>
                  <a:endParaRPr lang="en-US"/>
                </a:p>
              </p:txBody>
            </p:sp>
            <p:sp>
              <p:nvSpPr>
                <p:cNvPr id="1832" name="Line 187278"/>
                <p:cNvSpPr>
                  <a:spLocks noChangeAspect="1" noChangeShapeType="1"/>
                </p:cNvSpPr>
                <p:nvPr/>
              </p:nvSpPr>
              <p:spPr bwMode="auto">
                <a:xfrm flipV="1">
                  <a:off x="115" y="2182"/>
                  <a:ext cx="1" cy="5"/>
                </a:xfrm>
                <a:prstGeom prst="line">
                  <a:avLst/>
                </a:prstGeom>
                <a:noFill/>
                <a:ln w="12700">
                  <a:solidFill>
                    <a:srgbClr val="FF0000"/>
                  </a:solidFill>
                  <a:round/>
                  <a:headEnd/>
                  <a:tailEnd/>
                </a:ln>
              </p:spPr>
              <p:txBody>
                <a:bodyPr/>
                <a:lstStyle/>
                <a:p>
                  <a:endParaRPr lang="en-US"/>
                </a:p>
              </p:txBody>
            </p:sp>
            <p:sp>
              <p:nvSpPr>
                <p:cNvPr id="1833" name="Line 187279"/>
                <p:cNvSpPr>
                  <a:spLocks noChangeAspect="1" noChangeShapeType="1"/>
                </p:cNvSpPr>
                <p:nvPr/>
              </p:nvSpPr>
              <p:spPr bwMode="auto">
                <a:xfrm flipH="1">
                  <a:off x="109" y="1749"/>
                  <a:ext cx="6" cy="1"/>
                </a:xfrm>
                <a:prstGeom prst="line">
                  <a:avLst/>
                </a:prstGeom>
                <a:noFill/>
                <a:ln w="12700">
                  <a:solidFill>
                    <a:srgbClr val="FF0000"/>
                  </a:solidFill>
                  <a:round/>
                  <a:headEnd/>
                  <a:tailEnd/>
                </a:ln>
              </p:spPr>
              <p:txBody>
                <a:bodyPr/>
                <a:lstStyle/>
                <a:p>
                  <a:endParaRPr lang="en-US"/>
                </a:p>
              </p:txBody>
            </p:sp>
            <p:sp>
              <p:nvSpPr>
                <p:cNvPr id="1834" name="Line 187280"/>
                <p:cNvSpPr>
                  <a:spLocks noChangeAspect="1" noChangeShapeType="1"/>
                </p:cNvSpPr>
                <p:nvPr/>
              </p:nvSpPr>
              <p:spPr bwMode="auto">
                <a:xfrm flipH="1" flipV="1">
                  <a:off x="109" y="2176"/>
                  <a:ext cx="6" cy="6"/>
                </a:xfrm>
                <a:prstGeom prst="line">
                  <a:avLst/>
                </a:prstGeom>
                <a:noFill/>
                <a:ln w="12700">
                  <a:solidFill>
                    <a:srgbClr val="FF0000"/>
                  </a:solidFill>
                  <a:round/>
                  <a:headEnd/>
                  <a:tailEnd/>
                </a:ln>
              </p:spPr>
              <p:txBody>
                <a:bodyPr/>
                <a:lstStyle/>
                <a:p>
                  <a:endParaRPr lang="en-US"/>
                </a:p>
              </p:txBody>
            </p:sp>
            <p:sp>
              <p:nvSpPr>
                <p:cNvPr id="1835" name="Line 187281"/>
                <p:cNvSpPr>
                  <a:spLocks noChangeAspect="1" noChangeShapeType="1"/>
                </p:cNvSpPr>
                <p:nvPr/>
              </p:nvSpPr>
              <p:spPr bwMode="auto">
                <a:xfrm flipH="1">
                  <a:off x="104" y="1789"/>
                  <a:ext cx="5" cy="1"/>
                </a:xfrm>
                <a:prstGeom prst="line">
                  <a:avLst/>
                </a:prstGeom>
                <a:noFill/>
                <a:ln w="12700">
                  <a:solidFill>
                    <a:srgbClr val="FF0000"/>
                  </a:solidFill>
                  <a:round/>
                  <a:headEnd/>
                  <a:tailEnd/>
                </a:ln>
              </p:spPr>
              <p:txBody>
                <a:bodyPr/>
                <a:lstStyle/>
                <a:p>
                  <a:endParaRPr lang="en-US"/>
                </a:p>
              </p:txBody>
            </p:sp>
            <p:sp>
              <p:nvSpPr>
                <p:cNvPr id="1836" name="Line 187282"/>
                <p:cNvSpPr>
                  <a:spLocks noChangeAspect="1" noChangeShapeType="1"/>
                </p:cNvSpPr>
                <p:nvPr/>
              </p:nvSpPr>
              <p:spPr bwMode="auto">
                <a:xfrm>
                  <a:off x="109" y="1379"/>
                  <a:ext cx="1" cy="6"/>
                </a:xfrm>
                <a:prstGeom prst="line">
                  <a:avLst/>
                </a:prstGeom>
                <a:noFill/>
                <a:ln w="12700">
                  <a:solidFill>
                    <a:srgbClr val="FF0000"/>
                  </a:solidFill>
                  <a:round/>
                  <a:headEnd/>
                  <a:tailEnd/>
                </a:ln>
              </p:spPr>
              <p:txBody>
                <a:bodyPr/>
                <a:lstStyle/>
                <a:p>
                  <a:endParaRPr lang="en-US"/>
                </a:p>
              </p:txBody>
            </p:sp>
            <p:sp>
              <p:nvSpPr>
                <p:cNvPr id="1837" name="Line 187283"/>
                <p:cNvSpPr>
                  <a:spLocks noChangeAspect="1" noChangeShapeType="1"/>
                </p:cNvSpPr>
                <p:nvPr/>
              </p:nvSpPr>
              <p:spPr bwMode="auto">
                <a:xfrm>
                  <a:off x="109" y="1234"/>
                  <a:ext cx="1" cy="5"/>
                </a:xfrm>
                <a:prstGeom prst="line">
                  <a:avLst/>
                </a:prstGeom>
                <a:noFill/>
                <a:ln w="12700">
                  <a:solidFill>
                    <a:srgbClr val="FF0000"/>
                  </a:solidFill>
                  <a:round/>
                  <a:headEnd/>
                  <a:tailEnd/>
                </a:ln>
              </p:spPr>
              <p:txBody>
                <a:bodyPr/>
                <a:lstStyle/>
                <a:p>
                  <a:endParaRPr lang="en-US"/>
                </a:p>
              </p:txBody>
            </p:sp>
            <p:sp>
              <p:nvSpPr>
                <p:cNvPr id="1838" name="Line 187284"/>
                <p:cNvSpPr>
                  <a:spLocks noChangeAspect="1" noChangeShapeType="1"/>
                </p:cNvSpPr>
                <p:nvPr/>
              </p:nvSpPr>
              <p:spPr bwMode="auto">
                <a:xfrm flipV="1">
                  <a:off x="109" y="2170"/>
                  <a:ext cx="1" cy="6"/>
                </a:xfrm>
                <a:prstGeom prst="line">
                  <a:avLst/>
                </a:prstGeom>
                <a:noFill/>
                <a:ln w="12700">
                  <a:solidFill>
                    <a:srgbClr val="FF0000"/>
                  </a:solidFill>
                  <a:round/>
                  <a:headEnd/>
                  <a:tailEnd/>
                </a:ln>
              </p:spPr>
              <p:txBody>
                <a:bodyPr/>
                <a:lstStyle/>
                <a:p>
                  <a:endParaRPr lang="en-US"/>
                </a:p>
              </p:txBody>
            </p:sp>
            <p:sp>
              <p:nvSpPr>
                <p:cNvPr id="1839" name="Line 187285"/>
                <p:cNvSpPr>
                  <a:spLocks noChangeAspect="1" noChangeShapeType="1"/>
                </p:cNvSpPr>
                <p:nvPr/>
              </p:nvSpPr>
              <p:spPr bwMode="auto">
                <a:xfrm flipH="1" flipV="1">
                  <a:off x="104" y="1660"/>
                  <a:ext cx="5" cy="5"/>
                </a:xfrm>
                <a:prstGeom prst="line">
                  <a:avLst/>
                </a:prstGeom>
                <a:noFill/>
                <a:ln w="12700">
                  <a:solidFill>
                    <a:srgbClr val="FF0000"/>
                  </a:solidFill>
                  <a:round/>
                  <a:headEnd/>
                  <a:tailEnd/>
                </a:ln>
              </p:spPr>
              <p:txBody>
                <a:bodyPr/>
                <a:lstStyle/>
                <a:p>
                  <a:endParaRPr lang="en-US"/>
                </a:p>
              </p:txBody>
            </p:sp>
            <p:sp>
              <p:nvSpPr>
                <p:cNvPr id="1840" name="Line 187286"/>
                <p:cNvSpPr>
                  <a:spLocks noChangeAspect="1" noChangeShapeType="1"/>
                </p:cNvSpPr>
                <p:nvPr/>
              </p:nvSpPr>
              <p:spPr bwMode="auto">
                <a:xfrm flipV="1">
                  <a:off x="109" y="2164"/>
                  <a:ext cx="1" cy="6"/>
                </a:xfrm>
                <a:prstGeom prst="line">
                  <a:avLst/>
                </a:prstGeom>
                <a:noFill/>
                <a:ln w="12700">
                  <a:solidFill>
                    <a:srgbClr val="FF0000"/>
                  </a:solidFill>
                  <a:round/>
                  <a:headEnd/>
                  <a:tailEnd/>
                </a:ln>
              </p:spPr>
              <p:txBody>
                <a:bodyPr/>
                <a:lstStyle/>
                <a:p>
                  <a:endParaRPr lang="en-US"/>
                </a:p>
              </p:txBody>
            </p:sp>
            <p:sp>
              <p:nvSpPr>
                <p:cNvPr id="1841" name="Line 187287"/>
                <p:cNvSpPr>
                  <a:spLocks noChangeAspect="1" noChangeShapeType="1"/>
                </p:cNvSpPr>
                <p:nvPr/>
              </p:nvSpPr>
              <p:spPr bwMode="auto">
                <a:xfrm flipH="1">
                  <a:off x="104" y="1749"/>
                  <a:ext cx="5" cy="1"/>
                </a:xfrm>
                <a:prstGeom prst="line">
                  <a:avLst/>
                </a:prstGeom>
                <a:noFill/>
                <a:ln w="12700">
                  <a:solidFill>
                    <a:srgbClr val="FF0000"/>
                  </a:solidFill>
                  <a:round/>
                  <a:headEnd/>
                  <a:tailEnd/>
                </a:ln>
              </p:spPr>
              <p:txBody>
                <a:bodyPr/>
                <a:lstStyle/>
                <a:p>
                  <a:endParaRPr lang="en-US"/>
                </a:p>
              </p:txBody>
            </p:sp>
            <p:sp>
              <p:nvSpPr>
                <p:cNvPr id="1842" name="Line 187288"/>
                <p:cNvSpPr>
                  <a:spLocks noChangeAspect="1" noChangeShapeType="1"/>
                </p:cNvSpPr>
                <p:nvPr/>
              </p:nvSpPr>
              <p:spPr bwMode="auto">
                <a:xfrm flipH="1">
                  <a:off x="104" y="1643"/>
                  <a:ext cx="5" cy="1"/>
                </a:xfrm>
                <a:prstGeom prst="line">
                  <a:avLst/>
                </a:prstGeom>
                <a:noFill/>
                <a:ln w="12700">
                  <a:solidFill>
                    <a:srgbClr val="FF0000"/>
                  </a:solidFill>
                  <a:round/>
                  <a:headEnd/>
                  <a:tailEnd/>
                </a:ln>
              </p:spPr>
              <p:txBody>
                <a:bodyPr/>
                <a:lstStyle/>
                <a:p>
                  <a:endParaRPr lang="en-US"/>
                </a:p>
              </p:txBody>
            </p:sp>
            <p:sp>
              <p:nvSpPr>
                <p:cNvPr id="1843" name="Line 187289"/>
                <p:cNvSpPr>
                  <a:spLocks noChangeAspect="1" noChangeShapeType="1"/>
                </p:cNvSpPr>
                <p:nvPr/>
              </p:nvSpPr>
              <p:spPr bwMode="auto">
                <a:xfrm>
                  <a:off x="109" y="1239"/>
                  <a:ext cx="1" cy="5"/>
                </a:xfrm>
                <a:prstGeom prst="line">
                  <a:avLst/>
                </a:prstGeom>
                <a:noFill/>
                <a:ln w="12700">
                  <a:solidFill>
                    <a:srgbClr val="FF0000"/>
                  </a:solidFill>
                  <a:round/>
                  <a:headEnd/>
                  <a:tailEnd/>
                </a:ln>
              </p:spPr>
              <p:txBody>
                <a:bodyPr/>
                <a:lstStyle/>
                <a:p>
                  <a:endParaRPr lang="en-US"/>
                </a:p>
              </p:txBody>
            </p:sp>
            <p:sp>
              <p:nvSpPr>
                <p:cNvPr id="1844" name="Line 187290"/>
                <p:cNvSpPr>
                  <a:spLocks noChangeAspect="1" noChangeShapeType="1"/>
                </p:cNvSpPr>
                <p:nvPr/>
              </p:nvSpPr>
              <p:spPr bwMode="auto">
                <a:xfrm flipV="1">
                  <a:off x="109" y="2159"/>
                  <a:ext cx="1" cy="5"/>
                </a:xfrm>
                <a:prstGeom prst="line">
                  <a:avLst/>
                </a:prstGeom>
                <a:noFill/>
                <a:ln w="12700">
                  <a:solidFill>
                    <a:srgbClr val="FF0000"/>
                  </a:solidFill>
                  <a:round/>
                  <a:headEnd/>
                  <a:tailEnd/>
                </a:ln>
              </p:spPr>
              <p:txBody>
                <a:bodyPr/>
                <a:lstStyle/>
                <a:p>
                  <a:endParaRPr lang="en-US"/>
                </a:p>
              </p:txBody>
            </p:sp>
            <p:sp>
              <p:nvSpPr>
                <p:cNvPr id="1845" name="Line 187291"/>
                <p:cNvSpPr>
                  <a:spLocks noChangeAspect="1" noChangeShapeType="1"/>
                </p:cNvSpPr>
                <p:nvPr/>
              </p:nvSpPr>
              <p:spPr bwMode="auto">
                <a:xfrm flipH="1">
                  <a:off x="104" y="1373"/>
                  <a:ext cx="5" cy="6"/>
                </a:xfrm>
                <a:prstGeom prst="line">
                  <a:avLst/>
                </a:prstGeom>
                <a:noFill/>
                <a:ln w="12700">
                  <a:solidFill>
                    <a:srgbClr val="FF0000"/>
                  </a:solidFill>
                  <a:round/>
                  <a:headEnd/>
                  <a:tailEnd/>
                </a:ln>
              </p:spPr>
              <p:txBody>
                <a:bodyPr/>
                <a:lstStyle/>
                <a:p>
                  <a:endParaRPr lang="en-US"/>
                </a:p>
              </p:txBody>
            </p:sp>
            <p:sp>
              <p:nvSpPr>
                <p:cNvPr id="1846" name="Line 187292"/>
                <p:cNvSpPr>
                  <a:spLocks noChangeAspect="1" noChangeShapeType="1"/>
                </p:cNvSpPr>
                <p:nvPr/>
              </p:nvSpPr>
              <p:spPr bwMode="auto">
                <a:xfrm flipH="1">
                  <a:off x="104" y="1677"/>
                  <a:ext cx="5" cy="1"/>
                </a:xfrm>
                <a:prstGeom prst="line">
                  <a:avLst/>
                </a:prstGeom>
                <a:noFill/>
                <a:ln w="12700">
                  <a:solidFill>
                    <a:srgbClr val="FF0000"/>
                  </a:solidFill>
                  <a:round/>
                  <a:headEnd/>
                  <a:tailEnd/>
                </a:ln>
              </p:spPr>
              <p:txBody>
                <a:bodyPr/>
                <a:lstStyle/>
                <a:p>
                  <a:endParaRPr lang="en-US"/>
                </a:p>
              </p:txBody>
            </p:sp>
            <p:sp>
              <p:nvSpPr>
                <p:cNvPr id="1847" name="Line 187293"/>
                <p:cNvSpPr>
                  <a:spLocks noChangeAspect="1" noChangeShapeType="1"/>
                </p:cNvSpPr>
                <p:nvPr/>
              </p:nvSpPr>
              <p:spPr bwMode="auto">
                <a:xfrm flipH="1">
                  <a:off x="104" y="1385"/>
                  <a:ext cx="5" cy="1"/>
                </a:xfrm>
                <a:prstGeom prst="line">
                  <a:avLst/>
                </a:prstGeom>
                <a:noFill/>
                <a:ln w="12700">
                  <a:solidFill>
                    <a:srgbClr val="FF0000"/>
                  </a:solidFill>
                  <a:round/>
                  <a:headEnd/>
                  <a:tailEnd/>
                </a:ln>
              </p:spPr>
              <p:txBody>
                <a:bodyPr/>
                <a:lstStyle/>
                <a:p>
                  <a:endParaRPr lang="en-US"/>
                </a:p>
              </p:txBody>
            </p:sp>
            <p:sp>
              <p:nvSpPr>
                <p:cNvPr id="1848" name="Line 187294"/>
                <p:cNvSpPr>
                  <a:spLocks noChangeAspect="1" noChangeShapeType="1"/>
                </p:cNvSpPr>
                <p:nvPr/>
              </p:nvSpPr>
              <p:spPr bwMode="auto">
                <a:xfrm flipH="1">
                  <a:off x="104" y="1323"/>
                  <a:ext cx="5" cy="6"/>
                </a:xfrm>
                <a:prstGeom prst="line">
                  <a:avLst/>
                </a:prstGeom>
                <a:noFill/>
                <a:ln w="12700">
                  <a:solidFill>
                    <a:srgbClr val="FF0000"/>
                  </a:solidFill>
                  <a:round/>
                  <a:headEnd/>
                  <a:tailEnd/>
                </a:ln>
              </p:spPr>
              <p:txBody>
                <a:bodyPr/>
                <a:lstStyle/>
                <a:p>
                  <a:endParaRPr lang="en-US"/>
                </a:p>
              </p:txBody>
            </p:sp>
            <p:sp>
              <p:nvSpPr>
                <p:cNvPr id="1849" name="Line 187295"/>
                <p:cNvSpPr>
                  <a:spLocks noChangeAspect="1" noChangeShapeType="1"/>
                </p:cNvSpPr>
                <p:nvPr/>
              </p:nvSpPr>
              <p:spPr bwMode="auto">
                <a:xfrm flipH="1">
                  <a:off x="104" y="1654"/>
                  <a:ext cx="5" cy="1"/>
                </a:xfrm>
                <a:prstGeom prst="line">
                  <a:avLst/>
                </a:prstGeom>
                <a:noFill/>
                <a:ln w="12700">
                  <a:solidFill>
                    <a:srgbClr val="FF0000"/>
                  </a:solidFill>
                  <a:round/>
                  <a:headEnd/>
                  <a:tailEnd/>
                </a:ln>
              </p:spPr>
              <p:txBody>
                <a:bodyPr/>
                <a:lstStyle/>
                <a:p>
                  <a:endParaRPr lang="en-US"/>
                </a:p>
              </p:txBody>
            </p:sp>
            <p:sp>
              <p:nvSpPr>
                <p:cNvPr id="1850" name="Line 187296"/>
                <p:cNvSpPr>
                  <a:spLocks noChangeAspect="1" noChangeShapeType="1"/>
                </p:cNvSpPr>
                <p:nvPr/>
              </p:nvSpPr>
              <p:spPr bwMode="auto">
                <a:xfrm flipH="1">
                  <a:off x="104" y="1705"/>
                  <a:ext cx="5" cy="1"/>
                </a:xfrm>
                <a:prstGeom prst="line">
                  <a:avLst/>
                </a:prstGeom>
                <a:noFill/>
                <a:ln w="12700">
                  <a:solidFill>
                    <a:srgbClr val="FF0000"/>
                  </a:solidFill>
                  <a:round/>
                  <a:headEnd/>
                  <a:tailEnd/>
                </a:ln>
              </p:spPr>
              <p:txBody>
                <a:bodyPr/>
                <a:lstStyle/>
                <a:p>
                  <a:endParaRPr lang="en-US"/>
                </a:p>
              </p:txBody>
            </p:sp>
            <p:sp>
              <p:nvSpPr>
                <p:cNvPr id="1851" name="Line 187297"/>
                <p:cNvSpPr>
                  <a:spLocks noChangeAspect="1" noChangeShapeType="1"/>
                </p:cNvSpPr>
                <p:nvPr/>
              </p:nvSpPr>
              <p:spPr bwMode="auto">
                <a:xfrm flipH="1" flipV="1">
                  <a:off x="104" y="2154"/>
                  <a:ext cx="5" cy="5"/>
                </a:xfrm>
                <a:prstGeom prst="line">
                  <a:avLst/>
                </a:prstGeom>
                <a:noFill/>
                <a:ln w="12700">
                  <a:solidFill>
                    <a:srgbClr val="FF0000"/>
                  </a:solidFill>
                  <a:round/>
                  <a:headEnd/>
                  <a:tailEnd/>
                </a:ln>
              </p:spPr>
              <p:txBody>
                <a:bodyPr/>
                <a:lstStyle/>
                <a:p>
                  <a:endParaRPr lang="en-US"/>
                </a:p>
              </p:txBody>
            </p:sp>
            <p:sp>
              <p:nvSpPr>
                <p:cNvPr id="1852" name="Line 187298"/>
                <p:cNvSpPr>
                  <a:spLocks noChangeAspect="1" noChangeShapeType="1"/>
                </p:cNvSpPr>
                <p:nvPr/>
              </p:nvSpPr>
              <p:spPr bwMode="auto">
                <a:xfrm flipH="1">
                  <a:off x="104" y="1216"/>
                  <a:ext cx="5" cy="6"/>
                </a:xfrm>
                <a:prstGeom prst="line">
                  <a:avLst/>
                </a:prstGeom>
                <a:noFill/>
                <a:ln w="12700">
                  <a:solidFill>
                    <a:srgbClr val="FF0000"/>
                  </a:solidFill>
                  <a:round/>
                  <a:headEnd/>
                  <a:tailEnd/>
                </a:ln>
              </p:spPr>
              <p:txBody>
                <a:bodyPr/>
                <a:lstStyle/>
                <a:p>
                  <a:endParaRPr lang="en-US"/>
                </a:p>
              </p:txBody>
            </p:sp>
            <p:sp>
              <p:nvSpPr>
                <p:cNvPr id="1853" name="Line 187299"/>
                <p:cNvSpPr>
                  <a:spLocks noChangeAspect="1" noChangeShapeType="1"/>
                </p:cNvSpPr>
                <p:nvPr/>
              </p:nvSpPr>
              <p:spPr bwMode="auto">
                <a:xfrm flipH="1">
                  <a:off x="104" y="1688"/>
                  <a:ext cx="5" cy="1"/>
                </a:xfrm>
                <a:prstGeom prst="line">
                  <a:avLst/>
                </a:prstGeom>
                <a:noFill/>
                <a:ln w="12700">
                  <a:solidFill>
                    <a:srgbClr val="FF0000"/>
                  </a:solidFill>
                  <a:round/>
                  <a:headEnd/>
                  <a:tailEnd/>
                </a:ln>
              </p:spPr>
              <p:txBody>
                <a:bodyPr/>
                <a:lstStyle/>
                <a:p>
                  <a:endParaRPr lang="en-US"/>
                </a:p>
              </p:txBody>
            </p:sp>
            <p:sp>
              <p:nvSpPr>
                <p:cNvPr id="1854" name="Line 187300"/>
                <p:cNvSpPr>
                  <a:spLocks noChangeAspect="1" noChangeShapeType="1"/>
                </p:cNvSpPr>
                <p:nvPr/>
              </p:nvSpPr>
              <p:spPr bwMode="auto">
                <a:xfrm flipH="1">
                  <a:off x="104" y="1244"/>
                  <a:ext cx="5" cy="6"/>
                </a:xfrm>
                <a:prstGeom prst="line">
                  <a:avLst/>
                </a:prstGeom>
                <a:noFill/>
                <a:ln w="12700">
                  <a:solidFill>
                    <a:srgbClr val="FF0000"/>
                  </a:solidFill>
                  <a:round/>
                  <a:headEnd/>
                  <a:tailEnd/>
                </a:ln>
              </p:spPr>
              <p:txBody>
                <a:bodyPr/>
                <a:lstStyle/>
                <a:p>
                  <a:endParaRPr lang="en-US"/>
                </a:p>
              </p:txBody>
            </p:sp>
            <p:sp>
              <p:nvSpPr>
                <p:cNvPr id="1855" name="Line 187301"/>
                <p:cNvSpPr>
                  <a:spLocks noChangeAspect="1" noChangeShapeType="1"/>
                </p:cNvSpPr>
                <p:nvPr/>
              </p:nvSpPr>
              <p:spPr bwMode="auto">
                <a:xfrm flipV="1">
                  <a:off x="104" y="2148"/>
                  <a:ext cx="1" cy="6"/>
                </a:xfrm>
                <a:prstGeom prst="line">
                  <a:avLst/>
                </a:prstGeom>
                <a:noFill/>
                <a:ln w="12700">
                  <a:solidFill>
                    <a:srgbClr val="FF0000"/>
                  </a:solidFill>
                  <a:round/>
                  <a:headEnd/>
                  <a:tailEnd/>
                </a:ln>
              </p:spPr>
              <p:txBody>
                <a:bodyPr/>
                <a:lstStyle/>
                <a:p>
                  <a:endParaRPr lang="en-US"/>
                </a:p>
              </p:txBody>
            </p:sp>
            <p:sp>
              <p:nvSpPr>
                <p:cNvPr id="1856" name="Line 187302"/>
                <p:cNvSpPr>
                  <a:spLocks noChangeAspect="1" noChangeShapeType="1"/>
                </p:cNvSpPr>
                <p:nvPr/>
              </p:nvSpPr>
              <p:spPr bwMode="auto">
                <a:xfrm flipH="1" flipV="1">
                  <a:off x="98" y="1783"/>
                  <a:ext cx="6" cy="6"/>
                </a:xfrm>
                <a:prstGeom prst="line">
                  <a:avLst/>
                </a:prstGeom>
                <a:noFill/>
                <a:ln w="12700">
                  <a:solidFill>
                    <a:srgbClr val="FF0000"/>
                  </a:solidFill>
                  <a:round/>
                  <a:headEnd/>
                  <a:tailEnd/>
                </a:ln>
              </p:spPr>
              <p:txBody>
                <a:bodyPr/>
                <a:lstStyle/>
                <a:p>
                  <a:endParaRPr lang="en-US"/>
                </a:p>
              </p:txBody>
            </p:sp>
            <p:sp>
              <p:nvSpPr>
                <p:cNvPr id="1857" name="Line 187303"/>
                <p:cNvSpPr>
                  <a:spLocks noChangeAspect="1" noChangeShapeType="1"/>
                </p:cNvSpPr>
                <p:nvPr/>
              </p:nvSpPr>
              <p:spPr bwMode="auto">
                <a:xfrm>
                  <a:off x="104" y="1250"/>
                  <a:ext cx="1" cy="6"/>
                </a:xfrm>
                <a:prstGeom prst="line">
                  <a:avLst/>
                </a:prstGeom>
                <a:noFill/>
                <a:ln w="12700">
                  <a:solidFill>
                    <a:srgbClr val="FF0000"/>
                  </a:solidFill>
                  <a:round/>
                  <a:headEnd/>
                  <a:tailEnd/>
                </a:ln>
              </p:spPr>
              <p:txBody>
                <a:bodyPr/>
                <a:lstStyle/>
                <a:p>
                  <a:endParaRPr lang="en-US"/>
                </a:p>
              </p:txBody>
            </p:sp>
            <p:sp>
              <p:nvSpPr>
                <p:cNvPr id="1858" name="Line 187304"/>
                <p:cNvSpPr>
                  <a:spLocks noChangeAspect="1" noChangeShapeType="1"/>
                </p:cNvSpPr>
                <p:nvPr/>
              </p:nvSpPr>
              <p:spPr bwMode="auto">
                <a:xfrm>
                  <a:off x="104" y="1329"/>
                  <a:ext cx="1" cy="6"/>
                </a:xfrm>
                <a:prstGeom prst="line">
                  <a:avLst/>
                </a:prstGeom>
                <a:noFill/>
                <a:ln w="12700">
                  <a:solidFill>
                    <a:srgbClr val="FF0000"/>
                  </a:solidFill>
                  <a:round/>
                  <a:headEnd/>
                  <a:tailEnd/>
                </a:ln>
              </p:spPr>
              <p:txBody>
                <a:bodyPr/>
                <a:lstStyle/>
                <a:p>
                  <a:endParaRPr lang="en-US"/>
                </a:p>
              </p:txBody>
            </p:sp>
            <p:sp>
              <p:nvSpPr>
                <p:cNvPr id="1859" name="Line 187305"/>
                <p:cNvSpPr>
                  <a:spLocks noChangeAspect="1" noChangeShapeType="1"/>
                </p:cNvSpPr>
                <p:nvPr/>
              </p:nvSpPr>
              <p:spPr bwMode="auto">
                <a:xfrm flipH="1">
                  <a:off x="98" y="1379"/>
                  <a:ext cx="6" cy="1"/>
                </a:xfrm>
                <a:prstGeom prst="line">
                  <a:avLst/>
                </a:prstGeom>
                <a:noFill/>
                <a:ln w="12700">
                  <a:solidFill>
                    <a:srgbClr val="FF0000"/>
                  </a:solidFill>
                  <a:round/>
                  <a:headEnd/>
                  <a:tailEnd/>
                </a:ln>
              </p:spPr>
              <p:txBody>
                <a:bodyPr/>
                <a:lstStyle/>
                <a:p>
                  <a:endParaRPr lang="en-US"/>
                </a:p>
              </p:txBody>
            </p:sp>
            <p:sp>
              <p:nvSpPr>
                <p:cNvPr id="1860" name="Line 187306"/>
                <p:cNvSpPr>
                  <a:spLocks noChangeAspect="1" noChangeShapeType="1"/>
                </p:cNvSpPr>
                <p:nvPr/>
              </p:nvSpPr>
              <p:spPr bwMode="auto">
                <a:xfrm flipH="1">
                  <a:off x="98" y="1660"/>
                  <a:ext cx="6" cy="1"/>
                </a:xfrm>
                <a:prstGeom prst="line">
                  <a:avLst/>
                </a:prstGeom>
                <a:noFill/>
                <a:ln w="12700">
                  <a:solidFill>
                    <a:srgbClr val="FF0000"/>
                  </a:solidFill>
                  <a:round/>
                  <a:headEnd/>
                  <a:tailEnd/>
                </a:ln>
              </p:spPr>
              <p:txBody>
                <a:bodyPr/>
                <a:lstStyle/>
                <a:p>
                  <a:endParaRPr lang="en-US"/>
                </a:p>
              </p:txBody>
            </p:sp>
            <p:sp>
              <p:nvSpPr>
                <p:cNvPr id="1861" name="Line 187307"/>
                <p:cNvSpPr>
                  <a:spLocks noChangeAspect="1" noChangeShapeType="1"/>
                </p:cNvSpPr>
                <p:nvPr/>
              </p:nvSpPr>
              <p:spPr bwMode="auto">
                <a:xfrm flipV="1">
                  <a:off x="104" y="2142"/>
                  <a:ext cx="1" cy="6"/>
                </a:xfrm>
                <a:prstGeom prst="line">
                  <a:avLst/>
                </a:prstGeom>
                <a:noFill/>
                <a:ln w="12700">
                  <a:solidFill>
                    <a:srgbClr val="FF0000"/>
                  </a:solidFill>
                  <a:round/>
                  <a:headEnd/>
                  <a:tailEnd/>
                </a:ln>
              </p:spPr>
              <p:txBody>
                <a:bodyPr/>
                <a:lstStyle/>
                <a:p>
                  <a:endParaRPr lang="en-US"/>
                </a:p>
              </p:txBody>
            </p:sp>
            <p:sp>
              <p:nvSpPr>
                <p:cNvPr id="1862" name="Line 187308"/>
                <p:cNvSpPr>
                  <a:spLocks noChangeAspect="1" noChangeShapeType="1"/>
                </p:cNvSpPr>
                <p:nvPr/>
              </p:nvSpPr>
              <p:spPr bwMode="auto">
                <a:xfrm flipH="1">
                  <a:off x="98" y="1643"/>
                  <a:ext cx="6" cy="6"/>
                </a:xfrm>
                <a:prstGeom prst="line">
                  <a:avLst/>
                </a:prstGeom>
                <a:noFill/>
                <a:ln w="12700">
                  <a:solidFill>
                    <a:srgbClr val="FF0000"/>
                  </a:solidFill>
                  <a:round/>
                  <a:headEnd/>
                  <a:tailEnd/>
                </a:ln>
              </p:spPr>
              <p:txBody>
                <a:bodyPr/>
                <a:lstStyle/>
                <a:p>
                  <a:endParaRPr lang="en-US"/>
                </a:p>
              </p:txBody>
            </p:sp>
            <p:sp>
              <p:nvSpPr>
                <p:cNvPr id="1863" name="Line 187309"/>
                <p:cNvSpPr>
                  <a:spLocks noChangeAspect="1" noChangeShapeType="1"/>
                </p:cNvSpPr>
                <p:nvPr/>
              </p:nvSpPr>
              <p:spPr bwMode="auto">
                <a:xfrm flipH="1">
                  <a:off x="98" y="1677"/>
                  <a:ext cx="6" cy="1"/>
                </a:xfrm>
                <a:prstGeom prst="line">
                  <a:avLst/>
                </a:prstGeom>
                <a:noFill/>
                <a:ln w="12700">
                  <a:solidFill>
                    <a:srgbClr val="FF0000"/>
                  </a:solidFill>
                  <a:round/>
                  <a:headEnd/>
                  <a:tailEnd/>
                </a:ln>
              </p:spPr>
              <p:txBody>
                <a:bodyPr/>
                <a:lstStyle/>
                <a:p>
                  <a:endParaRPr lang="en-US"/>
                </a:p>
              </p:txBody>
            </p:sp>
            <p:sp>
              <p:nvSpPr>
                <p:cNvPr id="1864" name="Line 187310"/>
                <p:cNvSpPr>
                  <a:spLocks noChangeAspect="1" noChangeShapeType="1"/>
                </p:cNvSpPr>
                <p:nvPr/>
              </p:nvSpPr>
              <p:spPr bwMode="auto">
                <a:xfrm>
                  <a:off x="104" y="1256"/>
                  <a:ext cx="1" cy="6"/>
                </a:xfrm>
                <a:prstGeom prst="line">
                  <a:avLst/>
                </a:prstGeom>
                <a:noFill/>
                <a:ln w="12700">
                  <a:solidFill>
                    <a:srgbClr val="FF0000"/>
                  </a:solidFill>
                  <a:round/>
                  <a:headEnd/>
                  <a:tailEnd/>
                </a:ln>
              </p:spPr>
              <p:txBody>
                <a:bodyPr/>
                <a:lstStyle/>
                <a:p>
                  <a:endParaRPr lang="en-US"/>
                </a:p>
              </p:txBody>
            </p:sp>
            <p:sp>
              <p:nvSpPr>
                <p:cNvPr id="1865" name="Line 187311"/>
                <p:cNvSpPr>
                  <a:spLocks noChangeAspect="1" noChangeShapeType="1"/>
                </p:cNvSpPr>
                <p:nvPr/>
              </p:nvSpPr>
              <p:spPr bwMode="auto">
                <a:xfrm flipH="1">
                  <a:off x="98" y="1385"/>
                  <a:ext cx="6" cy="1"/>
                </a:xfrm>
                <a:prstGeom prst="line">
                  <a:avLst/>
                </a:prstGeom>
                <a:noFill/>
                <a:ln w="12700">
                  <a:solidFill>
                    <a:srgbClr val="FF0000"/>
                  </a:solidFill>
                  <a:round/>
                  <a:headEnd/>
                  <a:tailEnd/>
                </a:ln>
              </p:spPr>
              <p:txBody>
                <a:bodyPr/>
                <a:lstStyle/>
                <a:p>
                  <a:endParaRPr lang="en-US"/>
                </a:p>
              </p:txBody>
            </p:sp>
            <p:sp>
              <p:nvSpPr>
                <p:cNvPr id="1866" name="Line 187312"/>
                <p:cNvSpPr>
                  <a:spLocks noChangeAspect="1" noChangeShapeType="1"/>
                </p:cNvSpPr>
                <p:nvPr/>
              </p:nvSpPr>
              <p:spPr bwMode="auto">
                <a:xfrm flipH="1">
                  <a:off x="98" y="1654"/>
                  <a:ext cx="6" cy="1"/>
                </a:xfrm>
                <a:prstGeom prst="line">
                  <a:avLst/>
                </a:prstGeom>
                <a:noFill/>
                <a:ln w="12700">
                  <a:solidFill>
                    <a:srgbClr val="FF0000"/>
                  </a:solidFill>
                  <a:round/>
                  <a:headEnd/>
                  <a:tailEnd/>
                </a:ln>
              </p:spPr>
              <p:txBody>
                <a:bodyPr/>
                <a:lstStyle/>
                <a:p>
                  <a:endParaRPr lang="en-US"/>
                </a:p>
              </p:txBody>
            </p:sp>
            <p:sp>
              <p:nvSpPr>
                <p:cNvPr id="1867" name="Line 187313"/>
                <p:cNvSpPr>
                  <a:spLocks noChangeAspect="1" noChangeShapeType="1"/>
                </p:cNvSpPr>
                <p:nvPr/>
              </p:nvSpPr>
              <p:spPr bwMode="auto">
                <a:xfrm flipH="1">
                  <a:off x="98" y="1222"/>
                  <a:ext cx="6" cy="1"/>
                </a:xfrm>
                <a:prstGeom prst="line">
                  <a:avLst/>
                </a:prstGeom>
                <a:noFill/>
                <a:ln w="12700">
                  <a:solidFill>
                    <a:srgbClr val="FF0000"/>
                  </a:solidFill>
                  <a:round/>
                  <a:headEnd/>
                  <a:tailEnd/>
                </a:ln>
              </p:spPr>
              <p:txBody>
                <a:bodyPr/>
                <a:lstStyle/>
                <a:p>
                  <a:endParaRPr lang="en-US"/>
                </a:p>
              </p:txBody>
            </p:sp>
            <p:sp>
              <p:nvSpPr>
                <p:cNvPr id="1868" name="Line 187314"/>
                <p:cNvSpPr>
                  <a:spLocks noChangeAspect="1" noChangeShapeType="1"/>
                </p:cNvSpPr>
                <p:nvPr/>
              </p:nvSpPr>
              <p:spPr bwMode="auto">
                <a:xfrm flipH="1">
                  <a:off x="98" y="1688"/>
                  <a:ext cx="6" cy="1"/>
                </a:xfrm>
                <a:prstGeom prst="line">
                  <a:avLst/>
                </a:prstGeom>
                <a:noFill/>
                <a:ln w="12700">
                  <a:solidFill>
                    <a:srgbClr val="FF0000"/>
                  </a:solidFill>
                  <a:round/>
                  <a:headEnd/>
                  <a:tailEnd/>
                </a:ln>
              </p:spPr>
              <p:txBody>
                <a:bodyPr/>
                <a:lstStyle/>
                <a:p>
                  <a:endParaRPr lang="en-US"/>
                </a:p>
              </p:txBody>
            </p:sp>
            <p:sp>
              <p:nvSpPr>
                <p:cNvPr id="1869" name="Line 187315"/>
                <p:cNvSpPr>
                  <a:spLocks noChangeAspect="1" noChangeShapeType="1"/>
                </p:cNvSpPr>
                <p:nvPr/>
              </p:nvSpPr>
              <p:spPr bwMode="auto">
                <a:xfrm flipH="1">
                  <a:off x="98" y="1335"/>
                  <a:ext cx="6" cy="1"/>
                </a:xfrm>
                <a:prstGeom prst="line">
                  <a:avLst/>
                </a:prstGeom>
                <a:noFill/>
                <a:ln w="12700">
                  <a:solidFill>
                    <a:srgbClr val="FF0000"/>
                  </a:solidFill>
                  <a:round/>
                  <a:headEnd/>
                  <a:tailEnd/>
                </a:ln>
              </p:spPr>
              <p:txBody>
                <a:bodyPr/>
                <a:lstStyle/>
                <a:p>
                  <a:endParaRPr lang="en-US"/>
                </a:p>
              </p:txBody>
            </p:sp>
            <p:sp>
              <p:nvSpPr>
                <p:cNvPr id="1870" name="Line 187316"/>
                <p:cNvSpPr>
                  <a:spLocks noChangeAspect="1" noChangeShapeType="1"/>
                </p:cNvSpPr>
                <p:nvPr/>
              </p:nvSpPr>
              <p:spPr bwMode="auto">
                <a:xfrm flipH="1">
                  <a:off x="98" y="1749"/>
                  <a:ext cx="6" cy="1"/>
                </a:xfrm>
                <a:prstGeom prst="line">
                  <a:avLst/>
                </a:prstGeom>
                <a:noFill/>
                <a:ln w="12700">
                  <a:solidFill>
                    <a:srgbClr val="FF0000"/>
                  </a:solidFill>
                  <a:round/>
                  <a:headEnd/>
                  <a:tailEnd/>
                </a:ln>
              </p:spPr>
              <p:txBody>
                <a:bodyPr/>
                <a:lstStyle/>
                <a:p>
                  <a:endParaRPr lang="en-US"/>
                </a:p>
              </p:txBody>
            </p:sp>
            <p:sp>
              <p:nvSpPr>
                <p:cNvPr id="1871" name="Line 187317"/>
                <p:cNvSpPr>
                  <a:spLocks noChangeAspect="1" noChangeShapeType="1"/>
                </p:cNvSpPr>
                <p:nvPr/>
              </p:nvSpPr>
              <p:spPr bwMode="auto">
                <a:xfrm>
                  <a:off x="104" y="1262"/>
                  <a:ext cx="1" cy="5"/>
                </a:xfrm>
                <a:prstGeom prst="line">
                  <a:avLst/>
                </a:prstGeom>
                <a:noFill/>
                <a:ln w="12700">
                  <a:solidFill>
                    <a:srgbClr val="FF0000"/>
                  </a:solidFill>
                  <a:round/>
                  <a:headEnd/>
                  <a:tailEnd/>
                </a:ln>
              </p:spPr>
              <p:txBody>
                <a:bodyPr/>
                <a:lstStyle/>
                <a:p>
                  <a:endParaRPr lang="en-US"/>
                </a:p>
              </p:txBody>
            </p:sp>
            <p:sp>
              <p:nvSpPr>
                <p:cNvPr id="1872" name="Line 187318"/>
                <p:cNvSpPr>
                  <a:spLocks noChangeAspect="1" noChangeShapeType="1"/>
                </p:cNvSpPr>
                <p:nvPr/>
              </p:nvSpPr>
              <p:spPr bwMode="auto">
                <a:xfrm flipH="1" flipV="1">
                  <a:off x="98" y="2137"/>
                  <a:ext cx="6" cy="5"/>
                </a:xfrm>
                <a:prstGeom prst="line">
                  <a:avLst/>
                </a:prstGeom>
                <a:noFill/>
                <a:ln w="12700">
                  <a:solidFill>
                    <a:srgbClr val="FF0000"/>
                  </a:solidFill>
                  <a:round/>
                  <a:headEnd/>
                  <a:tailEnd/>
                </a:ln>
              </p:spPr>
              <p:txBody>
                <a:bodyPr/>
                <a:lstStyle/>
                <a:p>
                  <a:endParaRPr lang="en-US"/>
                </a:p>
              </p:txBody>
            </p:sp>
            <p:sp>
              <p:nvSpPr>
                <p:cNvPr id="1873" name="Line 187319"/>
                <p:cNvSpPr>
                  <a:spLocks noChangeAspect="1" noChangeShapeType="1"/>
                </p:cNvSpPr>
                <p:nvPr/>
              </p:nvSpPr>
              <p:spPr bwMode="auto">
                <a:xfrm>
                  <a:off x="104" y="1290"/>
                  <a:ext cx="1" cy="5"/>
                </a:xfrm>
                <a:prstGeom prst="line">
                  <a:avLst/>
                </a:prstGeom>
                <a:noFill/>
                <a:ln w="12700">
                  <a:solidFill>
                    <a:srgbClr val="FF0000"/>
                  </a:solidFill>
                  <a:round/>
                  <a:headEnd/>
                  <a:tailEnd/>
                </a:ln>
              </p:spPr>
              <p:txBody>
                <a:bodyPr/>
                <a:lstStyle/>
                <a:p>
                  <a:endParaRPr lang="en-US"/>
                </a:p>
              </p:txBody>
            </p:sp>
            <p:sp>
              <p:nvSpPr>
                <p:cNvPr id="1874" name="Line 187320"/>
                <p:cNvSpPr>
                  <a:spLocks noChangeAspect="1" noChangeShapeType="1"/>
                </p:cNvSpPr>
                <p:nvPr/>
              </p:nvSpPr>
              <p:spPr bwMode="auto">
                <a:xfrm>
                  <a:off x="104" y="1278"/>
                  <a:ext cx="1" cy="12"/>
                </a:xfrm>
                <a:prstGeom prst="line">
                  <a:avLst/>
                </a:prstGeom>
                <a:noFill/>
                <a:ln w="12700">
                  <a:solidFill>
                    <a:srgbClr val="FF0000"/>
                  </a:solidFill>
                  <a:round/>
                  <a:headEnd/>
                  <a:tailEnd/>
                </a:ln>
              </p:spPr>
              <p:txBody>
                <a:bodyPr/>
                <a:lstStyle/>
                <a:p>
                  <a:endParaRPr lang="en-US"/>
                </a:p>
              </p:txBody>
            </p:sp>
            <p:sp>
              <p:nvSpPr>
                <p:cNvPr id="1875" name="Line 187321"/>
                <p:cNvSpPr>
                  <a:spLocks noChangeAspect="1" noChangeShapeType="1"/>
                </p:cNvSpPr>
                <p:nvPr/>
              </p:nvSpPr>
              <p:spPr bwMode="auto">
                <a:xfrm flipH="1" flipV="1">
                  <a:off x="98" y="1699"/>
                  <a:ext cx="6" cy="6"/>
                </a:xfrm>
                <a:prstGeom prst="line">
                  <a:avLst/>
                </a:prstGeom>
                <a:noFill/>
                <a:ln w="12700">
                  <a:solidFill>
                    <a:srgbClr val="FF0000"/>
                  </a:solidFill>
                  <a:round/>
                  <a:headEnd/>
                  <a:tailEnd/>
                </a:ln>
              </p:spPr>
              <p:txBody>
                <a:bodyPr/>
                <a:lstStyle/>
                <a:p>
                  <a:endParaRPr lang="en-US"/>
                </a:p>
              </p:txBody>
            </p:sp>
            <p:sp>
              <p:nvSpPr>
                <p:cNvPr id="1876" name="Line 187322"/>
                <p:cNvSpPr>
                  <a:spLocks noChangeAspect="1" noChangeShapeType="1"/>
                </p:cNvSpPr>
                <p:nvPr/>
              </p:nvSpPr>
              <p:spPr bwMode="auto">
                <a:xfrm flipH="1">
                  <a:off x="98" y="1295"/>
                  <a:ext cx="6" cy="6"/>
                </a:xfrm>
                <a:prstGeom prst="line">
                  <a:avLst/>
                </a:prstGeom>
                <a:noFill/>
                <a:ln w="12700">
                  <a:solidFill>
                    <a:srgbClr val="FF0000"/>
                  </a:solidFill>
                  <a:round/>
                  <a:headEnd/>
                  <a:tailEnd/>
                </a:ln>
              </p:spPr>
              <p:txBody>
                <a:bodyPr/>
                <a:lstStyle/>
                <a:p>
                  <a:endParaRPr lang="en-US"/>
                </a:p>
              </p:txBody>
            </p:sp>
            <p:sp>
              <p:nvSpPr>
                <p:cNvPr id="1877" name="Line 187323"/>
                <p:cNvSpPr>
                  <a:spLocks noChangeAspect="1" noChangeShapeType="1"/>
                </p:cNvSpPr>
                <p:nvPr/>
              </p:nvSpPr>
              <p:spPr bwMode="auto">
                <a:xfrm>
                  <a:off x="104" y="1273"/>
                  <a:ext cx="1" cy="5"/>
                </a:xfrm>
                <a:prstGeom prst="line">
                  <a:avLst/>
                </a:prstGeom>
                <a:noFill/>
                <a:ln w="12700">
                  <a:solidFill>
                    <a:srgbClr val="FF0000"/>
                  </a:solidFill>
                  <a:round/>
                  <a:headEnd/>
                  <a:tailEnd/>
                </a:ln>
              </p:spPr>
              <p:txBody>
                <a:bodyPr/>
                <a:lstStyle/>
                <a:p>
                  <a:endParaRPr lang="en-US"/>
                </a:p>
              </p:txBody>
            </p:sp>
            <p:sp>
              <p:nvSpPr>
                <p:cNvPr id="1878" name="Line 187324"/>
                <p:cNvSpPr>
                  <a:spLocks noChangeAspect="1" noChangeShapeType="1"/>
                </p:cNvSpPr>
                <p:nvPr/>
              </p:nvSpPr>
              <p:spPr bwMode="auto">
                <a:xfrm>
                  <a:off x="104" y="1267"/>
                  <a:ext cx="1" cy="6"/>
                </a:xfrm>
                <a:prstGeom prst="line">
                  <a:avLst/>
                </a:prstGeom>
                <a:noFill/>
                <a:ln w="12700">
                  <a:solidFill>
                    <a:srgbClr val="FF0000"/>
                  </a:solidFill>
                  <a:round/>
                  <a:headEnd/>
                  <a:tailEnd/>
                </a:ln>
              </p:spPr>
              <p:txBody>
                <a:bodyPr/>
                <a:lstStyle/>
                <a:p>
                  <a:endParaRPr lang="en-US"/>
                </a:p>
              </p:txBody>
            </p:sp>
            <p:sp>
              <p:nvSpPr>
                <p:cNvPr id="1879" name="Line 187325"/>
                <p:cNvSpPr>
                  <a:spLocks noChangeAspect="1" noChangeShapeType="1"/>
                </p:cNvSpPr>
                <p:nvPr/>
              </p:nvSpPr>
              <p:spPr bwMode="auto">
                <a:xfrm>
                  <a:off x="98" y="1301"/>
                  <a:ext cx="1" cy="5"/>
                </a:xfrm>
                <a:prstGeom prst="line">
                  <a:avLst/>
                </a:prstGeom>
                <a:noFill/>
                <a:ln w="12700">
                  <a:solidFill>
                    <a:srgbClr val="FF0000"/>
                  </a:solidFill>
                  <a:round/>
                  <a:headEnd/>
                  <a:tailEnd/>
                </a:ln>
              </p:spPr>
              <p:txBody>
                <a:bodyPr/>
                <a:lstStyle/>
                <a:p>
                  <a:endParaRPr lang="en-US"/>
                </a:p>
              </p:txBody>
            </p:sp>
            <p:sp>
              <p:nvSpPr>
                <p:cNvPr id="1880" name="Line 187326"/>
                <p:cNvSpPr>
                  <a:spLocks noChangeAspect="1" noChangeShapeType="1"/>
                </p:cNvSpPr>
                <p:nvPr/>
              </p:nvSpPr>
              <p:spPr bwMode="auto">
                <a:xfrm>
                  <a:off x="98" y="1306"/>
                  <a:ext cx="1" cy="6"/>
                </a:xfrm>
                <a:prstGeom prst="line">
                  <a:avLst/>
                </a:prstGeom>
                <a:noFill/>
                <a:ln w="12700">
                  <a:solidFill>
                    <a:srgbClr val="FF0000"/>
                  </a:solidFill>
                  <a:round/>
                  <a:headEnd/>
                  <a:tailEnd/>
                </a:ln>
              </p:spPr>
              <p:txBody>
                <a:bodyPr/>
                <a:lstStyle/>
                <a:p>
                  <a:endParaRPr lang="en-US"/>
                </a:p>
              </p:txBody>
            </p:sp>
            <p:sp>
              <p:nvSpPr>
                <p:cNvPr id="1881" name="Line 187327"/>
                <p:cNvSpPr>
                  <a:spLocks noChangeAspect="1" noChangeShapeType="1"/>
                </p:cNvSpPr>
                <p:nvPr/>
              </p:nvSpPr>
              <p:spPr bwMode="auto">
                <a:xfrm>
                  <a:off x="98" y="1335"/>
                  <a:ext cx="1" cy="5"/>
                </a:xfrm>
                <a:prstGeom prst="line">
                  <a:avLst/>
                </a:prstGeom>
                <a:noFill/>
                <a:ln w="12700">
                  <a:solidFill>
                    <a:srgbClr val="FF0000"/>
                  </a:solidFill>
                  <a:round/>
                  <a:headEnd/>
                  <a:tailEnd/>
                </a:ln>
              </p:spPr>
              <p:txBody>
                <a:bodyPr/>
                <a:lstStyle/>
                <a:p>
                  <a:endParaRPr lang="en-US"/>
                </a:p>
              </p:txBody>
            </p:sp>
            <p:sp>
              <p:nvSpPr>
                <p:cNvPr id="1882" name="Line 187328"/>
                <p:cNvSpPr>
                  <a:spLocks noChangeAspect="1" noChangeShapeType="1"/>
                </p:cNvSpPr>
                <p:nvPr/>
              </p:nvSpPr>
              <p:spPr bwMode="auto">
                <a:xfrm>
                  <a:off x="98" y="1312"/>
                  <a:ext cx="1" cy="5"/>
                </a:xfrm>
                <a:prstGeom prst="line">
                  <a:avLst/>
                </a:prstGeom>
                <a:noFill/>
                <a:ln w="12700">
                  <a:solidFill>
                    <a:srgbClr val="FF0000"/>
                  </a:solidFill>
                  <a:round/>
                  <a:headEnd/>
                  <a:tailEnd/>
                </a:ln>
              </p:spPr>
              <p:txBody>
                <a:bodyPr/>
                <a:lstStyle/>
                <a:p>
                  <a:endParaRPr lang="en-US"/>
                </a:p>
              </p:txBody>
            </p:sp>
            <p:sp>
              <p:nvSpPr>
                <p:cNvPr id="1883" name="Line 187329"/>
                <p:cNvSpPr>
                  <a:spLocks noChangeAspect="1" noChangeShapeType="1"/>
                </p:cNvSpPr>
                <p:nvPr/>
              </p:nvSpPr>
              <p:spPr bwMode="auto">
                <a:xfrm>
                  <a:off x="98" y="1379"/>
                  <a:ext cx="1" cy="6"/>
                </a:xfrm>
                <a:prstGeom prst="line">
                  <a:avLst/>
                </a:prstGeom>
                <a:noFill/>
                <a:ln w="12700">
                  <a:solidFill>
                    <a:srgbClr val="FF0000"/>
                  </a:solidFill>
                  <a:round/>
                  <a:headEnd/>
                  <a:tailEnd/>
                </a:ln>
              </p:spPr>
              <p:txBody>
                <a:bodyPr/>
                <a:lstStyle/>
                <a:p>
                  <a:endParaRPr lang="en-US"/>
                </a:p>
              </p:txBody>
            </p:sp>
            <p:sp>
              <p:nvSpPr>
                <p:cNvPr id="1884" name="Line 187330"/>
                <p:cNvSpPr>
                  <a:spLocks noChangeAspect="1" noChangeShapeType="1"/>
                </p:cNvSpPr>
                <p:nvPr/>
              </p:nvSpPr>
              <p:spPr bwMode="auto">
                <a:xfrm>
                  <a:off x="98" y="1222"/>
                  <a:ext cx="1" cy="6"/>
                </a:xfrm>
                <a:prstGeom prst="line">
                  <a:avLst/>
                </a:prstGeom>
                <a:noFill/>
                <a:ln w="12700">
                  <a:solidFill>
                    <a:srgbClr val="FF0000"/>
                  </a:solidFill>
                  <a:round/>
                  <a:headEnd/>
                  <a:tailEnd/>
                </a:ln>
              </p:spPr>
              <p:txBody>
                <a:bodyPr/>
                <a:lstStyle/>
                <a:p>
                  <a:endParaRPr lang="en-US"/>
                </a:p>
              </p:txBody>
            </p:sp>
            <p:sp>
              <p:nvSpPr>
                <p:cNvPr id="1885" name="Line 187331"/>
                <p:cNvSpPr>
                  <a:spLocks noChangeAspect="1" noChangeShapeType="1"/>
                </p:cNvSpPr>
                <p:nvPr/>
              </p:nvSpPr>
              <p:spPr bwMode="auto">
                <a:xfrm flipV="1">
                  <a:off x="98" y="2131"/>
                  <a:ext cx="1" cy="6"/>
                </a:xfrm>
                <a:prstGeom prst="line">
                  <a:avLst/>
                </a:prstGeom>
                <a:noFill/>
                <a:ln w="12700">
                  <a:solidFill>
                    <a:srgbClr val="FF0000"/>
                  </a:solidFill>
                  <a:round/>
                  <a:headEnd/>
                  <a:tailEnd/>
                </a:ln>
              </p:spPr>
              <p:txBody>
                <a:bodyPr/>
                <a:lstStyle/>
                <a:p>
                  <a:endParaRPr lang="en-US"/>
                </a:p>
              </p:txBody>
            </p:sp>
            <p:sp>
              <p:nvSpPr>
                <p:cNvPr id="1886" name="Line 187332"/>
                <p:cNvSpPr>
                  <a:spLocks noChangeAspect="1" noChangeShapeType="1"/>
                </p:cNvSpPr>
                <p:nvPr/>
              </p:nvSpPr>
              <p:spPr bwMode="auto">
                <a:xfrm flipH="1">
                  <a:off x="92" y="1783"/>
                  <a:ext cx="6" cy="1"/>
                </a:xfrm>
                <a:prstGeom prst="line">
                  <a:avLst/>
                </a:prstGeom>
                <a:noFill/>
                <a:ln w="12700">
                  <a:solidFill>
                    <a:srgbClr val="FF0000"/>
                  </a:solidFill>
                  <a:round/>
                  <a:headEnd/>
                  <a:tailEnd/>
                </a:ln>
              </p:spPr>
              <p:txBody>
                <a:bodyPr/>
                <a:lstStyle/>
                <a:p>
                  <a:endParaRPr lang="en-US"/>
                </a:p>
              </p:txBody>
            </p:sp>
            <p:sp>
              <p:nvSpPr>
                <p:cNvPr id="1887" name="Line 187333"/>
                <p:cNvSpPr>
                  <a:spLocks noChangeAspect="1" noChangeShapeType="1"/>
                </p:cNvSpPr>
                <p:nvPr/>
              </p:nvSpPr>
              <p:spPr bwMode="auto">
                <a:xfrm flipH="1">
                  <a:off x="92" y="1688"/>
                  <a:ext cx="6" cy="1"/>
                </a:xfrm>
                <a:prstGeom prst="line">
                  <a:avLst/>
                </a:prstGeom>
                <a:noFill/>
                <a:ln w="12700">
                  <a:solidFill>
                    <a:srgbClr val="FF0000"/>
                  </a:solidFill>
                  <a:round/>
                  <a:headEnd/>
                  <a:tailEnd/>
                </a:ln>
              </p:spPr>
              <p:txBody>
                <a:bodyPr/>
                <a:lstStyle/>
                <a:p>
                  <a:endParaRPr lang="en-US"/>
                </a:p>
              </p:txBody>
            </p:sp>
            <p:sp>
              <p:nvSpPr>
                <p:cNvPr id="1888" name="Line 187334"/>
                <p:cNvSpPr>
                  <a:spLocks noChangeAspect="1" noChangeShapeType="1"/>
                </p:cNvSpPr>
                <p:nvPr/>
              </p:nvSpPr>
              <p:spPr bwMode="auto">
                <a:xfrm>
                  <a:off x="98" y="1317"/>
                  <a:ext cx="1" cy="6"/>
                </a:xfrm>
                <a:prstGeom prst="line">
                  <a:avLst/>
                </a:prstGeom>
                <a:noFill/>
                <a:ln w="12700">
                  <a:solidFill>
                    <a:srgbClr val="FF0000"/>
                  </a:solidFill>
                  <a:round/>
                  <a:headEnd/>
                  <a:tailEnd/>
                </a:ln>
              </p:spPr>
              <p:txBody>
                <a:bodyPr/>
                <a:lstStyle/>
                <a:p>
                  <a:endParaRPr lang="en-US"/>
                </a:p>
              </p:txBody>
            </p:sp>
            <p:sp>
              <p:nvSpPr>
                <p:cNvPr id="1889" name="Line 187335"/>
                <p:cNvSpPr>
                  <a:spLocks noChangeAspect="1" noChangeShapeType="1"/>
                </p:cNvSpPr>
                <p:nvPr/>
              </p:nvSpPr>
              <p:spPr bwMode="auto">
                <a:xfrm flipH="1">
                  <a:off x="92" y="1385"/>
                  <a:ext cx="6" cy="1"/>
                </a:xfrm>
                <a:prstGeom prst="line">
                  <a:avLst/>
                </a:prstGeom>
                <a:noFill/>
                <a:ln w="12700">
                  <a:solidFill>
                    <a:srgbClr val="FF0000"/>
                  </a:solidFill>
                  <a:round/>
                  <a:headEnd/>
                  <a:tailEnd/>
                </a:ln>
              </p:spPr>
              <p:txBody>
                <a:bodyPr/>
                <a:lstStyle/>
                <a:p>
                  <a:endParaRPr lang="en-US"/>
                </a:p>
              </p:txBody>
            </p:sp>
            <p:sp>
              <p:nvSpPr>
                <p:cNvPr id="1890" name="Line 187336"/>
                <p:cNvSpPr>
                  <a:spLocks noChangeAspect="1" noChangeShapeType="1"/>
                </p:cNvSpPr>
                <p:nvPr/>
              </p:nvSpPr>
              <p:spPr bwMode="auto">
                <a:xfrm flipV="1">
                  <a:off x="98" y="2125"/>
                  <a:ext cx="1" cy="6"/>
                </a:xfrm>
                <a:prstGeom prst="line">
                  <a:avLst/>
                </a:prstGeom>
                <a:noFill/>
                <a:ln w="12700">
                  <a:solidFill>
                    <a:srgbClr val="FF0000"/>
                  </a:solidFill>
                  <a:round/>
                  <a:headEnd/>
                  <a:tailEnd/>
                </a:ln>
              </p:spPr>
              <p:txBody>
                <a:bodyPr/>
                <a:lstStyle/>
                <a:p>
                  <a:endParaRPr lang="en-US"/>
                </a:p>
              </p:txBody>
            </p:sp>
            <p:sp>
              <p:nvSpPr>
                <p:cNvPr id="1891" name="Line 187337"/>
                <p:cNvSpPr>
                  <a:spLocks noChangeAspect="1" noChangeShapeType="1"/>
                </p:cNvSpPr>
                <p:nvPr/>
              </p:nvSpPr>
              <p:spPr bwMode="auto">
                <a:xfrm flipH="1">
                  <a:off x="92" y="1699"/>
                  <a:ext cx="6" cy="1"/>
                </a:xfrm>
                <a:prstGeom prst="line">
                  <a:avLst/>
                </a:prstGeom>
                <a:noFill/>
                <a:ln w="12700">
                  <a:solidFill>
                    <a:srgbClr val="FF0000"/>
                  </a:solidFill>
                  <a:round/>
                  <a:headEnd/>
                  <a:tailEnd/>
                </a:ln>
              </p:spPr>
              <p:txBody>
                <a:bodyPr/>
                <a:lstStyle/>
                <a:p>
                  <a:endParaRPr lang="en-US"/>
                </a:p>
              </p:txBody>
            </p:sp>
            <p:sp>
              <p:nvSpPr>
                <p:cNvPr id="1892" name="Line 187338"/>
                <p:cNvSpPr>
                  <a:spLocks noChangeAspect="1" noChangeShapeType="1"/>
                </p:cNvSpPr>
                <p:nvPr/>
              </p:nvSpPr>
              <p:spPr bwMode="auto">
                <a:xfrm>
                  <a:off x="98" y="1323"/>
                  <a:ext cx="1" cy="6"/>
                </a:xfrm>
                <a:prstGeom prst="line">
                  <a:avLst/>
                </a:prstGeom>
                <a:noFill/>
                <a:ln w="12700">
                  <a:solidFill>
                    <a:srgbClr val="FF0000"/>
                  </a:solidFill>
                  <a:round/>
                  <a:headEnd/>
                  <a:tailEnd/>
                </a:ln>
              </p:spPr>
              <p:txBody>
                <a:bodyPr/>
                <a:lstStyle/>
                <a:p>
                  <a:endParaRPr lang="en-US"/>
                </a:p>
              </p:txBody>
            </p:sp>
            <p:sp>
              <p:nvSpPr>
                <p:cNvPr id="1893" name="Line 187339"/>
                <p:cNvSpPr>
                  <a:spLocks noChangeAspect="1" noChangeShapeType="1"/>
                </p:cNvSpPr>
                <p:nvPr/>
              </p:nvSpPr>
              <p:spPr bwMode="auto">
                <a:xfrm flipH="1">
                  <a:off x="92" y="1654"/>
                  <a:ext cx="6" cy="6"/>
                </a:xfrm>
                <a:prstGeom prst="line">
                  <a:avLst/>
                </a:prstGeom>
                <a:noFill/>
                <a:ln w="12700">
                  <a:solidFill>
                    <a:srgbClr val="FF0000"/>
                  </a:solidFill>
                  <a:round/>
                  <a:headEnd/>
                  <a:tailEnd/>
                </a:ln>
              </p:spPr>
              <p:txBody>
                <a:bodyPr/>
                <a:lstStyle/>
                <a:p>
                  <a:endParaRPr lang="en-US"/>
                </a:p>
              </p:txBody>
            </p:sp>
            <p:sp>
              <p:nvSpPr>
                <p:cNvPr id="1894" name="Line 187340"/>
                <p:cNvSpPr>
                  <a:spLocks noChangeAspect="1" noChangeShapeType="1"/>
                </p:cNvSpPr>
                <p:nvPr/>
              </p:nvSpPr>
              <p:spPr bwMode="auto">
                <a:xfrm flipH="1">
                  <a:off x="92" y="1340"/>
                  <a:ext cx="6" cy="5"/>
                </a:xfrm>
                <a:prstGeom prst="line">
                  <a:avLst/>
                </a:prstGeom>
                <a:noFill/>
                <a:ln w="12700">
                  <a:solidFill>
                    <a:srgbClr val="FF0000"/>
                  </a:solidFill>
                  <a:round/>
                  <a:headEnd/>
                  <a:tailEnd/>
                </a:ln>
              </p:spPr>
              <p:txBody>
                <a:bodyPr/>
                <a:lstStyle/>
                <a:p>
                  <a:endParaRPr lang="en-US"/>
                </a:p>
              </p:txBody>
            </p:sp>
            <p:sp>
              <p:nvSpPr>
                <p:cNvPr id="1895" name="Line 187341"/>
                <p:cNvSpPr>
                  <a:spLocks noChangeAspect="1" noChangeShapeType="1"/>
                </p:cNvSpPr>
                <p:nvPr/>
              </p:nvSpPr>
              <p:spPr bwMode="auto">
                <a:xfrm flipH="1" flipV="1">
                  <a:off x="92" y="1654"/>
                  <a:ext cx="6" cy="6"/>
                </a:xfrm>
                <a:prstGeom prst="line">
                  <a:avLst/>
                </a:prstGeom>
                <a:noFill/>
                <a:ln w="12700">
                  <a:solidFill>
                    <a:srgbClr val="FF0000"/>
                  </a:solidFill>
                  <a:round/>
                  <a:headEnd/>
                  <a:tailEnd/>
                </a:ln>
              </p:spPr>
              <p:txBody>
                <a:bodyPr/>
                <a:lstStyle/>
                <a:p>
                  <a:endParaRPr lang="en-US"/>
                </a:p>
              </p:txBody>
            </p:sp>
            <p:sp>
              <p:nvSpPr>
                <p:cNvPr id="1896" name="Line 187342"/>
                <p:cNvSpPr>
                  <a:spLocks noChangeAspect="1" noChangeShapeType="1"/>
                </p:cNvSpPr>
                <p:nvPr/>
              </p:nvSpPr>
              <p:spPr bwMode="auto">
                <a:xfrm flipH="1" flipV="1">
                  <a:off x="92" y="2120"/>
                  <a:ext cx="6" cy="5"/>
                </a:xfrm>
                <a:prstGeom prst="line">
                  <a:avLst/>
                </a:prstGeom>
                <a:noFill/>
                <a:ln w="12700">
                  <a:solidFill>
                    <a:srgbClr val="FF0000"/>
                  </a:solidFill>
                  <a:round/>
                  <a:headEnd/>
                  <a:tailEnd/>
                </a:ln>
              </p:spPr>
              <p:txBody>
                <a:bodyPr/>
                <a:lstStyle/>
                <a:p>
                  <a:endParaRPr lang="en-US"/>
                </a:p>
              </p:txBody>
            </p:sp>
            <p:sp>
              <p:nvSpPr>
                <p:cNvPr id="1897" name="Line 187343"/>
                <p:cNvSpPr>
                  <a:spLocks noChangeAspect="1" noChangeShapeType="1"/>
                </p:cNvSpPr>
                <p:nvPr/>
              </p:nvSpPr>
              <p:spPr bwMode="auto">
                <a:xfrm>
                  <a:off x="98" y="1329"/>
                  <a:ext cx="1" cy="6"/>
                </a:xfrm>
                <a:prstGeom prst="line">
                  <a:avLst/>
                </a:prstGeom>
                <a:noFill/>
                <a:ln w="12700">
                  <a:solidFill>
                    <a:srgbClr val="FF0000"/>
                  </a:solidFill>
                  <a:round/>
                  <a:headEnd/>
                  <a:tailEnd/>
                </a:ln>
              </p:spPr>
              <p:txBody>
                <a:bodyPr/>
                <a:lstStyle/>
                <a:p>
                  <a:endParaRPr lang="en-US"/>
                </a:p>
              </p:txBody>
            </p:sp>
            <p:sp>
              <p:nvSpPr>
                <p:cNvPr id="1898" name="Line 187344"/>
                <p:cNvSpPr>
                  <a:spLocks noChangeAspect="1" noChangeShapeType="1"/>
                </p:cNvSpPr>
                <p:nvPr/>
              </p:nvSpPr>
              <p:spPr bwMode="auto">
                <a:xfrm flipH="1">
                  <a:off x="92" y="1749"/>
                  <a:ext cx="6" cy="1"/>
                </a:xfrm>
                <a:prstGeom prst="line">
                  <a:avLst/>
                </a:prstGeom>
                <a:noFill/>
                <a:ln w="12700">
                  <a:solidFill>
                    <a:srgbClr val="FF0000"/>
                  </a:solidFill>
                  <a:round/>
                  <a:headEnd/>
                  <a:tailEnd/>
                </a:ln>
              </p:spPr>
              <p:txBody>
                <a:bodyPr/>
                <a:lstStyle/>
                <a:p>
                  <a:endParaRPr lang="en-US"/>
                </a:p>
              </p:txBody>
            </p:sp>
            <p:sp>
              <p:nvSpPr>
                <p:cNvPr id="1899" name="Line 187345"/>
                <p:cNvSpPr>
                  <a:spLocks noChangeAspect="1" noChangeShapeType="1"/>
                </p:cNvSpPr>
                <p:nvPr/>
              </p:nvSpPr>
              <p:spPr bwMode="auto">
                <a:xfrm flipH="1">
                  <a:off x="92" y="1649"/>
                  <a:ext cx="6" cy="5"/>
                </a:xfrm>
                <a:prstGeom prst="line">
                  <a:avLst/>
                </a:prstGeom>
                <a:noFill/>
                <a:ln w="12700">
                  <a:solidFill>
                    <a:srgbClr val="FF0000"/>
                  </a:solidFill>
                  <a:round/>
                  <a:headEnd/>
                  <a:tailEnd/>
                </a:ln>
              </p:spPr>
              <p:txBody>
                <a:bodyPr/>
                <a:lstStyle/>
                <a:p>
                  <a:endParaRPr lang="en-US"/>
                </a:p>
              </p:txBody>
            </p:sp>
            <p:sp>
              <p:nvSpPr>
                <p:cNvPr id="1900" name="Line 187346"/>
                <p:cNvSpPr>
                  <a:spLocks noChangeAspect="1" noChangeShapeType="1"/>
                </p:cNvSpPr>
                <p:nvPr/>
              </p:nvSpPr>
              <p:spPr bwMode="auto">
                <a:xfrm flipH="1">
                  <a:off x="92" y="1385"/>
                  <a:ext cx="6" cy="1"/>
                </a:xfrm>
                <a:prstGeom prst="line">
                  <a:avLst/>
                </a:prstGeom>
                <a:noFill/>
                <a:ln w="12700">
                  <a:solidFill>
                    <a:srgbClr val="FF0000"/>
                  </a:solidFill>
                  <a:round/>
                  <a:headEnd/>
                  <a:tailEnd/>
                </a:ln>
              </p:spPr>
              <p:txBody>
                <a:bodyPr/>
                <a:lstStyle/>
                <a:p>
                  <a:endParaRPr lang="en-US"/>
                </a:p>
              </p:txBody>
            </p:sp>
            <p:sp>
              <p:nvSpPr>
                <p:cNvPr id="1901" name="Line 187347"/>
                <p:cNvSpPr>
                  <a:spLocks noChangeAspect="1" noChangeShapeType="1"/>
                </p:cNvSpPr>
                <p:nvPr/>
              </p:nvSpPr>
              <p:spPr bwMode="auto">
                <a:xfrm flipH="1">
                  <a:off x="92" y="1677"/>
                  <a:ext cx="6" cy="1"/>
                </a:xfrm>
                <a:prstGeom prst="line">
                  <a:avLst/>
                </a:prstGeom>
                <a:noFill/>
                <a:ln w="12700">
                  <a:solidFill>
                    <a:srgbClr val="FF0000"/>
                  </a:solidFill>
                  <a:round/>
                  <a:headEnd/>
                  <a:tailEnd/>
                </a:ln>
              </p:spPr>
              <p:txBody>
                <a:bodyPr/>
                <a:lstStyle/>
                <a:p>
                  <a:endParaRPr lang="en-US"/>
                </a:p>
              </p:txBody>
            </p:sp>
            <p:sp>
              <p:nvSpPr>
                <p:cNvPr id="1902" name="Line 187348"/>
                <p:cNvSpPr>
                  <a:spLocks noChangeAspect="1" noChangeShapeType="1"/>
                </p:cNvSpPr>
                <p:nvPr/>
              </p:nvSpPr>
              <p:spPr bwMode="auto">
                <a:xfrm flipH="1">
                  <a:off x="92" y="1335"/>
                  <a:ext cx="6" cy="5"/>
                </a:xfrm>
                <a:prstGeom prst="line">
                  <a:avLst/>
                </a:prstGeom>
                <a:noFill/>
                <a:ln w="12700">
                  <a:solidFill>
                    <a:srgbClr val="FF0000"/>
                  </a:solidFill>
                  <a:round/>
                  <a:headEnd/>
                  <a:tailEnd/>
                </a:ln>
              </p:spPr>
              <p:txBody>
                <a:bodyPr/>
                <a:lstStyle/>
                <a:p>
                  <a:endParaRPr lang="en-US"/>
                </a:p>
              </p:txBody>
            </p:sp>
            <p:sp>
              <p:nvSpPr>
                <p:cNvPr id="1903" name="Line 187349"/>
                <p:cNvSpPr>
                  <a:spLocks noChangeAspect="1" noChangeShapeType="1"/>
                </p:cNvSpPr>
                <p:nvPr/>
              </p:nvSpPr>
              <p:spPr bwMode="auto">
                <a:xfrm flipH="1">
                  <a:off x="92" y="1228"/>
                  <a:ext cx="6" cy="6"/>
                </a:xfrm>
                <a:prstGeom prst="line">
                  <a:avLst/>
                </a:prstGeom>
                <a:noFill/>
                <a:ln w="12700">
                  <a:solidFill>
                    <a:srgbClr val="FF0000"/>
                  </a:solidFill>
                  <a:round/>
                  <a:headEnd/>
                  <a:tailEnd/>
                </a:ln>
              </p:spPr>
              <p:txBody>
                <a:bodyPr/>
                <a:lstStyle/>
                <a:p>
                  <a:endParaRPr lang="en-US"/>
                </a:p>
              </p:txBody>
            </p:sp>
            <p:sp>
              <p:nvSpPr>
                <p:cNvPr id="1904" name="Line 187350"/>
                <p:cNvSpPr>
                  <a:spLocks noChangeAspect="1" noChangeShapeType="1"/>
                </p:cNvSpPr>
                <p:nvPr/>
              </p:nvSpPr>
              <p:spPr bwMode="auto">
                <a:xfrm flipV="1">
                  <a:off x="92" y="1683"/>
                  <a:ext cx="1" cy="5"/>
                </a:xfrm>
                <a:prstGeom prst="line">
                  <a:avLst/>
                </a:prstGeom>
                <a:noFill/>
                <a:ln w="12700">
                  <a:solidFill>
                    <a:srgbClr val="FF0000"/>
                  </a:solidFill>
                  <a:round/>
                  <a:headEnd/>
                  <a:tailEnd/>
                </a:ln>
              </p:spPr>
              <p:txBody>
                <a:bodyPr/>
                <a:lstStyle/>
                <a:p>
                  <a:endParaRPr lang="en-US"/>
                </a:p>
              </p:txBody>
            </p:sp>
            <p:sp>
              <p:nvSpPr>
                <p:cNvPr id="1905" name="Line 187351"/>
                <p:cNvSpPr>
                  <a:spLocks noChangeAspect="1" noChangeShapeType="1"/>
                </p:cNvSpPr>
                <p:nvPr/>
              </p:nvSpPr>
              <p:spPr bwMode="auto">
                <a:xfrm>
                  <a:off x="92" y="1340"/>
                  <a:ext cx="1" cy="5"/>
                </a:xfrm>
                <a:prstGeom prst="line">
                  <a:avLst/>
                </a:prstGeom>
                <a:noFill/>
                <a:ln w="12700">
                  <a:solidFill>
                    <a:srgbClr val="FF0000"/>
                  </a:solidFill>
                  <a:round/>
                  <a:headEnd/>
                  <a:tailEnd/>
                </a:ln>
              </p:spPr>
              <p:txBody>
                <a:bodyPr/>
                <a:lstStyle/>
                <a:p>
                  <a:endParaRPr lang="en-US"/>
                </a:p>
              </p:txBody>
            </p:sp>
            <p:sp>
              <p:nvSpPr>
                <p:cNvPr id="1906" name="Line 187352"/>
                <p:cNvSpPr>
                  <a:spLocks noChangeAspect="1" noChangeShapeType="1"/>
                </p:cNvSpPr>
                <p:nvPr/>
              </p:nvSpPr>
              <p:spPr bwMode="auto">
                <a:xfrm flipV="1">
                  <a:off x="92" y="2114"/>
                  <a:ext cx="1" cy="6"/>
                </a:xfrm>
                <a:prstGeom prst="line">
                  <a:avLst/>
                </a:prstGeom>
                <a:noFill/>
                <a:ln w="12700">
                  <a:solidFill>
                    <a:srgbClr val="FF0000"/>
                  </a:solidFill>
                  <a:round/>
                  <a:headEnd/>
                  <a:tailEnd/>
                </a:ln>
              </p:spPr>
              <p:txBody>
                <a:bodyPr/>
                <a:lstStyle/>
                <a:p>
                  <a:endParaRPr lang="en-US"/>
                </a:p>
              </p:txBody>
            </p:sp>
            <p:sp>
              <p:nvSpPr>
                <p:cNvPr id="1907" name="Line 187353"/>
                <p:cNvSpPr>
                  <a:spLocks noChangeAspect="1" noChangeShapeType="1"/>
                </p:cNvSpPr>
                <p:nvPr/>
              </p:nvSpPr>
              <p:spPr bwMode="auto">
                <a:xfrm>
                  <a:off x="92" y="1345"/>
                  <a:ext cx="1" cy="6"/>
                </a:xfrm>
                <a:prstGeom prst="line">
                  <a:avLst/>
                </a:prstGeom>
                <a:noFill/>
                <a:ln w="12700">
                  <a:solidFill>
                    <a:srgbClr val="FF0000"/>
                  </a:solidFill>
                  <a:round/>
                  <a:headEnd/>
                  <a:tailEnd/>
                </a:ln>
              </p:spPr>
              <p:txBody>
                <a:bodyPr/>
                <a:lstStyle/>
                <a:p>
                  <a:endParaRPr lang="en-US"/>
                </a:p>
              </p:txBody>
            </p:sp>
            <p:sp>
              <p:nvSpPr>
                <p:cNvPr id="1908" name="Line 187354"/>
                <p:cNvSpPr>
                  <a:spLocks noChangeAspect="1" noChangeShapeType="1"/>
                </p:cNvSpPr>
                <p:nvPr/>
              </p:nvSpPr>
              <p:spPr bwMode="auto">
                <a:xfrm flipH="1">
                  <a:off x="87" y="1699"/>
                  <a:ext cx="5" cy="1"/>
                </a:xfrm>
                <a:prstGeom prst="line">
                  <a:avLst/>
                </a:prstGeom>
                <a:noFill/>
                <a:ln w="12700">
                  <a:solidFill>
                    <a:srgbClr val="FF0000"/>
                  </a:solidFill>
                  <a:round/>
                  <a:headEnd/>
                  <a:tailEnd/>
                </a:ln>
              </p:spPr>
              <p:txBody>
                <a:bodyPr/>
                <a:lstStyle/>
                <a:p>
                  <a:endParaRPr lang="en-US"/>
                </a:p>
              </p:txBody>
            </p:sp>
            <p:sp>
              <p:nvSpPr>
                <p:cNvPr id="1909" name="Line 187355"/>
                <p:cNvSpPr>
                  <a:spLocks noChangeAspect="1" noChangeShapeType="1"/>
                </p:cNvSpPr>
                <p:nvPr/>
              </p:nvSpPr>
              <p:spPr bwMode="auto">
                <a:xfrm>
                  <a:off x="92" y="1345"/>
                  <a:ext cx="1" cy="6"/>
                </a:xfrm>
                <a:prstGeom prst="line">
                  <a:avLst/>
                </a:prstGeom>
                <a:noFill/>
                <a:ln w="12700">
                  <a:solidFill>
                    <a:srgbClr val="FF0000"/>
                  </a:solidFill>
                  <a:round/>
                  <a:headEnd/>
                  <a:tailEnd/>
                </a:ln>
              </p:spPr>
              <p:txBody>
                <a:bodyPr/>
                <a:lstStyle/>
                <a:p>
                  <a:endParaRPr lang="en-US"/>
                </a:p>
              </p:txBody>
            </p:sp>
            <p:sp>
              <p:nvSpPr>
                <p:cNvPr id="1910" name="Line 187356"/>
                <p:cNvSpPr>
                  <a:spLocks noChangeAspect="1" noChangeShapeType="1"/>
                </p:cNvSpPr>
                <p:nvPr/>
              </p:nvSpPr>
              <p:spPr bwMode="auto">
                <a:xfrm flipH="1">
                  <a:off x="87" y="1654"/>
                  <a:ext cx="5" cy="1"/>
                </a:xfrm>
                <a:prstGeom prst="line">
                  <a:avLst/>
                </a:prstGeom>
                <a:noFill/>
                <a:ln w="12700">
                  <a:solidFill>
                    <a:srgbClr val="FF0000"/>
                  </a:solidFill>
                  <a:round/>
                  <a:headEnd/>
                  <a:tailEnd/>
                </a:ln>
              </p:spPr>
              <p:txBody>
                <a:bodyPr/>
                <a:lstStyle/>
                <a:p>
                  <a:endParaRPr lang="en-US"/>
                </a:p>
              </p:txBody>
            </p:sp>
            <p:sp>
              <p:nvSpPr>
                <p:cNvPr id="1911" name="Line 187357"/>
                <p:cNvSpPr>
                  <a:spLocks noChangeAspect="1" noChangeShapeType="1"/>
                </p:cNvSpPr>
                <p:nvPr/>
              </p:nvSpPr>
              <p:spPr bwMode="auto">
                <a:xfrm flipH="1" flipV="1">
                  <a:off x="87" y="1778"/>
                  <a:ext cx="5" cy="5"/>
                </a:xfrm>
                <a:prstGeom prst="line">
                  <a:avLst/>
                </a:prstGeom>
                <a:noFill/>
                <a:ln w="12700">
                  <a:solidFill>
                    <a:srgbClr val="FF0000"/>
                  </a:solidFill>
                  <a:round/>
                  <a:headEnd/>
                  <a:tailEnd/>
                </a:ln>
              </p:spPr>
              <p:txBody>
                <a:bodyPr/>
                <a:lstStyle/>
                <a:p>
                  <a:endParaRPr lang="en-US"/>
                </a:p>
              </p:txBody>
            </p:sp>
            <p:sp>
              <p:nvSpPr>
                <p:cNvPr id="1912" name="Line 187358"/>
                <p:cNvSpPr>
                  <a:spLocks noChangeAspect="1" noChangeShapeType="1"/>
                </p:cNvSpPr>
                <p:nvPr/>
              </p:nvSpPr>
              <p:spPr bwMode="auto">
                <a:xfrm flipV="1">
                  <a:off x="92" y="1744"/>
                  <a:ext cx="1" cy="5"/>
                </a:xfrm>
                <a:prstGeom prst="line">
                  <a:avLst/>
                </a:prstGeom>
                <a:noFill/>
                <a:ln w="12700">
                  <a:solidFill>
                    <a:srgbClr val="FF0000"/>
                  </a:solidFill>
                  <a:round/>
                  <a:headEnd/>
                  <a:tailEnd/>
                </a:ln>
              </p:spPr>
              <p:txBody>
                <a:bodyPr/>
                <a:lstStyle/>
                <a:p>
                  <a:endParaRPr lang="en-US"/>
                </a:p>
              </p:txBody>
            </p:sp>
            <p:sp>
              <p:nvSpPr>
                <p:cNvPr id="1913" name="Line 187359"/>
                <p:cNvSpPr>
                  <a:spLocks noChangeAspect="1" noChangeShapeType="1"/>
                </p:cNvSpPr>
                <p:nvPr/>
              </p:nvSpPr>
              <p:spPr bwMode="auto">
                <a:xfrm flipH="1">
                  <a:off x="87" y="1660"/>
                  <a:ext cx="5" cy="1"/>
                </a:xfrm>
                <a:prstGeom prst="line">
                  <a:avLst/>
                </a:prstGeom>
                <a:noFill/>
                <a:ln w="12700">
                  <a:solidFill>
                    <a:srgbClr val="FF0000"/>
                  </a:solidFill>
                  <a:round/>
                  <a:headEnd/>
                  <a:tailEnd/>
                </a:ln>
              </p:spPr>
              <p:txBody>
                <a:bodyPr/>
                <a:lstStyle/>
                <a:p>
                  <a:endParaRPr lang="en-US"/>
                </a:p>
              </p:txBody>
            </p:sp>
            <p:sp>
              <p:nvSpPr>
                <p:cNvPr id="1914" name="Line 187360"/>
                <p:cNvSpPr>
                  <a:spLocks noChangeAspect="1" noChangeShapeType="1"/>
                </p:cNvSpPr>
                <p:nvPr/>
              </p:nvSpPr>
              <p:spPr bwMode="auto">
                <a:xfrm flipH="1">
                  <a:off x="87" y="2114"/>
                  <a:ext cx="5" cy="1"/>
                </a:xfrm>
                <a:prstGeom prst="line">
                  <a:avLst/>
                </a:prstGeom>
                <a:noFill/>
                <a:ln w="12700">
                  <a:solidFill>
                    <a:srgbClr val="FF0000"/>
                  </a:solidFill>
                  <a:round/>
                  <a:headEnd/>
                  <a:tailEnd/>
                </a:ln>
              </p:spPr>
              <p:txBody>
                <a:bodyPr/>
                <a:lstStyle/>
                <a:p>
                  <a:endParaRPr lang="en-US"/>
                </a:p>
              </p:txBody>
            </p:sp>
            <p:sp>
              <p:nvSpPr>
                <p:cNvPr id="1915" name="Line 187361"/>
                <p:cNvSpPr>
                  <a:spLocks noChangeAspect="1" noChangeShapeType="1"/>
                </p:cNvSpPr>
                <p:nvPr/>
              </p:nvSpPr>
              <p:spPr bwMode="auto">
                <a:xfrm flipH="1">
                  <a:off x="87" y="1351"/>
                  <a:ext cx="5" cy="6"/>
                </a:xfrm>
                <a:prstGeom prst="line">
                  <a:avLst/>
                </a:prstGeom>
                <a:noFill/>
                <a:ln w="12700">
                  <a:solidFill>
                    <a:srgbClr val="FF0000"/>
                  </a:solidFill>
                  <a:round/>
                  <a:headEnd/>
                  <a:tailEnd/>
                </a:ln>
              </p:spPr>
              <p:txBody>
                <a:bodyPr/>
                <a:lstStyle/>
                <a:p>
                  <a:endParaRPr lang="en-US"/>
                </a:p>
              </p:txBody>
            </p:sp>
            <p:sp>
              <p:nvSpPr>
                <p:cNvPr id="1916" name="Line 187362"/>
                <p:cNvSpPr>
                  <a:spLocks noChangeAspect="1" noChangeShapeType="1"/>
                </p:cNvSpPr>
                <p:nvPr/>
              </p:nvSpPr>
              <p:spPr bwMode="auto">
                <a:xfrm flipH="1">
                  <a:off x="87" y="1351"/>
                  <a:ext cx="5" cy="6"/>
                </a:xfrm>
                <a:prstGeom prst="line">
                  <a:avLst/>
                </a:prstGeom>
                <a:noFill/>
                <a:ln w="12700">
                  <a:solidFill>
                    <a:srgbClr val="FF0000"/>
                  </a:solidFill>
                  <a:round/>
                  <a:headEnd/>
                  <a:tailEnd/>
                </a:ln>
              </p:spPr>
              <p:txBody>
                <a:bodyPr/>
                <a:lstStyle/>
                <a:p>
                  <a:endParaRPr lang="en-US"/>
                </a:p>
              </p:txBody>
            </p:sp>
            <p:sp>
              <p:nvSpPr>
                <p:cNvPr id="1917" name="Line 187363"/>
                <p:cNvSpPr>
                  <a:spLocks noChangeAspect="1" noChangeShapeType="1"/>
                </p:cNvSpPr>
                <p:nvPr/>
              </p:nvSpPr>
              <p:spPr bwMode="auto">
                <a:xfrm flipH="1">
                  <a:off x="87" y="1385"/>
                  <a:ext cx="5" cy="1"/>
                </a:xfrm>
                <a:prstGeom prst="line">
                  <a:avLst/>
                </a:prstGeom>
                <a:noFill/>
                <a:ln w="12700">
                  <a:solidFill>
                    <a:srgbClr val="FF0000"/>
                  </a:solidFill>
                  <a:round/>
                  <a:headEnd/>
                  <a:tailEnd/>
                </a:ln>
              </p:spPr>
              <p:txBody>
                <a:bodyPr/>
                <a:lstStyle/>
                <a:p>
                  <a:endParaRPr lang="en-US"/>
                </a:p>
              </p:txBody>
            </p:sp>
            <p:sp>
              <p:nvSpPr>
                <p:cNvPr id="1918" name="Line 187364"/>
                <p:cNvSpPr>
                  <a:spLocks noChangeAspect="1" noChangeShapeType="1"/>
                </p:cNvSpPr>
                <p:nvPr/>
              </p:nvSpPr>
              <p:spPr bwMode="auto">
                <a:xfrm flipH="1" flipV="1">
                  <a:off x="81" y="1379"/>
                  <a:ext cx="11" cy="6"/>
                </a:xfrm>
                <a:prstGeom prst="line">
                  <a:avLst/>
                </a:prstGeom>
                <a:noFill/>
                <a:ln w="12700">
                  <a:solidFill>
                    <a:srgbClr val="FF0000"/>
                  </a:solidFill>
                  <a:round/>
                  <a:headEnd/>
                  <a:tailEnd/>
                </a:ln>
              </p:spPr>
              <p:txBody>
                <a:bodyPr/>
                <a:lstStyle/>
                <a:p>
                  <a:endParaRPr lang="en-US"/>
                </a:p>
              </p:txBody>
            </p:sp>
            <p:sp>
              <p:nvSpPr>
                <p:cNvPr id="1919" name="Line 187365"/>
                <p:cNvSpPr>
                  <a:spLocks noChangeAspect="1" noChangeShapeType="1"/>
                </p:cNvSpPr>
                <p:nvPr/>
              </p:nvSpPr>
              <p:spPr bwMode="auto">
                <a:xfrm flipH="1">
                  <a:off x="81" y="1683"/>
                  <a:ext cx="11" cy="1"/>
                </a:xfrm>
                <a:prstGeom prst="line">
                  <a:avLst/>
                </a:prstGeom>
                <a:noFill/>
                <a:ln w="12700">
                  <a:solidFill>
                    <a:srgbClr val="FF0000"/>
                  </a:solidFill>
                  <a:round/>
                  <a:headEnd/>
                  <a:tailEnd/>
                </a:ln>
              </p:spPr>
              <p:txBody>
                <a:bodyPr/>
                <a:lstStyle/>
                <a:p>
                  <a:endParaRPr lang="en-US"/>
                </a:p>
              </p:txBody>
            </p:sp>
            <p:sp>
              <p:nvSpPr>
                <p:cNvPr id="1920" name="Line 187366"/>
                <p:cNvSpPr>
                  <a:spLocks noChangeAspect="1" noChangeShapeType="1"/>
                </p:cNvSpPr>
                <p:nvPr/>
              </p:nvSpPr>
              <p:spPr bwMode="auto">
                <a:xfrm flipH="1">
                  <a:off x="87" y="1677"/>
                  <a:ext cx="5" cy="1"/>
                </a:xfrm>
                <a:prstGeom prst="line">
                  <a:avLst/>
                </a:prstGeom>
                <a:noFill/>
                <a:ln w="12700">
                  <a:solidFill>
                    <a:srgbClr val="FF0000"/>
                  </a:solidFill>
                  <a:round/>
                  <a:headEnd/>
                  <a:tailEnd/>
                </a:ln>
              </p:spPr>
              <p:txBody>
                <a:bodyPr/>
                <a:lstStyle/>
                <a:p>
                  <a:endParaRPr lang="en-US"/>
                </a:p>
              </p:txBody>
            </p:sp>
            <p:sp>
              <p:nvSpPr>
                <p:cNvPr id="1921" name="Line 187367"/>
                <p:cNvSpPr>
                  <a:spLocks noChangeAspect="1" noChangeShapeType="1"/>
                </p:cNvSpPr>
                <p:nvPr/>
              </p:nvSpPr>
              <p:spPr bwMode="auto">
                <a:xfrm flipH="1">
                  <a:off x="87" y="1234"/>
                  <a:ext cx="5" cy="5"/>
                </a:xfrm>
                <a:prstGeom prst="line">
                  <a:avLst/>
                </a:prstGeom>
                <a:noFill/>
                <a:ln w="12700">
                  <a:solidFill>
                    <a:srgbClr val="FF0000"/>
                  </a:solidFill>
                  <a:round/>
                  <a:headEnd/>
                  <a:tailEnd/>
                </a:ln>
              </p:spPr>
              <p:txBody>
                <a:bodyPr/>
                <a:lstStyle/>
                <a:p>
                  <a:endParaRPr lang="en-US"/>
                </a:p>
              </p:txBody>
            </p:sp>
            <p:sp>
              <p:nvSpPr>
                <p:cNvPr id="1922" name="Line 187368"/>
                <p:cNvSpPr>
                  <a:spLocks noChangeAspect="1" noChangeShapeType="1"/>
                </p:cNvSpPr>
                <p:nvPr/>
              </p:nvSpPr>
              <p:spPr bwMode="auto">
                <a:xfrm flipH="1">
                  <a:off x="87" y="1744"/>
                  <a:ext cx="5" cy="1"/>
                </a:xfrm>
                <a:prstGeom prst="line">
                  <a:avLst/>
                </a:prstGeom>
                <a:noFill/>
                <a:ln w="12700">
                  <a:solidFill>
                    <a:srgbClr val="FF0000"/>
                  </a:solidFill>
                  <a:round/>
                  <a:headEnd/>
                  <a:tailEnd/>
                </a:ln>
              </p:spPr>
              <p:txBody>
                <a:bodyPr/>
                <a:lstStyle/>
                <a:p>
                  <a:endParaRPr lang="en-US"/>
                </a:p>
              </p:txBody>
            </p:sp>
            <p:sp>
              <p:nvSpPr>
                <p:cNvPr id="1923" name="Line 187369"/>
                <p:cNvSpPr>
                  <a:spLocks noChangeAspect="1" noChangeShapeType="1"/>
                </p:cNvSpPr>
                <p:nvPr/>
              </p:nvSpPr>
              <p:spPr bwMode="auto">
                <a:xfrm>
                  <a:off x="87" y="1357"/>
                  <a:ext cx="1" cy="6"/>
                </a:xfrm>
                <a:prstGeom prst="line">
                  <a:avLst/>
                </a:prstGeom>
                <a:noFill/>
                <a:ln w="12700">
                  <a:solidFill>
                    <a:srgbClr val="FF0000"/>
                  </a:solidFill>
                  <a:round/>
                  <a:headEnd/>
                  <a:tailEnd/>
                </a:ln>
              </p:spPr>
              <p:txBody>
                <a:bodyPr/>
                <a:lstStyle/>
                <a:p>
                  <a:endParaRPr lang="en-US"/>
                </a:p>
              </p:txBody>
            </p:sp>
            <p:sp>
              <p:nvSpPr>
                <p:cNvPr id="1924" name="Line 187370"/>
                <p:cNvSpPr>
                  <a:spLocks noChangeAspect="1" noChangeShapeType="1"/>
                </p:cNvSpPr>
                <p:nvPr/>
              </p:nvSpPr>
              <p:spPr bwMode="auto">
                <a:xfrm flipV="1">
                  <a:off x="87" y="2109"/>
                  <a:ext cx="1" cy="5"/>
                </a:xfrm>
                <a:prstGeom prst="line">
                  <a:avLst/>
                </a:prstGeom>
                <a:noFill/>
                <a:ln w="12700">
                  <a:solidFill>
                    <a:srgbClr val="FF0000"/>
                  </a:solidFill>
                  <a:round/>
                  <a:headEnd/>
                  <a:tailEnd/>
                </a:ln>
              </p:spPr>
              <p:txBody>
                <a:bodyPr/>
                <a:lstStyle/>
                <a:p>
                  <a:endParaRPr lang="en-US"/>
                </a:p>
              </p:txBody>
            </p:sp>
            <p:sp>
              <p:nvSpPr>
                <p:cNvPr id="1925" name="Line 187371"/>
                <p:cNvSpPr>
                  <a:spLocks noChangeAspect="1" noChangeShapeType="1"/>
                </p:cNvSpPr>
                <p:nvPr/>
              </p:nvSpPr>
              <p:spPr bwMode="auto">
                <a:xfrm flipH="1" flipV="1">
                  <a:off x="81" y="1772"/>
                  <a:ext cx="6" cy="6"/>
                </a:xfrm>
                <a:prstGeom prst="line">
                  <a:avLst/>
                </a:prstGeom>
                <a:noFill/>
                <a:ln w="12700">
                  <a:solidFill>
                    <a:srgbClr val="FF0000"/>
                  </a:solidFill>
                  <a:round/>
                  <a:headEnd/>
                  <a:tailEnd/>
                </a:ln>
              </p:spPr>
              <p:txBody>
                <a:bodyPr/>
                <a:lstStyle/>
                <a:p>
                  <a:endParaRPr lang="en-US"/>
                </a:p>
              </p:txBody>
            </p:sp>
            <p:sp>
              <p:nvSpPr>
                <p:cNvPr id="1926" name="Line 187372"/>
                <p:cNvSpPr>
                  <a:spLocks noChangeAspect="1" noChangeShapeType="1"/>
                </p:cNvSpPr>
                <p:nvPr/>
              </p:nvSpPr>
              <p:spPr bwMode="auto">
                <a:xfrm>
                  <a:off x="87" y="1363"/>
                  <a:ext cx="1" cy="6"/>
                </a:xfrm>
                <a:prstGeom prst="line">
                  <a:avLst/>
                </a:prstGeom>
                <a:noFill/>
                <a:ln w="12700">
                  <a:solidFill>
                    <a:srgbClr val="FF0000"/>
                  </a:solidFill>
                  <a:round/>
                  <a:headEnd/>
                  <a:tailEnd/>
                </a:ln>
              </p:spPr>
              <p:txBody>
                <a:bodyPr/>
                <a:lstStyle/>
                <a:p>
                  <a:endParaRPr lang="en-US"/>
                </a:p>
              </p:txBody>
            </p:sp>
            <p:sp>
              <p:nvSpPr>
                <p:cNvPr id="1927" name="Line 187373"/>
                <p:cNvSpPr>
                  <a:spLocks noChangeAspect="1" noChangeShapeType="1"/>
                </p:cNvSpPr>
                <p:nvPr/>
              </p:nvSpPr>
              <p:spPr bwMode="auto">
                <a:xfrm flipH="1">
                  <a:off x="81" y="1660"/>
                  <a:ext cx="6" cy="1"/>
                </a:xfrm>
                <a:prstGeom prst="line">
                  <a:avLst/>
                </a:prstGeom>
                <a:noFill/>
                <a:ln w="12700">
                  <a:solidFill>
                    <a:srgbClr val="FF0000"/>
                  </a:solidFill>
                  <a:round/>
                  <a:headEnd/>
                  <a:tailEnd/>
                </a:ln>
              </p:spPr>
              <p:txBody>
                <a:bodyPr/>
                <a:lstStyle/>
                <a:p>
                  <a:endParaRPr lang="en-US"/>
                </a:p>
              </p:txBody>
            </p:sp>
            <p:sp>
              <p:nvSpPr>
                <p:cNvPr id="1928" name="Line 187374"/>
                <p:cNvSpPr>
                  <a:spLocks noChangeAspect="1" noChangeShapeType="1"/>
                </p:cNvSpPr>
                <p:nvPr/>
              </p:nvSpPr>
              <p:spPr bwMode="auto">
                <a:xfrm>
                  <a:off x="87" y="1239"/>
                  <a:ext cx="1" cy="5"/>
                </a:xfrm>
                <a:prstGeom prst="line">
                  <a:avLst/>
                </a:prstGeom>
                <a:noFill/>
                <a:ln w="12700">
                  <a:solidFill>
                    <a:srgbClr val="FF0000"/>
                  </a:solidFill>
                  <a:round/>
                  <a:headEnd/>
                  <a:tailEnd/>
                </a:ln>
              </p:spPr>
              <p:txBody>
                <a:bodyPr/>
                <a:lstStyle/>
                <a:p>
                  <a:endParaRPr lang="en-US"/>
                </a:p>
              </p:txBody>
            </p:sp>
            <p:sp>
              <p:nvSpPr>
                <p:cNvPr id="1929" name="Line 187375"/>
                <p:cNvSpPr>
                  <a:spLocks noChangeAspect="1" noChangeShapeType="1"/>
                </p:cNvSpPr>
                <p:nvPr/>
              </p:nvSpPr>
              <p:spPr bwMode="auto">
                <a:xfrm>
                  <a:off x="87" y="1369"/>
                  <a:ext cx="1" cy="4"/>
                </a:xfrm>
                <a:prstGeom prst="line">
                  <a:avLst/>
                </a:prstGeom>
                <a:noFill/>
                <a:ln w="12700">
                  <a:solidFill>
                    <a:srgbClr val="FF0000"/>
                  </a:solidFill>
                  <a:round/>
                  <a:headEnd/>
                  <a:tailEnd/>
                </a:ln>
              </p:spPr>
              <p:txBody>
                <a:bodyPr/>
                <a:lstStyle/>
                <a:p>
                  <a:endParaRPr lang="en-US"/>
                </a:p>
              </p:txBody>
            </p:sp>
            <p:sp>
              <p:nvSpPr>
                <p:cNvPr id="1930" name="Line 187376"/>
                <p:cNvSpPr>
                  <a:spLocks noChangeAspect="1" noChangeShapeType="1"/>
                </p:cNvSpPr>
                <p:nvPr/>
              </p:nvSpPr>
              <p:spPr bwMode="auto">
                <a:xfrm flipH="1">
                  <a:off x="81" y="1385"/>
                  <a:ext cx="6" cy="6"/>
                </a:xfrm>
                <a:prstGeom prst="line">
                  <a:avLst/>
                </a:prstGeom>
                <a:noFill/>
                <a:ln w="12700">
                  <a:solidFill>
                    <a:srgbClr val="FF0000"/>
                  </a:solidFill>
                  <a:round/>
                  <a:headEnd/>
                  <a:tailEnd/>
                </a:ln>
              </p:spPr>
              <p:txBody>
                <a:bodyPr/>
                <a:lstStyle/>
                <a:p>
                  <a:endParaRPr lang="en-US"/>
                </a:p>
              </p:txBody>
            </p:sp>
            <p:sp>
              <p:nvSpPr>
                <p:cNvPr id="1931" name="Line 187377"/>
                <p:cNvSpPr>
                  <a:spLocks noChangeAspect="1" noChangeShapeType="1"/>
                </p:cNvSpPr>
                <p:nvPr/>
              </p:nvSpPr>
              <p:spPr bwMode="auto">
                <a:xfrm flipH="1">
                  <a:off x="81" y="1357"/>
                  <a:ext cx="6" cy="6"/>
                </a:xfrm>
                <a:prstGeom prst="line">
                  <a:avLst/>
                </a:prstGeom>
                <a:noFill/>
                <a:ln w="12700">
                  <a:solidFill>
                    <a:srgbClr val="FF0000"/>
                  </a:solidFill>
                  <a:round/>
                  <a:headEnd/>
                  <a:tailEnd/>
                </a:ln>
              </p:spPr>
              <p:txBody>
                <a:bodyPr/>
                <a:lstStyle/>
                <a:p>
                  <a:endParaRPr lang="en-US"/>
                </a:p>
              </p:txBody>
            </p:sp>
            <p:sp>
              <p:nvSpPr>
                <p:cNvPr id="1932" name="Line 187378"/>
                <p:cNvSpPr>
                  <a:spLocks noChangeAspect="1" noChangeShapeType="1"/>
                </p:cNvSpPr>
                <p:nvPr/>
              </p:nvSpPr>
              <p:spPr bwMode="auto">
                <a:xfrm flipH="1">
                  <a:off x="81" y="1744"/>
                  <a:ext cx="6" cy="1"/>
                </a:xfrm>
                <a:prstGeom prst="line">
                  <a:avLst/>
                </a:prstGeom>
                <a:noFill/>
                <a:ln w="12700">
                  <a:solidFill>
                    <a:srgbClr val="FF0000"/>
                  </a:solidFill>
                  <a:round/>
                  <a:headEnd/>
                  <a:tailEnd/>
                </a:ln>
              </p:spPr>
              <p:txBody>
                <a:bodyPr/>
                <a:lstStyle/>
                <a:p>
                  <a:endParaRPr lang="en-US"/>
                </a:p>
              </p:txBody>
            </p:sp>
            <p:sp>
              <p:nvSpPr>
                <p:cNvPr id="1933" name="Line 187379"/>
                <p:cNvSpPr>
                  <a:spLocks noChangeAspect="1" noChangeShapeType="1"/>
                </p:cNvSpPr>
                <p:nvPr/>
              </p:nvSpPr>
              <p:spPr bwMode="auto">
                <a:xfrm flipH="1">
                  <a:off x="81" y="1373"/>
                  <a:ext cx="6" cy="6"/>
                </a:xfrm>
                <a:prstGeom prst="line">
                  <a:avLst/>
                </a:prstGeom>
                <a:noFill/>
                <a:ln w="12700">
                  <a:solidFill>
                    <a:srgbClr val="FF0000"/>
                  </a:solidFill>
                  <a:round/>
                  <a:headEnd/>
                  <a:tailEnd/>
                </a:ln>
              </p:spPr>
              <p:txBody>
                <a:bodyPr/>
                <a:lstStyle/>
                <a:p>
                  <a:endParaRPr lang="en-US"/>
                </a:p>
              </p:txBody>
            </p:sp>
            <p:sp>
              <p:nvSpPr>
                <p:cNvPr id="1934" name="Line 187380"/>
                <p:cNvSpPr>
                  <a:spLocks noChangeAspect="1" noChangeShapeType="1"/>
                </p:cNvSpPr>
                <p:nvPr/>
              </p:nvSpPr>
              <p:spPr bwMode="auto">
                <a:xfrm flipH="1" flipV="1">
                  <a:off x="81" y="1693"/>
                  <a:ext cx="6" cy="6"/>
                </a:xfrm>
                <a:prstGeom prst="line">
                  <a:avLst/>
                </a:prstGeom>
                <a:noFill/>
                <a:ln w="12700">
                  <a:solidFill>
                    <a:srgbClr val="FF0000"/>
                  </a:solidFill>
                  <a:round/>
                  <a:headEnd/>
                  <a:tailEnd/>
                </a:ln>
              </p:spPr>
              <p:txBody>
                <a:bodyPr/>
                <a:lstStyle/>
                <a:p>
                  <a:endParaRPr lang="en-US"/>
                </a:p>
              </p:txBody>
            </p:sp>
            <p:sp>
              <p:nvSpPr>
                <p:cNvPr id="1935" name="Line 187381"/>
                <p:cNvSpPr>
                  <a:spLocks noChangeAspect="1" noChangeShapeType="1"/>
                </p:cNvSpPr>
                <p:nvPr/>
              </p:nvSpPr>
              <p:spPr bwMode="auto">
                <a:xfrm flipH="1" flipV="1">
                  <a:off x="81" y="1671"/>
                  <a:ext cx="6" cy="6"/>
                </a:xfrm>
                <a:prstGeom prst="line">
                  <a:avLst/>
                </a:prstGeom>
                <a:noFill/>
                <a:ln w="12700">
                  <a:solidFill>
                    <a:srgbClr val="FF0000"/>
                  </a:solidFill>
                  <a:round/>
                  <a:headEnd/>
                  <a:tailEnd/>
                </a:ln>
              </p:spPr>
              <p:txBody>
                <a:bodyPr/>
                <a:lstStyle/>
                <a:p>
                  <a:endParaRPr lang="en-US"/>
                </a:p>
              </p:txBody>
            </p:sp>
            <p:sp>
              <p:nvSpPr>
                <p:cNvPr id="1936" name="Line 187382"/>
                <p:cNvSpPr>
                  <a:spLocks noChangeAspect="1" noChangeShapeType="1"/>
                </p:cNvSpPr>
                <p:nvPr/>
              </p:nvSpPr>
              <p:spPr bwMode="auto">
                <a:xfrm flipH="1" flipV="1">
                  <a:off x="81" y="2103"/>
                  <a:ext cx="6" cy="6"/>
                </a:xfrm>
                <a:prstGeom prst="line">
                  <a:avLst/>
                </a:prstGeom>
                <a:noFill/>
                <a:ln w="12700">
                  <a:solidFill>
                    <a:srgbClr val="FF0000"/>
                  </a:solidFill>
                  <a:round/>
                  <a:headEnd/>
                  <a:tailEnd/>
                </a:ln>
              </p:spPr>
              <p:txBody>
                <a:bodyPr/>
                <a:lstStyle/>
                <a:p>
                  <a:endParaRPr lang="en-US"/>
                </a:p>
              </p:txBody>
            </p:sp>
            <p:sp>
              <p:nvSpPr>
                <p:cNvPr id="1937" name="Line 187383"/>
                <p:cNvSpPr>
                  <a:spLocks noChangeAspect="1" noChangeShapeType="1"/>
                </p:cNvSpPr>
                <p:nvPr/>
              </p:nvSpPr>
              <p:spPr bwMode="auto">
                <a:xfrm flipH="1">
                  <a:off x="81" y="1244"/>
                  <a:ext cx="6" cy="6"/>
                </a:xfrm>
                <a:prstGeom prst="line">
                  <a:avLst/>
                </a:prstGeom>
                <a:noFill/>
                <a:ln w="12700">
                  <a:solidFill>
                    <a:srgbClr val="FF0000"/>
                  </a:solidFill>
                  <a:round/>
                  <a:headEnd/>
                  <a:tailEnd/>
                </a:ln>
              </p:spPr>
              <p:txBody>
                <a:bodyPr/>
                <a:lstStyle/>
                <a:p>
                  <a:endParaRPr lang="en-US"/>
                </a:p>
              </p:txBody>
            </p:sp>
            <p:sp>
              <p:nvSpPr>
                <p:cNvPr id="1938" name="Line 187384"/>
                <p:cNvSpPr>
                  <a:spLocks noChangeAspect="1" noChangeShapeType="1"/>
                </p:cNvSpPr>
                <p:nvPr/>
              </p:nvSpPr>
              <p:spPr bwMode="auto">
                <a:xfrm flipH="1">
                  <a:off x="81" y="1654"/>
                  <a:ext cx="6" cy="1"/>
                </a:xfrm>
                <a:prstGeom prst="line">
                  <a:avLst/>
                </a:prstGeom>
                <a:noFill/>
                <a:ln w="12700">
                  <a:solidFill>
                    <a:srgbClr val="FF0000"/>
                  </a:solidFill>
                  <a:round/>
                  <a:headEnd/>
                  <a:tailEnd/>
                </a:ln>
              </p:spPr>
              <p:txBody>
                <a:bodyPr/>
                <a:lstStyle/>
                <a:p>
                  <a:endParaRPr lang="en-US"/>
                </a:p>
              </p:txBody>
            </p:sp>
            <p:sp>
              <p:nvSpPr>
                <p:cNvPr id="1939" name="Line 187385"/>
                <p:cNvSpPr>
                  <a:spLocks noChangeAspect="1" noChangeShapeType="1"/>
                </p:cNvSpPr>
                <p:nvPr/>
              </p:nvSpPr>
              <p:spPr bwMode="auto">
                <a:xfrm flipV="1">
                  <a:off x="81" y="2254"/>
                  <a:ext cx="1" cy="6"/>
                </a:xfrm>
                <a:prstGeom prst="line">
                  <a:avLst/>
                </a:prstGeom>
                <a:noFill/>
                <a:ln w="12700">
                  <a:solidFill>
                    <a:srgbClr val="FF0000"/>
                  </a:solidFill>
                  <a:round/>
                  <a:headEnd/>
                  <a:tailEnd/>
                </a:ln>
              </p:spPr>
              <p:txBody>
                <a:bodyPr/>
                <a:lstStyle/>
                <a:p>
                  <a:endParaRPr lang="en-US"/>
                </a:p>
              </p:txBody>
            </p:sp>
            <p:sp>
              <p:nvSpPr>
                <p:cNvPr id="1940" name="Line 187386"/>
                <p:cNvSpPr>
                  <a:spLocks noChangeAspect="1" noChangeShapeType="1"/>
                </p:cNvSpPr>
                <p:nvPr/>
              </p:nvSpPr>
              <p:spPr bwMode="auto">
                <a:xfrm flipV="1">
                  <a:off x="81" y="2249"/>
                  <a:ext cx="1" cy="5"/>
                </a:xfrm>
                <a:prstGeom prst="line">
                  <a:avLst/>
                </a:prstGeom>
                <a:noFill/>
                <a:ln w="12700">
                  <a:solidFill>
                    <a:srgbClr val="FF0000"/>
                  </a:solidFill>
                  <a:round/>
                  <a:headEnd/>
                  <a:tailEnd/>
                </a:ln>
              </p:spPr>
              <p:txBody>
                <a:bodyPr/>
                <a:lstStyle/>
                <a:p>
                  <a:endParaRPr lang="en-US"/>
                </a:p>
              </p:txBody>
            </p:sp>
            <p:sp>
              <p:nvSpPr>
                <p:cNvPr id="1941" name="Line 187387"/>
                <p:cNvSpPr>
                  <a:spLocks noChangeAspect="1" noChangeShapeType="1"/>
                </p:cNvSpPr>
                <p:nvPr/>
              </p:nvSpPr>
              <p:spPr bwMode="auto">
                <a:xfrm>
                  <a:off x="81" y="1363"/>
                  <a:ext cx="1" cy="6"/>
                </a:xfrm>
                <a:prstGeom prst="line">
                  <a:avLst/>
                </a:prstGeom>
                <a:noFill/>
                <a:ln w="12700">
                  <a:solidFill>
                    <a:srgbClr val="FF0000"/>
                  </a:solidFill>
                  <a:round/>
                  <a:headEnd/>
                  <a:tailEnd/>
                </a:ln>
              </p:spPr>
              <p:txBody>
                <a:bodyPr/>
                <a:lstStyle/>
                <a:p>
                  <a:endParaRPr lang="en-US"/>
                </a:p>
              </p:txBody>
            </p:sp>
            <p:sp>
              <p:nvSpPr>
                <p:cNvPr id="1942" name="Line 187388"/>
                <p:cNvSpPr>
                  <a:spLocks noChangeAspect="1" noChangeShapeType="1"/>
                </p:cNvSpPr>
                <p:nvPr/>
              </p:nvSpPr>
              <p:spPr bwMode="auto">
                <a:xfrm flipH="1">
                  <a:off x="76" y="1391"/>
                  <a:ext cx="5" cy="1"/>
                </a:xfrm>
                <a:prstGeom prst="line">
                  <a:avLst/>
                </a:prstGeom>
                <a:noFill/>
                <a:ln w="12700">
                  <a:solidFill>
                    <a:srgbClr val="FF0000"/>
                  </a:solidFill>
                  <a:round/>
                  <a:headEnd/>
                  <a:tailEnd/>
                </a:ln>
              </p:spPr>
              <p:txBody>
                <a:bodyPr/>
                <a:lstStyle/>
                <a:p>
                  <a:endParaRPr lang="en-US"/>
                </a:p>
              </p:txBody>
            </p:sp>
            <p:sp>
              <p:nvSpPr>
                <p:cNvPr id="1943" name="Line 187389"/>
                <p:cNvSpPr>
                  <a:spLocks noChangeAspect="1" noChangeShapeType="1"/>
                </p:cNvSpPr>
                <p:nvPr/>
              </p:nvSpPr>
              <p:spPr bwMode="auto">
                <a:xfrm flipV="1">
                  <a:off x="81" y="2244"/>
                  <a:ext cx="1" cy="5"/>
                </a:xfrm>
                <a:prstGeom prst="line">
                  <a:avLst/>
                </a:prstGeom>
                <a:noFill/>
                <a:ln w="12700">
                  <a:solidFill>
                    <a:srgbClr val="FF0000"/>
                  </a:solidFill>
                  <a:round/>
                  <a:headEnd/>
                  <a:tailEnd/>
                </a:ln>
              </p:spPr>
              <p:txBody>
                <a:bodyPr/>
                <a:lstStyle/>
                <a:p>
                  <a:endParaRPr lang="en-US"/>
                </a:p>
              </p:txBody>
            </p:sp>
            <p:sp>
              <p:nvSpPr>
                <p:cNvPr id="1944" name="Line 187390"/>
                <p:cNvSpPr>
                  <a:spLocks noChangeAspect="1" noChangeShapeType="1"/>
                </p:cNvSpPr>
                <p:nvPr/>
              </p:nvSpPr>
              <p:spPr bwMode="auto">
                <a:xfrm>
                  <a:off x="81" y="1379"/>
                  <a:ext cx="1" cy="6"/>
                </a:xfrm>
                <a:prstGeom prst="line">
                  <a:avLst/>
                </a:prstGeom>
                <a:noFill/>
                <a:ln w="12700">
                  <a:solidFill>
                    <a:srgbClr val="FF0000"/>
                  </a:solidFill>
                  <a:round/>
                  <a:headEnd/>
                  <a:tailEnd/>
                </a:ln>
              </p:spPr>
              <p:txBody>
                <a:bodyPr/>
                <a:lstStyle/>
                <a:p>
                  <a:endParaRPr lang="en-US"/>
                </a:p>
              </p:txBody>
            </p:sp>
            <p:sp>
              <p:nvSpPr>
                <p:cNvPr id="1945" name="Line 187392"/>
                <p:cNvSpPr>
                  <a:spLocks noChangeAspect="1" noChangeShapeType="1"/>
                </p:cNvSpPr>
                <p:nvPr/>
              </p:nvSpPr>
              <p:spPr bwMode="auto">
                <a:xfrm flipV="1">
                  <a:off x="81" y="2097"/>
                  <a:ext cx="1" cy="6"/>
                </a:xfrm>
                <a:prstGeom prst="line">
                  <a:avLst/>
                </a:prstGeom>
                <a:noFill/>
                <a:ln w="12700">
                  <a:solidFill>
                    <a:srgbClr val="FF0000"/>
                  </a:solidFill>
                  <a:round/>
                  <a:headEnd/>
                  <a:tailEnd/>
                </a:ln>
              </p:spPr>
              <p:txBody>
                <a:bodyPr/>
                <a:lstStyle/>
                <a:p>
                  <a:endParaRPr lang="en-US"/>
                </a:p>
              </p:txBody>
            </p:sp>
            <p:sp>
              <p:nvSpPr>
                <p:cNvPr id="1946" name="Line 187393"/>
                <p:cNvSpPr>
                  <a:spLocks noChangeAspect="1" noChangeShapeType="1"/>
                </p:cNvSpPr>
                <p:nvPr/>
              </p:nvSpPr>
              <p:spPr bwMode="auto">
                <a:xfrm flipV="1">
                  <a:off x="81" y="2238"/>
                  <a:ext cx="1" cy="6"/>
                </a:xfrm>
                <a:prstGeom prst="line">
                  <a:avLst/>
                </a:prstGeom>
                <a:noFill/>
                <a:ln w="12700">
                  <a:solidFill>
                    <a:srgbClr val="FF0000"/>
                  </a:solidFill>
                  <a:round/>
                  <a:headEnd/>
                  <a:tailEnd/>
                </a:ln>
              </p:spPr>
              <p:txBody>
                <a:bodyPr/>
                <a:lstStyle/>
                <a:p>
                  <a:endParaRPr lang="en-US"/>
                </a:p>
              </p:txBody>
            </p:sp>
            <p:sp>
              <p:nvSpPr>
                <p:cNvPr id="1947" name="Line 187394"/>
                <p:cNvSpPr>
                  <a:spLocks noChangeAspect="1" noChangeShapeType="1"/>
                </p:cNvSpPr>
                <p:nvPr/>
              </p:nvSpPr>
              <p:spPr bwMode="auto">
                <a:xfrm flipH="1">
                  <a:off x="76" y="1660"/>
                  <a:ext cx="5" cy="1"/>
                </a:xfrm>
                <a:prstGeom prst="line">
                  <a:avLst/>
                </a:prstGeom>
                <a:noFill/>
                <a:ln w="12700">
                  <a:solidFill>
                    <a:srgbClr val="FF0000"/>
                  </a:solidFill>
                  <a:round/>
                  <a:headEnd/>
                  <a:tailEnd/>
                </a:ln>
              </p:spPr>
              <p:txBody>
                <a:bodyPr/>
                <a:lstStyle/>
                <a:p>
                  <a:endParaRPr lang="en-US"/>
                </a:p>
              </p:txBody>
            </p:sp>
            <p:sp>
              <p:nvSpPr>
                <p:cNvPr id="1948" name="Line 187395"/>
                <p:cNvSpPr>
                  <a:spLocks noChangeAspect="1" noChangeShapeType="1"/>
                </p:cNvSpPr>
                <p:nvPr/>
              </p:nvSpPr>
              <p:spPr bwMode="auto">
                <a:xfrm flipH="1">
                  <a:off x="76" y="1250"/>
                  <a:ext cx="5" cy="6"/>
                </a:xfrm>
                <a:prstGeom prst="line">
                  <a:avLst/>
                </a:prstGeom>
                <a:noFill/>
                <a:ln w="12700">
                  <a:solidFill>
                    <a:srgbClr val="FF0000"/>
                  </a:solidFill>
                  <a:round/>
                  <a:headEnd/>
                  <a:tailEnd/>
                </a:ln>
              </p:spPr>
              <p:txBody>
                <a:bodyPr/>
                <a:lstStyle/>
                <a:p>
                  <a:endParaRPr lang="en-US"/>
                </a:p>
              </p:txBody>
            </p:sp>
            <p:sp>
              <p:nvSpPr>
                <p:cNvPr id="1949" name="Line 187396"/>
                <p:cNvSpPr>
                  <a:spLocks noChangeAspect="1" noChangeShapeType="1"/>
                </p:cNvSpPr>
                <p:nvPr/>
              </p:nvSpPr>
              <p:spPr bwMode="auto">
                <a:xfrm flipH="1">
                  <a:off x="76" y="1744"/>
                  <a:ext cx="5" cy="1"/>
                </a:xfrm>
                <a:prstGeom prst="line">
                  <a:avLst/>
                </a:prstGeom>
                <a:noFill/>
                <a:ln w="12700">
                  <a:solidFill>
                    <a:srgbClr val="FF0000"/>
                  </a:solidFill>
                  <a:round/>
                  <a:headEnd/>
                  <a:tailEnd/>
                </a:ln>
              </p:spPr>
              <p:txBody>
                <a:bodyPr/>
                <a:lstStyle/>
                <a:p>
                  <a:endParaRPr lang="en-US"/>
                </a:p>
              </p:txBody>
            </p:sp>
            <p:sp>
              <p:nvSpPr>
                <p:cNvPr id="1950" name="Line 187397"/>
                <p:cNvSpPr>
                  <a:spLocks noChangeAspect="1" noChangeShapeType="1"/>
                </p:cNvSpPr>
                <p:nvPr/>
              </p:nvSpPr>
              <p:spPr bwMode="auto">
                <a:xfrm flipH="1">
                  <a:off x="76" y="1654"/>
                  <a:ext cx="5" cy="1"/>
                </a:xfrm>
                <a:prstGeom prst="line">
                  <a:avLst/>
                </a:prstGeom>
                <a:noFill/>
                <a:ln w="12700">
                  <a:solidFill>
                    <a:srgbClr val="FF0000"/>
                  </a:solidFill>
                  <a:round/>
                  <a:headEnd/>
                  <a:tailEnd/>
                </a:ln>
              </p:spPr>
              <p:txBody>
                <a:bodyPr/>
                <a:lstStyle/>
                <a:p>
                  <a:endParaRPr lang="en-US"/>
                </a:p>
              </p:txBody>
            </p:sp>
            <p:sp>
              <p:nvSpPr>
                <p:cNvPr id="1951" name="Line 187398"/>
                <p:cNvSpPr>
                  <a:spLocks noChangeAspect="1" noChangeShapeType="1"/>
                </p:cNvSpPr>
                <p:nvPr/>
              </p:nvSpPr>
              <p:spPr bwMode="auto">
                <a:xfrm flipH="1">
                  <a:off x="76" y="1369"/>
                  <a:ext cx="5" cy="0"/>
                </a:xfrm>
                <a:prstGeom prst="line">
                  <a:avLst/>
                </a:prstGeom>
                <a:noFill/>
                <a:ln w="12700">
                  <a:solidFill>
                    <a:srgbClr val="FF0000"/>
                  </a:solidFill>
                  <a:round/>
                  <a:headEnd/>
                  <a:tailEnd/>
                </a:ln>
              </p:spPr>
              <p:txBody>
                <a:bodyPr/>
                <a:lstStyle/>
                <a:p>
                  <a:endParaRPr lang="en-US"/>
                </a:p>
              </p:txBody>
            </p:sp>
            <p:sp>
              <p:nvSpPr>
                <p:cNvPr id="1952" name="Line 187399"/>
                <p:cNvSpPr>
                  <a:spLocks noChangeAspect="1" noChangeShapeType="1"/>
                </p:cNvSpPr>
                <p:nvPr/>
              </p:nvSpPr>
              <p:spPr bwMode="auto">
                <a:xfrm flipH="1">
                  <a:off x="76" y="2097"/>
                  <a:ext cx="5" cy="1"/>
                </a:xfrm>
                <a:prstGeom prst="line">
                  <a:avLst/>
                </a:prstGeom>
                <a:noFill/>
                <a:ln w="12700">
                  <a:solidFill>
                    <a:srgbClr val="FF0000"/>
                  </a:solidFill>
                  <a:round/>
                  <a:headEnd/>
                  <a:tailEnd/>
                </a:ln>
              </p:spPr>
              <p:txBody>
                <a:bodyPr/>
                <a:lstStyle/>
                <a:p>
                  <a:endParaRPr lang="en-US"/>
                </a:p>
              </p:txBody>
            </p:sp>
            <p:sp>
              <p:nvSpPr>
                <p:cNvPr id="1953" name="Line 187400"/>
                <p:cNvSpPr>
                  <a:spLocks noChangeAspect="1" noChangeShapeType="1"/>
                </p:cNvSpPr>
                <p:nvPr/>
              </p:nvSpPr>
              <p:spPr bwMode="auto">
                <a:xfrm flipH="1">
                  <a:off x="76" y="1385"/>
                  <a:ext cx="5" cy="1"/>
                </a:xfrm>
                <a:prstGeom prst="line">
                  <a:avLst/>
                </a:prstGeom>
                <a:noFill/>
                <a:ln w="12700">
                  <a:solidFill>
                    <a:srgbClr val="FF0000"/>
                  </a:solidFill>
                  <a:round/>
                  <a:headEnd/>
                  <a:tailEnd/>
                </a:ln>
              </p:spPr>
              <p:txBody>
                <a:bodyPr/>
                <a:lstStyle/>
                <a:p>
                  <a:endParaRPr lang="en-US"/>
                </a:p>
              </p:txBody>
            </p:sp>
            <p:sp>
              <p:nvSpPr>
                <p:cNvPr id="1954" name="Line 187401"/>
                <p:cNvSpPr>
                  <a:spLocks noChangeAspect="1" noChangeShapeType="1"/>
                </p:cNvSpPr>
                <p:nvPr/>
              </p:nvSpPr>
              <p:spPr bwMode="auto">
                <a:xfrm flipH="1" flipV="1">
                  <a:off x="76" y="1688"/>
                  <a:ext cx="5" cy="5"/>
                </a:xfrm>
                <a:prstGeom prst="line">
                  <a:avLst/>
                </a:prstGeom>
                <a:noFill/>
                <a:ln w="12700">
                  <a:solidFill>
                    <a:srgbClr val="FF0000"/>
                  </a:solidFill>
                  <a:round/>
                  <a:headEnd/>
                  <a:tailEnd/>
                </a:ln>
              </p:spPr>
              <p:txBody>
                <a:bodyPr/>
                <a:lstStyle/>
                <a:p>
                  <a:endParaRPr lang="en-US"/>
                </a:p>
              </p:txBody>
            </p:sp>
            <p:sp>
              <p:nvSpPr>
                <p:cNvPr id="1955" name="Line 187402"/>
                <p:cNvSpPr>
                  <a:spLocks noChangeAspect="1" noChangeShapeType="1"/>
                </p:cNvSpPr>
                <p:nvPr/>
              </p:nvSpPr>
              <p:spPr bwMode="auto">
                <a:xfrm flipH="1" flipV="1">
                  <a:off x="76" y="1767"/>
                  <a:ext cx="5" cy="5"/>
                </a:xfrm>
                <a:prstGeom prst="line">
                  <a:avLst/>
                </a:prstGeom>
                <a:noFill/>
                <a:ln w="12700">
                  <a:solidFill>
                    <a:srgbClr val="FF0000"/>
                  </a:solidFill>
                  <a:round/>
                  <a:headEnd/>
                  <a:tailEnd/>
                </a:ln>
              </p:spPr>
              <p:txBody>
                <a:bodyPr/>
                <a:lstStyle/>
                <a:p>
                  <a:endParaRPr lang="en-US"/>
                </a:p>
              </p:txBody>
            </p:sp>
            <p:sp>
              <p:nvSpPr>
                <p:cNvPr id="1956" name="Line 187403"/>
                <p:cNvSpPr>
                  <a:spLocks noChangeAspect="1" noChangeShapeType="1"/>
                </p:cNvSpPr>
                <p:nvPr/>
              </p:nvSpPr>
              <p:spPr bwMode="auto">
                <a:xfrm flipH="1">
                  <a:off x="76" y="1683"/>
                  <a:ext cx="5" cy="1"/>
                </a:xfrm>
                <a:prstGeom prst="line">
                  <a:avLst/>
                </a:prstGeom>
                <a:noFill/>
                <a:ln w="12700">
                  <a:solidFill>
                    <a:srgbClr val="FF0000"/>
                  </a:solidFill>
                  <a:round/>
                  <a:headEnd/>
                  <a:tailEnd/>
                </a:ln>
              </p:spPr>
              <p:txBody>
                <a:bodyPr/>
                <a:lstStyle/>
                <a:p>
                  <a:endParaRPr lang="en-US"/>
                </a:p>
              </p:txBody>
            </p:sp>
            <p:sp>
              <p:nvSpPr>
                <p:cNvPr id="1957" name="Line 187404"/>
                <p:cNvSpPr>
                  <a:spLocks noChangeAspect="1" noChangeShapeType="1"/>
                </p:cNvSpPr>
                <p:nvPr/>
              </p:nvSpPr>
              <p:spPr bwMode="auto">
                <a:xfrm flipH="1" flipV="1">
                  <a:off x="76" y="2232"/>
                  <a:ext cx="5" cy="6"/>
                </a:xfrm>
                <a:prstGeom prst="line">
                  <a:avLst/>
                </a:prstGeom>
                <a:noFill/>
                <a:ln w="12700">
                  <a:solidFill>
                    <a:srgbClr val="FF0000"/>
                  </a:solidFill>
                  <a:round/>
                  <a:headEnd/>
                  <a:tailEnd/>
                </a:ln>
              </p:spPr>
              <p:txBody>
                <a:bodyPr/>
                <a:lstStyle/>
                <a:p>
                  <a:endParaRPr lang="en-US"/>
                </a:p>
              </p:txBody>
            </p:sp>
            <p:sp>
              <p:nvSpPr>
                <p:cNvPr id="1958" name="Line 187405"/>
                <p:cNvSpPr>
                  <a:spLocks noChangeAspect="1" noChangeShapeType="1"/>
                </p:cNvSpPr>
                <p:nvPr/>
              </p:nvSpPr>
              <p:spPr bwMode="auto">
                <a:xfrm flipH="1">
                  <a:off x="76" y="1671"/>
                  <a:ext cx="5" cy="1"/>
                </a:xfrm>
                <a:prstGeom prst="line">
                  <a:avLst/>
                </a:prstGeom>
                <a:noFill/>
                <a:ln w="12700">
                  <a:solidFill>
                    <a:srgbClr val="FF0000"/>
                  </a:solidFill>
                  <a:round/>
                  <a:headEnd/>
                  <a:tailEnd/>
                </a:ln>
              </p:spPr>
              <p:txBody>
                <a:bodyPr/>
                <a:lstStyle/>
                <a:p>
                  <a:endParaRPr lang="en-US"/>
                </a:p>
              </p:txBody>
            </p:sp>
            <p:sp>
              <p:nvSpPr>
                <p:cNvPr id="1959" name="Line 187406"/>
                <p:cNvSpPr>
                  <a:spLocks noChangeAspect="1" noChangeShapeType="1"/>
                </p:cNvSpPr>
                <p:nvPr/>
              </p:nvSpPr>
              <p:spPr bwMode="auto">
                <a:xfrm flipV="1">
                  <a:off x="76" y="2092"/>
                  <a:ext cx="1" cy="5"/>
                </a:xfrm>
                <a:prstGeom prst="line">
                  <a:avLst/>
                </a:prstGeom>
                <a:noFill/>
                <a:ln w="12700">
                  <a:solidFill>
                    <a:srgbClr val="FF0000"/>
                  </a:solidFill>
                  <a:round/>
                  <a:headEnd/>
                  <a:tailEnd/>
                </a:ln>
              </p:spPr>
              <p:txBody>
                <a:bodyPr/>
                <a:lstStyle/>
                <a:p>
                  <a:endParaRPr lang="en-US"/>
                </a:p>
              </p:txBody>
            </p:sp>
            <p:sp>
              <p:nvSpPr>
                <p:cNvPr id="1960" name="Line 187407"/>
                <p:cNvSpPr>
                  <a:spLocks noChangeAspect="1" noChangeShapeType="1"/>
                </p:cNvSpPr>
                <p:nvPr/>
              </p:nvSpPr>
              <p:spPr bwMode="auto">
                <a:xfrm>
                  <a:off x="76" y="1256"/>
                  <a:ext cx="1" cy="6"/>
                </a:xfrm>
                <a:prstGeom prst="line">
                  <a:avLst/>
                </a:prstGeom>
                <a:noFill/>
                <a:ln w="12700">
                  <a:solidFill>
                    <a:srgbClr val="FF0000"/>
                  </a:solidFill>
                  <a:round/>
                  <a:headEnd/>
                  <a:tailEnd/>
                </a:ln>
              </p:spPr>
              <p:txBody>
                <a:bodyPr/>
                <a:lstStyle/>
                <a:p>
                  <a:endParaRPr lang="en-US"/>
                </a:p>
              </p:txBody>
            </p:sp>
            <p:sp>
              <p:nvSpPr>
                <p:cNvPr id="1961" name="Line 187408"/>
                <p:cNvSpPr>
                  <a:spLocks noChangeAspect="1" noChangeShapeType="1"/>
                </p:cNvSpPr>
                <p:nvPr/>
              </p:nvSpPr>
              <p:spPr bwMode="auto">
                <a:xfrm>
                  <a:off x="76" y="1654"/>
                  <a:ext cx="1" cy="6"/>
                </a:xfrm>
                <a:prstGeom prst="line">
                  <a:avLst/>
                </a:prstGeom>
                <a:noFill/>
                <a:ln w="12700">
                  <a:solidFill>
                    <a:srgbClr val="FF0000"/>
                  </a:solidFill>
                  <a:round/>
                  <a:headEnd/>
                  <a:tailEnd/>
                </a:ln>
              </p:spPr>
              <p:txBody>
                <a:bodyPr/>
                <a:lstStyle/>
                <a:p>
                  <a:endParaRPr lang="en-US"/>
                </a:p>
              </p:txBody>
            </p:sp>
            <p:sp>
              <p:nvSpPr>
                <p:cNvPr id="1962" name="Line 187409"/>
                <p:cNvSpPr>
                  <a:spLocks noChangeAspect="1" noChangeShapeType="1"/>
                </p:cNvSpPr>
                <p:nvPr/>
              </p:nvSpPr>
              <p:spPr bwMode="auto">
                <a:xfrm>
                  <a:off x="76" y="1369"/>
                  <a:ext cx="1" cy="4"/>
                </a:xfrm>
                <a:prstGeom prst="line">
                  <a:avLst/>
                </a:prstGeom>
                <a:noFill/>
                <a:ln w="12700">
                  <a:solidFill>
                    <a:srgbClr val="FF0000"/>
                  </a:solidFill>
                  <a:round/>
                  <a:headEnd/>
                  <a:tailEnd/>
                </a:ln>
              </p:spPr>
              <p:txBody>
                <a:bodyPr/>
                <a:lstStyle/>
                <a:p>
                  <a:endParaRPr lang="en-US"/>
                </a:p>
              </p:txBody>
            </p:sp>
            <p:sp>
              <p:nvSpPr>
                <p:cNvPr id="1963" name="Line 187410"/>
                <p:cNvSpPr>
                  <a:spLocks noChangeAspect="1" noChangeShapeType="1"/>
                </p:cNvSpPr>
                <p:nvPr/>
              </p:nvSpPr>
              <p:spPr bwMode="auto">
                <a:xfrm flipH="1">
                  <a:off x="70" y="1385"/>
                  <a:ext cx="6" cy="6"/>
                </a:xfrm>
                <a:prstGeom prst="line">
                  <a:avLst/>
                </a:prstGeom>
                <a:noFill/>
                <a:ln w="12700">
                  <a:solidFill>
                    <a:srgbClr val="FF0000"/>
                  </a:solidFill>
                  <a:round/>
                  <a:headEnd/>
                  <a:tailEnd/>
                </a:ln>
              </p:spPr>
              <p:txBody>
                <a:bodyPr/>
                <a:lstStyle/>
                <a:p>
                  <a:endParaRPr lang="en-US"/>
                </a:p>
              </p:txBody>
            </p:sp>
            <p:sp>
              <p:nvSpPr>
                <p:cNvPr id="1964" name="Line 187411"/>
                <p:cNvSpPr>
                  <a:spLocks noChangeAspect="1" noChangeShapeType="1"/>
                </p:cNvSpPr>
                <p:nvPr/>
              </p:nvSpPr>
              <p:spPr bwMode="auto">
                <a:xfrm flipH="1" flipV="1">
                  <a:off x="70" y="1683"/>
                  <a:ext cx="6" cy="5"/>
                </a:xfrm>
                <a:prstGeom prst="line">
                  <a:avLst/>
                </a:prstGeom>
                <a:noFill/>
                <a:ln w="12700">
                  <a:solidFill>
                    <a:srgbClr val="FF0000"/>
                  </a:solidFill>
                  <a:round/>
                  <a:headEnd/>
                  <a:tailEnd/>
                </a:ln>
              </p:spPr>
              <p:txBody>
                <a:bodyPr/>
                <a:lstStyle/>
                <a:p>
                  <a:endParaRPr lang="en-US"/>
                </a:p>
              </p:txBody>
            </p:sp>
            <p:sp>
              <p:nvSpPr>
                <p:cNvPr id="1965" name="Line 187412"/>
                <p:cNvSpPr>
                  <a:spLocks noChangeAspect="1" noChangeShapeType="1"/>
                </p:cNvSpPr>
                <p:nvPr/>
              </p:nvSpPr>
              <p:spPr bwMode="auto">
                <a:xfrm flipH="1">
                  <a:off x="70" y="1660"/>
                  <a:ext cx="6" cy="5"/>
                </a:xfrm>
                <a:prstGeom prst="line">
                  <a:avLst/>
                </a:prstGeom>
                <a:noFill/>
                <a:ln w="12700">
                  <a:solidFill>
                    <a:srgbClr val="FF0000"/>
                  </a:solidFill>
                  <a:round/>
                  <a:headEnd/>
                  <a:tailEnd/>
                </a:ln>
              </p:spPr>
              <p:txBody>
                <a:bodyPr/>
                <a:lstStyle/>
                <a:p>
                  <a:endParaRPr lang="en-US"/>
                </a:p>
              </p:txBody>
            </p:sp>
            <p:sp>
              <p:nvSpPr>
                <p:cNvPr id="1966" name="Line 187413"/>
                <p:cNvSpPr>
                  <a:spLocks noChangeAspect="1" noChangeShapeType="1"/>
                </p:cNvSpPr>
                <p:nvPr/>
              </p:nvSpPr>
              <p:spPr bwMode="auto">
                <a:xfrm>
                  <a:off x="76" y="1262"/>
                  <a:ext cx="1" cy="5"/>
                </a:xfrm>
                <a:prstGeom prst="line">
                  <a:avLst/>
                </a:prstGeom>
                <a:noFill/>
                <a:ln w="12700">
                  <a:solidFill>
                    <a:srgbClr val="FF0000"/>
                  </a:solidFill>
                  <a:round/>
                  <a:headEnd/>
                  <a:tailEnd/>
                </a:ln>
              </p:spPr>
              <p:txBody>
                <a:bodyPr/>
                <a:lstStyle/>
                <a:p>
                  <a:endParaRPr lang="en-US"/>
                </a:p>
              </p:txBody>
            </p:sp>
            <p:sp>
              <p:nvSpPr>
                <p:cNvPr id="1967" name="Line 187414"/>
                <p:cNvSpPr>
                  <a:spLocks noChangeAspect="1" noChangeShapeType="1"/>
                </p:cNvSpPr>
                <p:nvPr/>
              </p:nvSpPr>
              <p:spPr bwMode="auto">
                <a:xfrm flipV="1">
                  <a:off x="76" y="2086"/>
                  <a:ext cx="1" cy="6"/>
                </a:xfrm>
                <a:prstGeom prst="line">
                  <a:avLst/>
                </a:prstGeom>
                <a:noFill/>
                <a:ln w="12700">
                  <a:solidFill>
                    <a:srgbClr val="FF0000"/>
                  </a:solidFill>
                  <a:round/>
                  <a:headEnd/>
                  <a:tailEnd/>
                </a:ln>
              </p:spPr>
              <p:txBody>
                <a:bodyPr/>
                <a:lstStyle/>
                <a:p>
                  <a:endParaRPr lang="en-US"/>
                </a:p>
              </p:txBody>
            </p:sp>
            <p:sp>
              <p:nvSpPr>
                <p:cNvPr id="1968" name="Line 187415"/>
                <p:cNvSpPr>
                  <a:spLocks noChangeAspect="1" noChangeShapeType="1"/>
                </p:cNvSpPr>
                <p:nvPr/>
              </p:nvSpPr>
              <p:spPr bwMode="auto">
                <a:xfrm flipH="1">
                  <a:off x="70" y="1660"/>
                  <a:ext cx="6" cy="1"/>
                </a:xfrm>
                <a:prstGeom prst="line">
                  <a:avLst/>
                </a:prstGeom>
                <a:noFill/>
                <a:ln w="12700">
                  <a:solidFill>
                    <a:srgbClr val="FF0000"/>
                  </a:solidFill>
                  <a:round/>
                  <a:headEnd/>
                  <a:tailEnd/>
                </a:ln>
              </p:spPr>
              <p:txBody>
                <a:bodyPr/>
                <a:lstStyle/>
                <a:p>
                  <a:endParaRPr lang="en-US"/>
                </a:p>
              </p:txBody>
            </p:sp>
            <p:sp>
              <p:nvSpPr>
                <p:cNvPr id="1969" name="Line 187416"/>
                <p:cNvSpPr>
                  <a:spLocks noChangeAspect="1" noChangeShapeType="1"/>
                </p:cNvSpPr>
                <p:nvPr/>
              </p:nvSpPr>
              <p:spPr bwMode="auto">
                <a:xfrm flipH="1" flipV="1">
                  <a:off x="70" y="1761"/>
                  <a:ext cx="6" cy="6"/>
                </a:xfrm>
                <a:prstGeom prst="line">
                  <a:avLst/>
                </a:prstGeom>
                <a:noFill/>
                <a:ln w="12700">
                  <a:solidFill>
                    <a:srgbClr val="FF0000"/>
                  </a:solidFill>
                  <a:round/>
                  <a:headEnd/>
                  <a:tailEnd/>
                </a:ln>
              </p:spPr>
              <p:txBody>
                <a:bodyPr/>
                <a:lstStyle/>
                <a:p>
                  <a:endParaRPr lang="en-US"/>
                </a:p>
              </p:txBody>
            </p:sp>
            <p:sp>
              <p:nvSpPr>
                <p:cNvPr id="1970" name="Line 187417"/>
                <p:cNvSpPr>
                  <a:spLocks noChangeAspect="1" noChangeShapeType="1"/>
                </p:cNvSpPr>
                <p:nvPr/>
              </p:nvSpPr>
              <p:spPr bwMode="auto">
                <a:xfrm flipH="1" flipV="1">
                  <a:off x="70" y="2226"/>
                  <a:ext cx="6" cy="6"/>
                </a:xfrm>
                <a:prstGeom prst="line">
                  <a:avLst/>
                </a:prstGeom>
                <a:noFill/>
                <a:ln w="12700">
                  <a:solidFill>
                    <a:srgbClr val="FF0000"/>
                  </a:solidFill>
                  <a:round/>
                  <a:headEnd/>
                  <a:tailEnd/>
                </a:ln>
              </p:spPr>
              <p:txBody>
                <a:bodyPr/>
                <a:lstStyle/>
                <a:p>
                  <a:endParaRPr lang="en-US"/>
                </a:p>
              </p:txBody>
            </p:sp>
            <p:sp>
              <p:nvSpPr>
                <p:cNvPr id="1971" name="Line 187418"/>
                <p:cNvSpPr>
                  <a:spLocks noChangeAspect="1" noChangeShapeType="1"/>
                </p:cNvSpPr>
                <p:nvPr/>
              </p:nvSpPr>
              <p:spPr bwMode="auto">
                <a:xfrm flipH="1">
                  <a:off x="70" y="1373"/>
                  <a:ext cx="6" cy="1"/>
                </a:xfrm>
                <a:prstGeom prst="line">
                  <a:avLst/>
                </a:prstGeom>
                <a:noFill/>
                <a:ln w="12700">
                  <a:solidFill>
                    <a:srgbClr val="FF0000"/>
                  </a:solidFill>
                  <a:round/>
                  <a:headEnd/>
                  <a:tailEnd/>
                </a:ln>
              </p:spPr>
              <p:txBody>
                <a:bodyPr/>
                <a:lstStyle/>
                <a:p>
                  <a:endParaRPr lang="en-US"/>
                </a:p>
              </p:txBody>
            </p:sp>
            <p:sp>
              <p:nvSpPr>
                <p:cNvPr id="1972" name="Line 187419"/>
                <p:cNvSpPr>
                  <a:spLocks noChangeAspect="1" noChangeShapeType="1"/>
                </p:cNvSpPr>
                <p:nvPr/>
              </p:nvSpPr>
              <p:spPr bwMode="auto">
                <a:xfrm flipH="1">
                  <a:off x="70" y="1267"/>
                  <a:ext cx="6" cy="1"/>
                </a:xfrm>
                <a:prstGeom prst="line">
                  <a:avLst/>
                </a:prstGeom>
                <a:noFill/>
                <a:ln w="12700">
                  <a:solidFill>
                    <a:srgbClr val="FF0000"/>
                  </a:solidFill>
                  <a:round/>
                  <a:headEnd/>
                  <a:tailEnd/>
                </a:ln>
              </p:spPr>
              <p:txBody>
                <a:bodyPr/>
                <a:lstStyle/>
                <a:p>
                  <a:endParaRPr lang="en-US"/>
                </a:p>
              </p:txBody>
            </p:sp>
            <p:sp>
              <p:nvSpPr>
                <p:cNvPr id="1973" name="Line 187420"/>
                <p:cNvSpPr>
                  <a:spLocks noChangeAspect="1" noChangeShapeType="1"/>
                </p:cNvSpPr>
                <p:nvPr/>
              </p:nvSpPr>
              <p:spPr bwMode="auto">
                <a:xfrm flipH="1">
                  <a:off x="70" y="1683"/>
                  <a:ext cx="6" cy="1"/>
                </a:xfrm>
                <a:prstGeom prst="line">
                  <a:avLst/>
                </a:prstGeom>
                <a:noFill/>
                <a:ln w="12700">
                  <a:solidFill>
                    <a:srgbClr val="FF0000"/>
                  </a:solidFill>
                  <a:round/>
                  <a:headEnd/>
                  <a:tailEnd/>
                </a:ln>
              </p:spPr>
              <p:txBody>
                <a:bodyPr/>
                <a:lstStyle/>
                <a:p>
                  <a:endParaRPr lang="en-US"/>
                </a:p>
              </p:txBody>
            </p:sp>
            <p:sp>
              <p:nvSpPr>
                <p:cNvPr id="1974" name="Line 187421"/>
                <p:cNvSpPr>
                  <a:spLocks noChangeAspect="1" noChangeShapeType="1"/>
                </p:cNvSpPr>
                <p:nvPr/>
              </p:nvSpPr>
              <p:spPr bwMode="auto">
                <a:xfrm flipH="1" flipV="1">
                  <a:off x="64" y="1665"/>
                  <a:ext cx="12" cy="6"/>
                </a:xfrm>
                <a:prstGeom prst="line">
                  <a:avLst/>
                </a:prstGeom>
                <a:noFill/>
                <a:ln w="12700">
                  <a:solidFill>
                    <a:srgbClr val="FF0000"/>
                  </a:solidFill>
                  <a:round/>
                  <a:headEnd/>
                  <a:tailEnd/>
                </a:ln>
              </p:spPr>
              <p:txBody>
                <a:bodyPr/>
                <a:lstStyle/>
                <a:p>
                  <a:endParaRPr lang="en-US"/>
                </a:p>
              </p:txBody>
            </p:sp>
            <p:sp>
              <p:nvSpPr>
                <p:cNvPr id="1975" name="Line 187422"/>
                <p:cNvSpPr>
                  <a:spLocks noChangeAspect="1" noChangeShapeType="1"/>
                </p:cNvSpPr>
                <p:nvPr/>
              </p:nvSpPr>
              <p:spPr bwMode="auto">
                <a:xfrm flipH="1" flipV="1">
                  <a:off x="70" y="2081"/>
                  <a:ext cx="6" cy="5"/>
                </a:xfrm>
                <a:prstGeom prst="line">
                  <a:avLst/>
                </a:prstGeom>
                <a:noFill/>
                <a:ln w="12700">
                  <a:solidFill>
                    <a:srgbClr val="FF0000"/>
                  </a:solidFill>
                  <a:round/>
                  <a:headEnd/>
                  <a:tailEnd/>
                </a:ln>
              </p:spPr>
              <p:txBody>
                <a:bodyPr/>
                <a:lstStyle/>
                <a:p>
                  <a:endParaRPr lang="en-US"/>
                </a:p>
              </p:txBody>
            </p:sp>
            <p:sp>
              <p:nvSpPr>
                <p:cNvPr id="1976" name="Line 187423"/>
                <p:cNvSpPr>
                  <a:spLocks noChangeAspect="1" noChangeShapeType="1"/>
                </p:cNvSpPr>
                <p:nvPr/>
              </p:nvSpPr>
              <p:spPr bwMode="auto">
                <a:xfrm flipH="1">
                  <a:off x="70" y="1391"/>
                  <a:ext cx="6" cy="1"/>
                </a:xfrm>
                <a:prstGeom prst="line">
                  <a:avLst/>
                </a:prstGeom>
                <a:noFill/>
                <a:ln w="12700">
                  <a:solidFill>
                    <a:srgbClr val="FF0000"/>
                  </a:solidFill>
                  <a:round/>
                  <a:headEnd/>
                  <a:tailEnd/>
                </a:ln>
              </p:spPr>
              <p:txBody>
                <a:bodyPr/>
                <a:lstStyle/>
                <a:p>
                  <a:endParaRPr lang="en-US"/>
                </a:p>
              </p:txBody>
            </p:sp>
            <p:sp>
              <p:nvSpPr>
                <p:cNvPr id="1977" name="Line 187424"/>
                <p:cNvSpPr>
                  <a:spLocks noChangeAspect="1" noChangeShapeType="1"/>
                </p:cNvSpPr>
                <p:nvPr/>
              </p:nvSpPr>
              <p:spPr bwMode="auto">
                <a:xfrm flipH="1">
                  <a:off x="70" y="1744"/>
                  <a:ext cx="6" cy="1"/>
                </a:xfrm>
                <a:prstGeom prst="line">
                  <a:avLst/>
                </a:prstGeom>
                <a:noFill/>
                <a:ln w="12700">
                  <a:solidFill>
                    <a:srgbClr val="FF0000"/>
                  </a:solidFill>
                  <a:round/>
                  <a:headEnd/>
                  <a:tailEnd/>
                </a:ln>
              </p:spPr>
              <p:txBody>
                <a:bodyPr/>
                <a:lstStyle/>
                <a:p>
                  <a:endParaRPr lang="en-US"/>
                </a:p>
              </p:txBody>
            </p:sp>
            <p:sp>
              <p:nvSpPr>
                <p:cNvPr id="1978" name="Line 187425"/>
                <p:cNvSpPr>
                  <a:spLocks noChangeAspect="1" noChangeShapeType="1"/>
                </p:cNvSpPr>
                <p:nvPr/>
              </p:nvSpPr>
              <p:spPr bwMode="auto">
                <a:xfrm>
                  <a:off x="70" y="1267"/>
                  <a:ext cx="1" cy="6"/>
                </a:xfrm>
                <a:prstGeom prst="line">
                  <a:avLst/>
                </a:prstGeom>
                <a:noFill/>
                <a:ln w="12700">
                  <a:solidFill>
                    <a:srgbClr val="FF0000"/>
                  </a:solidFill>
                  <a:round/>
                  <a:headEnd/>
                  <a:tailEnd/>
                </a:ln>
              </p:spPr>
              <p:txBody>
                <a:bodyPr/>
                <a:lstStyle/>
                <a:p>
                  <a:endParaRPr lang="en-US"/>
                </a:p>
              </p:txBody>
            </p:sp>
            <p:sp>
              <p:nvSpPr>
                <p:cNvPr id="1979" name="Line 187426"/>
                <p:cNvSpPr>
                  <a:spLocks noChangeAspect="1" noChangeShapeType="1"/>
                </p:cNvSpPr>
                <p:nvPr/>
              </p:nvSpPr>
              <p:spPr bwMode="auto">
                <a:xfrm flipV="1">
                  <a:off x="70" y="1677"/>
                  <a:ext cx="1" cy="6"/>
                </a:xfrm>
                <a:prstGeom prst="line">
                  <a:avLst/>
                </a:prstGeom>
                <a:noFill/>
                <a:ln w="12700">
                  <a:solidFill>
                    <a:srgbClr val="FF0000"/>
                  </a:solidFill>
                  <a:round/>
                  <a:headEnd/>
                  <a:tailEnd/>
                </a:ln>
              </p:spPr>
              <p:txBody>
                <a:bodyPr/>
                <a:lstStyle/>
                <a:p>
                  <a:endParaRPr lang="en-US"/>
                </a:p>
              </p:txBody>
            </p:sp>
            <p:sp>
              <p:nvSpPr>
                <p:cNvPr id="1980" name="Line 187427"/>
                <p:cNvSpPr>
                  <a:spLocks noChangeAspect="1" noChangeShapeType="1"/>
                </p:cNvSpPr>
                <p:nvPr/>
              </p:nvSpPr>
              <p:spPr bwMode="auto">
                <a:xfrm flipH="1">
                  <a:off x="64" y="1665"/>
                  <a:ext cx="6" cy="1"/>
                </a:xfrm>
                <a:prstGeom prst="line">
                  <a:avLst/>
                </a:prstGeom>
                <a:noFill/>
                <a:ln w="12700">
                  <a:solidFill>
                    <a:srgbClr val="FF0000"/>
                  </a:solidFill>
                  <a:round/>
                  <a:headEnd/>
                  <a:tailEnd/>
                </a:ln>
              </p:spPr>
              <p:txBody>
                <a:bodyPr/>
                <a:lstStyle/>
                <a:p>
                  <a:endParaRPr lang="en-US"/>
                </a:p>
              </p:txBody>
            </p:sp>
            <p:sp>
              <p:nvSpPr>
                <p:cNvPr id="1981" name="Line 187428"/>
                <p:cNvSpPr>
                  <a:spLocks noChangeAspect="1" noChangeShapeType="1"/>
                </p:cNvSpPr>
                <p:nvPr/>
              </p:nvSpPr>
              <p:spPr bwMode="auto">
                <a:xfrm flipV="1">
                  <a:off x="70" y="1755"/>
                  <a:ext cx="1" cy="6"/>
                </a:xfrm>
                <a:prstGeom prst="line">
                  <a:avLst/>
                </a:prstGeom>
                <a:noFill/>
                <a:ln w="12700">
                  <a:solidFill>
                    <a:srgbClr val="FF0000"/>
                  </a:solidFill>
                  <a:round/>
                  <a:headEnd/>
                  <a:tailEnd/>
                </a:ln>
              </p:spPr>
              <p:txBody>
                <a:bodyPr/>
                <a:lstStyle/>
                <a:p>
                  <a:endParaRPr lang="en-US"/>
                </a:p>
              </p:txBody>
            </p:sp>
            <p:sp>
              <p:nvSpPr>
                <p:cNvPr id="1982" name="Line 187429"/>
                <p:cNvSpPr>
                  <a:spLocks noChangeAspect="1" noChangeShapeType="1"/>
                </p:cNvSpPr>
                <p:nvPr/>
              </p:nvSpPr>
              <p:spPr bwMode="auto">
                <a:xfrm flipH="1">
                  <a:off x="64" y="1391"/>
                  <a:ext cx="6" cy="6"/>
                </a:xfrm>
                <a:prstGeom prst="line">
                  <a:avLst/>
                </a:prstGeom>
                <a:noFill/>
                <a:ln w="12700">
                  <a:solidFill>
                    <a:srgbClr val="FF0000"/>
                  </a:solidFill>
                  <a:round/>
                  <a:headEnd/>
                  <a:tailEnd/>
                </a:ln>
              </p:spPr>
              <p:txBody>
                <a:bodyPr/>
                <a:lstStyle/>
                <a:p>
                  <a:endParaRPr lang="en-US"/>
                </a:p>
              </p:txBody>
            </p:sp>
            <p:sp>
              <p:nvSpPr>
                <p:cNvPr id="1983" name="Line 187430"/>
                <p:cNvSpPr>
                  <a:spLocks noChangeAspect="1" noChangeShapeType="1"/>
                </p:cNvSpPr>
                <p:nvPr/>
              </p:nvSpPr>
              <p:spPr bwMode="auto">
                <a:xfrm flipH="1" flipV="1">
                  <a:off x="64" y="2220"/>
                  <a:ext cx="6" cy="6"/>
                </a:xfrm>
                <a:prstGeom prst="line">
                  <a:avLst/>
                </a:prstGeom>
                <a:noFill/>
                <a:ln w="12700">
                  <a:solidFill>
                    <a:srgbClr val="FF0000"/>
                  </a:solidFill>
                  <a:round/>
                  <a:headEnd/>
                  <a:tailEnd/>
                </a:ln>
              </p:spPr>
              <p:txBody>
                <a:bodyPr/>
                <a:lstStyle/>
                <a:p>
                  <a:endParaRPr lang="en-US"/>
                </a:p>
              </p:txBody>
            </p:sp>
            <p:sp>
              <p:nvSpPr>
                <p:cNvPr id="1984" name="Line 187431"/>
                <p:cNvSpPr>
                  <a:spLocks noChangeAspect="1" noChangeShapeType="1"/>
                </p:cNvSpPr>
                <p:nvPr/>
              </p:nvSpPr>
              <p:spPr bwMode="auto">
                <a:xfrm flipH="1">
                  <a:off x="64" y="1373"/>
                  <a:ext cx="6" cy="6"/>
                </a:xfrm>
                <a:prstGeom prst="line">
                  <a:avLst/>
                </a:prstGeom>
                <a:noFill/>
                <a:ln w="12700">
                  <a:solidFill>
                    <a:srgbClr val="FF0000"/>
                  </a:solidFill>
                  <a:round/>
                  <a:headEnd/>
                  <a:tailEnd/>
                </a:ln>
              </p:spPr>
              <p:txBody>
                <a:bodyPr/>
                <a:lstStyle/>
                <a:p>
                  <a:endParaRPr lang="en-US"/>
                </a:p>
              </p:txBody>
            </p:sp>
            <p:sp>
              <p:nvSpPr>
                <p:cNvPr id="1985" name="Line 187432"/>
                <p:cNvSpPr>
                  <a:spLocks noChangeAspect="1" noChangeShapeType="1"/>
                </p:cNvSpPr>
                <p:nvPr/>
              </p:nvSpPr>
              <p:spPr bwMode="auto">
                <a:xfrm>
                  <a:off x="70" y="1273"/>
                  <a:ext cx="1" cy="11"/>
                </a:xfrm>
                <a:prstGeom prst="line">
                  <a:avLst/>
                </a:prstGeom>
                <a:noFill/>
                <a:ln w="12700">
                  <a:solidFill>
                    <a:srgbClr val="FF0000"/>
                  </a:solidFill>
                  <a:round/>
                  <a:headEnd/>
                  <a:tailEnd/>
                </a:ln>
              </p:spPr>
              <p:txBody>
                <a:bodyPr/>
                <a:lstStyle/>
                <a:p>
                  <a:endParaRPr lang="en-US"/>
                </a:p>
              </p:txBody>
            </p:sp>
            <p:sp>
              <p:nvSpPr>
                <p:cNvPr id="1986" name="Line 187433"/>
                <p:cNvSpPr>
                  <a:spLocks noChangeAspect="1" noChangeShapeType="1"/>
                </p:cNvSpPr>
                <p:nvPr/>
              </p:nvSpPr>
              <p:spPr bwMode="auto">
                <a:xfrm flipH="1" flipV="1">
                  <a:off x="64" y="1665"/>
                  <a:ext cx="6" cy="12"/>
                </a:xfrm>
                <a:prstGeom prst="line">
                  <a:avLst/>
                </a:prstGeom>
                <a:noFill/>
                <a:ln w="12700">
                  <a:solidFill>
                    <a:srgbClr val="FF0000"/>
                  </a:solidFill>
                  <a:round/>
                  <a:headEnd/>
                  <a:tailEnd/>
                </a:ln>
              </p:spPr>
              <p:txBody>
                <a:bodyPr/>
                <a:lstStyle/>
                <a:p>
                  <a:endParaRPr lang="en-US"/>
                </a:p>
              </p:txBody>
            </p:sp>
            <p:sp>
              <p:nvSpPr>
                <p:cNvPr id="1987" name="Line 187434"/>
                <p:cNvSpPr>
                  <a:spLocks noChangeAspect="1" noChangeShapeType="1"/>
                </p:cNvSpPr>
                <p:nvPr/>
              </p:nvSpPr>
              <p:spPr bwMode="auto">
                <a:xfrm flipV="1">
                  <a:off x="70" y="2075"/>
                  <a:ext cx="1" cy="6"/>
                </a:xfrm>
                <a:prstGeom prst="line">
                  <a:avLst/>
                </a:prstGeom>
                <a:noFill/>
                <a:ln w="12700">
                  <a:solidFill>
                    <a:srgbClr val="FF0000"/>
                  </a:solidFill>
                  <a:round/>
                  <a:headEnd/>
                  <a:tailEnd/>
                </a:ln>
              </p:spPr>
              <p:txBody>
                <a:bodyPr/>
                <a:lstStyle/>
                <a:p>
                  <a:endParaRPr lang="en-US"/>
                </a:p>
              </p:txBody>
            </p:sp>
            <p:sp>
              <p:nvSpPr>
                <p:cNvPr id="1988" name="Line 187435"/>
                <p:cNvSpPr>
                  <a:spLocks noChangeAspect="1" noChangeShapeType="1"/>
                </p:cNvSpPr>
                <p:nvPr/>
              </p:nvSpPr>
              <p:spPr bwMode="auto">
                <a:xfrm flipH="1" flipV="1">
                  <a:off x="64" y="1739"/>
                  <a:ext cx="6" cy="5"/>
                </a:xfrm>
                <a:prstGeom prst="line">
                  <a:avLst/>
                </a:prstGeom>
                <a:noFill/>
                <a:ln w="12700">
                  <a:solidFill>
                    <a:srgbClr val="FF0000"/>
                  </a:solidFill>
                  <a:round/>
                  <a:headEnd/>
                  <a:tailEnd/>
                </a:ln>
              </p:spPr>
              <p:txBody>
                <a:bodyPr/>
                <a:lstStyle/>
                <a:p>
                  <a:endParaRPr lang="en-US"/>
                </a:p>
              </p:txBody>
            </p:sp>
            <p:sp>
              <p:nvSpPr>
                <p:cNvPr id="1989" name="Line 187436"/>
                <p:cNvSpPr>
                  <a:spLocks noChangeAspect="1" noChangeShapeType="1"/>
                </p:cNvSpPr>
                <p:nvPr/>
              </p:nvSpPr>
              <p:spPr bwMode="auto">
                <a:xfrm flipV="1">
                  <a:off x="70" y="1749"/>
                  <a:ext cx="1" cy="6"/>
                </a:xfrm>
                <a:prstGeom prst="line">
                  <a:avLst/>
                </a:prstGeom>
                <a:noFill/>
                <a:ln w="12700">
                  <a:solidFill>
                    <a:srgbClr val="FF0000"/>
                  </a:solidFill>
                  <a:round/>
                  <a:headEnd/>
                  <a:tailEnd/>
                </a:ln>
              </p:spPr>
              <p:txBody>
                <a:bodyPr/>
                <a:lstStyle/>
                <a:p>
                  <a:endParaRPr lang="en-US"/>
                </a:p>
              </p:txBody>
            </p:sp>
            <p:sp>
              <p:nvSpPr>
                <p:cNvPr id="1990" name="Line 187437"/>
                <p:cNvSpPr>
                  <a:spLocks noChangeAspect="1" noChangeShapeType="1"/>
                </p:cNvSpPr>
                <p:nvPr/>
              </p:nvSpPr>
              <p:spPr bwMode="auto">
                <a:xfrm flipH="1">
                  <a:off x="64" y="1391"/>
                  <a:ext cx="6" cy="6"/>
                </a:xfrm>
                <a:prstGeom prst="line">
                  <a:avLst/>
                </a:prstGeom>
                <a:noFill/>
                <a:ln w="12700">
                  <a:solidFill>
                    <a:srgbClr val="FF0000"/>
                  </a:solidFill>
                  <a:round/>
                  <a:headEnd/>
                  <a:tailEnd/>
                </a:ln>
              </p:spPr>
              <p:txBody>
                <a:bodyPr/>
                <a:lstStyle/>
                <a:p>
                  <a:endParaRPr lang="en-US"/>
                </a:p>
              </p:txBody>
            </p:sp>
            <p:sp>
              <p:nvSpPr>
                <p:cNvPr id="1991" name="Line 187438"/>
                <p:cNvSpPr>
                  <a:spLocks noChangeAspect="1" noChangeShapeType="1"/>
                </p:cNvSpPr>
                <p:nvPr/>
              </p:nvSpPr>
              <p:spPr bwMode="auto">
                <a:xfrm flipH="1">
                  <a:off x="64" y="1660"/>
                  <a:ext cx="6" cy="1"/>
                </a:xfrm>
                <a:prstGeom prst="line">
                  <a:avLst/>
                </a:prstGeom>
                <a:noFill/>
                <a:ln w="12700">
                  <a:solidFill>
                    <a:srgbClr val="FF0000"/>
                  </a:solidFill>
                  <a:round/>
                  <a:headEnd/>
                  <a:tailEnd/>
                </a:ln>
              </p:spPr>
              <p:txBody>
                <a:bodyPr/>
                <a:lstStyle/>
                <a:p>
                  <a:endParaRPr lang="en-US"/>
                </a:p>
              </p:txBody>
            </p:sp>
            <p:sp>
              <p:nvSpPr>
                <p:cNvPr id="1992" name="Line 187439"/>
                <p:cNvSpPr>
                  <a:spLocks noChangeAspect="1" noChangeShapeType="1"/>
                </p:cNvSpPr>
                <p:nvPr/>
              </p:nvSpPr>
              <p:spPr bwMode="auto">
                <a:xfrm flipV="1">
                  <a:off x="70" y="1744"/>
                  <a:ext cx="1" cy="5"/>
                </a:xfrm>
                <a:prstGeom prst="line">
                  <a:avLst/>
                </a:prstGeom>
                <a:noFill/>
                <a:ln w="12700">
                  <a:solidFill>
                    <a:srgbClr val="FF0000"/>
                  </a:solidFill>
                  <a:round/>
                  <a:headEnd/>
                  <a:tailEnd/>
                </a:ln>
              </p:spPr>
              <p:txBody>
                <a:bodyPr/>
                <a:lstStyle/>
                <a:p>
                  <a:endParaRPr lang="en-US"/>
                </a:p>
              </p:txBody>
            </p:sp>
            <p:sp>
              <p:nvSpPr>
                <p:cNvPr id="1993" name="Line 187440"/>
                <p:cNvSpPr>
                  <a:spLocks noChangeAspect="1" noChangeShapeType="1"/>
                </p:cNvSpPr>
                <p:nvPr/>
              </p:nvSpPr>
              <p:spPr bwMode="auto">
                <a:xfrm flipH="1">
                  <a:off x="64" y="1683"/>
                  <a:ext cx="6" cy="1"/>
                </a:xfrm>
                <a:prstGeom prst="line">
                  <a:avLst/>
                </a:prstGeom>
                <a:noFill/>
                <a:ln w="12700">
                  <a:solidFill>
                    <a:srgbClr val="FF0000"/>
                  </a:solidFill>
                  <a:round/>
                  <a:headEnd/>
                  <a:tailEnd/>
                </a:ln>
              </p:spPr>
              <p:txBody>
                <a:bodyPr/>
                <a:lstStyle/>
                <a:p>
                  <a:endParaRPr lang="en-US"/>
                </a:p>
              </p:txBody>
            </p:sp>
            <p:sp>
              <p:nvSpPr>
                <p:cNvPr id="1994" name="Line 187441"/>
                <p:cNvSpPr>
                  <a:spLocks noChangeAspect="1" noChangeShapeType="1"/>
                </p:cNvSpPr>
                <p:nvPr/>
              </p:nvSpPr>
              <p:spPr bwMode="auto">
                <a:xfrm flipH="1" flipV="1">
                  <a:off x="64" y="2069"/>
                  <a:ext cx="6" cy="6"/>
                </a:xfrm>
                <a:prstGeom prst="line">
                  <a:avLst/>
                </a:prstGeom>
                <a:noFill/>
                <a:ln w="12700">
                  <a:solidFill>
                    <a:srgbClr val="FF0000"/>
                  </a:solidFill>
                  <a:round/>
                  <a:headEnd/>
                  <a:tailEnd/>
                </a:ln>
              </p:spPr>
              <p:txBody>
                <a:bodyPr/>
                <a:lstStyle/>
                <a:p>
                  <a:endParaRPr lang="en-US"/>
                </a:p>
              </p:txBody>
            </p:sp>
            <p:sp>
              <p:nvSpPr>
                <p:cNvPr id="1995" name="Line 187442"/>
                <p:cNvSpPr>
                  <a:spLocks noChangeAspect="1" noChangeShapeType="1"/>
                </p:cNvSpPr>
                <p:nvPr/>
              </p:nvSpPr>
              <p:spPr bwMode="auto">
                <a:xfrm flipH="1">
                  <a:off x="64" y="1284"/>
                  <a:ext cx="6" cy="1"/>
                </a:xfrm>
                <a:prstGeom prst="line">
                  <a:avLst/>
                </a:prstGeom>
                <a:noFill/>
                <a:ln w="12700">
                  <a:solidFill>
                    <a:srgbClr val="FF0000"/>
                  </a:solidFill>
                  <a:round/>
                  <a:headEnd/>
                  <a:tailEnd/>
                </a:ln>
              </p:spPr>
              <p:txBody>
                <a:bodyPr/>
                <a:lstStyle/>
                <a:p>
                  <a:endParaRPr lang="en-US"/>
                </a:p>
              </p:txBody>
            </p:sp>
            <p:sp>
              <p:nvSpPr>
                <p:cNvPr id="1996" name="Line 187443"/>
                <p:cNvSpPr>
                  <a:spLocks noChangeAspect="1" noChangeShapeType="1"/>
                </p:cNvSpPr>
                <p:nvPr/>
              </p:nvSpPr>
              <p:spPr bwMode="auto">
                <a:xfrm flipH="1">
                  <a:off x="59" y="1660"/>
                  <a:ext cx="5" cy="1"/>
                </a:xfrm>
                <a:prstGeom prst="line">
                  <a:avLst/>
                </a:prstGeom>
                <a:noFill/>
                <a:ln w="12700">
                  <a:solidFill>
                    <a:srgbClr val="FF0000"/>
                  </a:solidFill>
                  <a:round/>
                  <a:headEnd/>
                  <a:tailEnd/>
                </a:ln>
              </p:spPr>
              <p:txBody>
                <a:bodyPr/>
                <a:lstStyle/>
                <a:p>
                  <a:endParaRPr lang="en-US"/>
                </a:p>
              </p:txBody>
            </p:sp>
            <p:sp>
              <p:nvSpPr>
                <p:cNvPr id="1997" name="Line 187444"/>
                <p:cNvSpPr>
                  <a:spLocks noChangeAspect="1" noChangeShapeType="1"/>
                </p:cNvSpPr>
                <p:nvPr/>
              </p:nvSpPr>
              <p:spPr bwMode="auto">
                <a:xfrm flipH="1" flipV="1">
                  <a:off x="59" y="2216"/>
                  <a:ext cx="5" cy="4"/>
                </a:xfrm>
                <a:prstGeom prst="line">
                  <a:avLst/>
                </a:prstGeom>
                <a:noFill/>
                <a:ln w="12700">
                  <a:solidFill>
                    <a:srgbClr val="FF0000"/>
                  </a:solidFill>
                  <a:round/>
                  <a:headEnd/>
                  <a:tailEnd/>
                </a:ln>
              </p:spPr>
              <p:txBody>
                <a:bodyPr/>
                <a:lstStyle/>
                <a:p>
                  <a:endParaRPr lang="en-US"/>
                </a:p>
              </p:txBody>
            </p:sp>
            <p:sp>
              <p:nvSpPr>
                <p:cNvPr id="1998" name="Line 187445"/>
                <p:cNvSpPr>
                  <a:spLocks noChangeAspect="1" noChangeShapeType="1"/>
                </p:cNvSpPr>
                <p:nvPr/>
              </p:nvSpPr>
              <p:spPr bwMode="auto">
                <a:xfrm flipH="1">
                  <a:off x="59" y="1397"/>
                  <a:ext cx="5" cy="1"/>
                </a:xfrm>
                <a:prstGeom prst="line">
                  <a:avLst/>
                </a:prstGeom>
                <a:noFill/>
                <a:ln w="12700">
                  <a:solidFill>
                    <a:srgbClr val="FF0000"/>
                  </a:solidFill>
                  <a:round/>
                  <a:headEnd/>
                  <a:tailEnd/>
                </a:ln>
              </p:spPr>
              <p:txBody>
                <a:bodyPr/>
                <a:lstStyle/>
                <a:p>
                  <a:endParaRPr lang="en-US"/>
                </a:p>
              </p:txBody>
            </p:sp>
            <p:sp>
              <p:nvSpPr>
                <p:cNvPr id="1999" name="Line 187446"/>
                <p:cNvSpPr>
                  <a:spLocks noChangeAspect="1" noChangeShapeType="1"/>
                </p:cNvSpPr>
                <p:nvPr/>
              </p:nvSpPr>
              <p:spPr bwMode="auto">
                <a:xfrm flipH="1">
                  <a:off x="59" y="1397"/>
                  <a:ext cx="5" cy="4"/>
                </a:xfrm>
                <a:prstGeom prst="line">
                  <a:avLst/>
                </a:prstGeom>
                <a:noFill/>
                <a:ln w="12700">
                  <a:solidFill>
                    <a:srgbClr val="FF0000"/>
                  </a:solidFill>
                  <a:round/>
                  <a:headEnd/>
                  <a:tailEnd/>
                </a:ln>
              </p:spPr>
              <p:txBody>
                <a:bodyPr/>
                <a:lstStyle/>
                <a:p>
                  <a:endParaRPr lang="en-US"/>
                </a:p>
              </p:txBody>
            </p:sp>
            <p:sp>
              <p:nvSpPr>
                <p:cNvPr id="2000" name="Line 187447"/>
                <p:cNvSpPr>
                  <a:spLocks noChangeAspect="1" noChangeShapeType="1"/>
                </p:cNvSpPr>
                <p:nvPr/>
              </p:nvSpPr>
              <p:spPr bwMode="auto">
                <a:xfrm flipH="1">
                  <a:off x="59" y="1284"/>
                  <a:ext cx="5" cy="6"/>
                </a:xfrm>
                <a:prstGeom prst="line">
                  <a:avLst/>
                </a:prstGeom>
                <a:noFill/>
                <a:ln w="12700">
                  <a:solidFill>
                    <a:srgbClr val="FF0000"/>
                  </a:solidFill>
                  <a:round/>
                  <a:headEnd/>
                  <a:tailEnd/>
                </a:ln>
              </p:spPr>
              <p:txBody>
                <a:bodyPr/>
                <a:lstStyle/>
                <a:p>
                  <a:endParaRPr lang="en-US"/>
                </a:p>
              </p:txBody>
            </p:sp>
            <p:sp>
              <p:nvSpPr>
                <p:cNvPr id="2001" name="Line 187448"/>
                <p:cNvSpPr>
                  <a:spLocks noChangeAspect="1" noChangeShapeType="1"/>
                </p:cNvSpPr>
                <p:nvPr/>
              </p:nvSpPr>
              <p:spPr bwMode="auto">
                <a:xfrm flipH="1" flipV="1">
                  <a:off x="59" y="1733"/>
                  <a:ext cx="5" cy="6"/>
                </a:xfrm>
                <a:prstGeom prst="line">
                  <a:avLst/>
                </a:prstGeom>
                <a:noFill/>
                <a:ln w="12700">
                  <a:solidFill>
                    <a:srgbClr val="FF0000"/>
                  </a:solidFill>
                  <a:round/>
                  <a:headEnd/>
                  <a:tailEnd/>
                </a:ln>
              </p:spPr>
              <p:txBody>
                <a:bodyPr/>
                <a:lstStyle/>
                <a:p>
                  <a:endParaRPr lang="en-US"/>
                </a:p>
              </p:txBody>
            </p:sp>
            <p:sp>
              <p:nvSpPr>
                <p:cNvPr id="2002" name="Line 187449"/>
                <p:cNvSpPr>
                  <a:spLocks noChangeAspect="1" noChangeShapeType="1"/>
                </p:cNvSpPr>
                <p:nvPr/>
              </p:nvSpPr>
              <p:spPr bwMode="auto">
                <a:xfrm flipH="1">
                  <a:off x="59" y="1379"/>
                  <a:ext cx="5" cy="6"/>
                </a:xfrm>
                <a:prstGeom prst="line">
                  <a:avLst/>
                </a:prstGeom>
                <a:noFill/>
                <a:ln w="12700">
                  <a:solidFill>
                    <a:srgbClr val="FF0000"/>
                  </a:solidFill>
                  <a:round/>
                  <a:headEnd/>
                  <a:tailEnd/>
                </a:ln>
              </p:spPr>
              <p:txBody>
                <a:bodyPr/>
                <a:lstStyle/>
                <a:p>
                  <a:endParaRPr lang="en-US"/>
                </a:p>
              </p:txBody>
            </p:sp>
            <p:sp>
              <p:nvSpPr>
                <p:cNvPr id="2003" name="Line 187450"/>
                <p:cNvSpPr>
                  <a:spLocks noChangeAspect="1" noChangeShapeType="1"/>
                </p:cNvSpPr>
                <p:nvPr/>
              </p:nvSpPr>
              <p:spPr bwMode="auto">
                <a:xfrm flipH="1" flipV="1">
                  <a:off x="59" y="1677"/>
                  <a:ext cx="5" cy="6"/>
                </a:xfrm>
                <a:prstGeom prst="line">
                  <a:avLst/>
                </a:prstGeom>
                <a:noFill/>
                <a:ln w="12700">
                  <a:solidFill>
                    <a:srgbClr val="FF0000"/>
                  </a:solidFill>
                  <a:round/>
                  <a:headEnd/>
                  <a:tailEnd/>
                </a:ln>
              </p:spPr>
              <p:txBody>
                <a:bodyPr/>
                <a:lstStyle/>
                <a:p>
                  <a:endParaRPr lang="en-US"/>
                </a:p>
              </p:txBody>
            </p:sp>
            <p:sp>
              <p:nvSpPr>
                <p:cNvPr id="2004" name="Line 187451"/>
                <p:cNvSpPr>
                  <a:spLocks noChangeAspect="1" noChangeShapeType="1"/>
                </p:cNvSpPr>
                <p:nvPr/>
              </p:nvSpPr>
              <p:spPr bwMode="auto">
                <a:xfrm flipH="1" flipV="1">
                  <a:off x="59" y="2063"/>
                  <a:ext cx="5" cy="6"/>
                </a:xfrm>
                <a:prstGeom prst="line">
                  <a:avLst/>
                </a:prstGeom>
                <a:noFill/>
                <a:ln w="12700">
                  <a:solidFill>
                    <a:srgbClr val="FF0000"/>
                  </a:solidFill>
                  <a:round/>
                  <a:headEnd/>
                  <a:tailEnd/>
                </a:ln>
              </p:spPr>
              <p:txBody>
                <a:bodyPr/>
                <a:lstStyle/>
                <a:p>
                  <a:endParaRPr lang="en-US"/>
                </a:p>
              </p:txBody>
            </p:sp>
            <p:sp>
              <p:nvSpPr>
                <p:cNvPr id="2005" name="Line 187452"/>
                <p:cNvSpPr>
                  <a:spLocks noChangeAspect="1" noChangeShapeType="1"/>
                </p:cNvSpPr>
                <p:nvPr/>
              </p:nvSpPr>
              <p:spPr bwMode="auto">
                <a:xfrm flipH="1">
                  <a:off x="59" y="1665"/>
                  <a:ext cx="5" cy="1"/>
                </a:xfrm>
                <a:prstGeom prst="line">
                  <a:avLst/>
                </a:prstGeom>
                <a:noFill/>
                <a:ln w="12700">
                  <a:solidFill>
                    <a:srgbClr val="FF0000"/>
                  </a:solidFill>
                  <a:round/>
                  <a:headEnd/>
                  <a:tailEnd/>
                </a:ln>
              </p:spPr>
              <p:txBody>
                <a:bodyPr/>
                <a:lstStyle/>
                <a:p>
                  <a:endParaRPr lang="en-US"/>
                </a:p>
              </p:txBody>
            </p:sp>
            <p:sp>
              <p:nvSpPr>
                <p:cNvPr id="2006" name="Line 187453"/>
                <p:cNvSpPr>
                  <a:spLocks noChangeAspect="1" noChangeShapeType="1"/>
                </p:cNvSpPr>
                <p:nvPr/>
              </p:nvSpPr>
              <p:spPr bwMode="auto">
                <a:xfrm>
                  <a:off x="59" y="1385"/>
                  <a:ext cx="1" cy="6"/>
                </a:xfrm>
                <a:prstGeom prst="line">
                  <a:avLst/>
                </a:prstGeom>
                <a:noFill/>
                <a:ln w="12700">
                  <a:solidFill>
                    <a:srgbClr val="FF0000"/>
                  </a:solidFill>
                  <a:round/>
                  <a:headEnd/>
                  <a:tailEnd/>
                </a:ln>
              </p:spPr>
              <p:txBody>
                <a:bodyPr/>
                <a:lstStyle/>
                <a:p>
                  <a:endParaRPr lang="en-US"/>
                </a:p>
              </p:txBody>
            </p:sp>
            <p:sp>
              <p:nvSpPr>
                <p:cNvPr id="2007" name="Line 187454"/>
                <p:cNvSpPr>
                  <a:spLocks noChangeAspect="1" noChangeShapeType="1"/>
                </p:cNvSpPr>
                <p:nvPr/>
              </p:nvSpPr>
              <p:spPr bwMode="auto">
                <a:xfrm flipH="1">
                  <a:off x="53" y="1660"/>
                  <a:ext cx="6" cy="1"/>
                </a:xfrm>
                <a:prstGeom prst="line">
                  <a:avLst/>
                </a:prstGeom>
                <a:noFill/>
                <a:ln w="12700">
                  <a:solidFill>
                    <a:srgbClr val="FF0000"/>
                  </a:solidFill>
                  <a:round/>
                  <a:headEnd/>
                  <a:tailEnd/>
                </a:ln>
              </p:spPr>
              <p:txBody>
                <a:bodyPr/>
                <a:lstStyle/>
                <a:p>
                  <a:endParaRPr lang="en-US"/>
                </a:p>
              </p:txBody>
            </p:sp>
            <p:sp>
              <p:nvSpPr>
                <p:cNvPr id="2008" name="Line 187455"/>
                <p:cNvSpPr>
                  <a:spLocks noChangeAspect="1" noChangeShapeType="1"/>
                </p:cNvSpPr>
                <p:nvPr/>
              </p:nvSpPr>
              <p:spPr bwMode="auto">
                <a:xfrm flipH="1">
                  <a:off x="53" y="1290"/>
                  <a:ext cx="6" cy="1"/>
                </a:xfrm>
                <a:prstGeom prst="line">
                  <a:avLst/>
                </a:prstGeom>
                <a:noFill/>
                <a:ln w="12700">
                  <a:solidFill>
                    <a:srgbClr val="FF0000"/>
                  </a:solidFill>
                  <a:round/>
                  <a:headEnd/>
                  <a:tailEnd/>
                </a:ln>
              </p:spPr>
              <p:txBody>
                <a:bodyPr/>
                <a:lstStyle/>
                <a:p>
                  <a:endParaRPr lang="en-US"/>
                </a:p>
              </p:txBody>
            </p:sp>
            <p:sp>
              <p:nvSpPr>
                <p:cNvPr id="2009" name="Line 187456"/>
                <p:cNvSpPr>
                  <a:spLocks noChangeAspect="1" noChangeShapeType="1"/>
                </p:cNvSpPr>
                <p:nvPr/>
              </p:nvSpPr>
              <p:spPr bwMode="auto">
                <a:xfrm flipH="1" flipV="1">
                  <a:off x="53" y="1391"/>
                  <a:ext cx="6" cy="6"/>
                </a:xfrm>
                <a:prstGeom prst="line">
                  <a:avLst/>
                </a:prstGeom>
                <a:noFill/>
                <a:ln w="12700">
                  <a:solidFill>
                    <a:srgbClr val="FF0000"/>
                  </a:solidFill>
                  <a:round/>
                  <a:headEnd/>
                  <a:tailEnd/>
                </a:ln>
              </p:spPr>
              <p:txBody>
                <a:bodyPr/>
                <a:lstStyle/>
                <a:p>
                  <a:endParaRPr lang="en-US"/>
                </a:p>
              </p:txBody>
            </p:sp>
            <p:sp>
              <p:nvSpPr>
                <p:cNvPr id="2010" name="Line 187457"/>
                <p:cNvSpPr>
                  <a:spLocks noChangeAspect="1" noChangeShapeType="1"/>
                </p:cNvSpPr>
                <p:nvPr/>
              </p:nvSpPr>
              <p:spPr bwMode="auto">
                <a:xfrm flipH="1" flipV="1">
                  <a:off x="53" y="2059"/>
                  <a:ext cx="6" cy="4"/>
                </a:xfrm>
                <a:prstGeom prst="line">
                  <a:avLst/>
                </a:prstGeom>
                <a:noFill/>
                <a:ln w="12700">
                  <a:solidFill>
                    <a:srgbClr val="FF0000"/>
                  </a:solidFill>
                  <a:round/>
                  <a:headEnd/>
                  <a:tailEnd/>
                </a:ln>
              </p:spPr>
              <p:txBody>
                <a:bodyPr/>
                <a:lstStyle/>
                <a:p>
                  <a:endParaRPr lang="en-US"/>
                </a:p>
              </p:txBody>
            </p:sp>
            <p:sp>
              <p:nvSpPr>
                <p:cNvPr id="2011" name="Line 187458"/>
                <p:cNvSpPr>
                  <a:spLocks noChangeAspect="1" noChangeShapeType="1"/>
                </p:cNvSpPr>
                <p:nvPr/>
              </p:nvSpPr>
              <p:spPr bwMode="auto">
                <a:xfrm flipH="1">
                  <a:off x="53" y="1665"/>
                  <a:ext cx="6" cy="6"/>
                </a:xfrm>
                <a:prstGeom prst="line">
                  <a:avLst/>
                </a:prstGeom>
                <a:noFill/>
                <a:ln w="12700">
                  <a:solidFill>
                    <a:srgbClr val="FF0000"/>
                  </a:solidFill>
                  <a:round/>
                  <a:headEnd/>
                  <a:tailEnd/>
                </a:ln>
              </p:spPr>
              <p:txBody>
                <a:bodyPr/>
                <a:lstStyle/>
                <a:p>
                  <a:endParaRPr lang="en-US"/>
                </a:p>
              </p:txBody>
            </p:sp>
            <p:sp>
              <p:nvSpPr>
                <p:cNvPr id="2012" name="Line 187459"/>
                <p:cNvSpPr>
                  <a:spLocks noChangeAspect="1" noChangeShapeType="1"/>
                </p:cNvSpPr>
                <p:nvPr/>
              </p:nvSpPr>
              <p:spPr bwMode="auto">
                <a:xfrm flipH="1">
                  <a:off x="53" y="1677"/>
                  <a:ext cx="6" cy="1"/>
                </a:xfrm>
                <a:prstGeom prst="line">
                  <a:avLst/>
                </a:prstGeom>
                <a:noFill/>
                <a:ln w="12700">
                  <a:solidFill>
                    <a:srgbClr val="FF0000"/>
                  </a:solidFill>
                  <a:round/>
                  <a:headEnd/>
                  <a:tailEnd/>
                </a:ln>
              </p:spPr>
              <p:txBody>
                <a:bodyPr/>
                <a:lstStyle/>
                <a:p>
                  <a:endParaRPr lang="en-US"/>
                </a:p>
              </p:txBody>
            </p:sp>
            <p:sp>
              <p:nvSpPr>
                <p:cNvPr id="2013" name="Line 187460"/>
                <p:cNvSpPr>
                  <a:spLocks noChangeAspect="1" noChangeShapeType="1"/>
                </p:cNvSpPr>
                <p:nvPr/>
              </p:nvSpPr>
              <p:spPr bwMode="auto">
                <a:xfrm flipH="1" flipV="1">
                  <a:off x="53" y="1868"/>
                  <a:ext cx="6" cy="5"/>
                </a:xfrm>
                <a:prstGeom prst="line">
                  <a:avLst/>
                </a:prstGeom>
                <a:noFill/>
                <a:ln w="12700">
                  <a:solidFill>
                    <a:srgbClr val="FF0000"/>
                  </a:solidFill>
                  <a:round/>
                  <a:headEnd/>
                  <a:tailEnd/>
                </a:ln>
              </p:spPr>
              <p:txBody>
                <a:bodyPr/>
                <a:lstStyle/>
                <a:p>
                  <a:endParaRPr lang="en-US"/>
                </a:p>
              </p:txBody>
            </p:sp>
            <p:sp>
              <p:nvSpPr>
                <p:cNvPr id="2014" name="Line 187461"/>
                <p:cNvSpPr>
                  <a:spLocks noChangeAspect="1" noChangeShapeType="1"/>
                </p:cNvSpPr>
                <p:nvPr/>
              </p:nvSpPr>
              <p:spPr bwMode="auto">
                <a:xfrm flipH="1">
                  <a:off x="53" y="1391"/>
                  <a:ext cx="6" cy="1"/>
                </a:xfrm>
                <a:prstGeom prst="line">
                  <a:avLst/>
                </a:prstGeom>
                <a:noFill/>
                <a:ln w="12700">
                  <a:solidFill>
                    <a:srgbClr val="FF0000"/>
                  </a:solidFill>
                  <a:round/>
                  <a:headEnd/>
                  <a:tailEnd/>
                </a:ln>
              </p:spPr>
              <p:txBody>
                <a:bodyPr/>
                <a:lstStyle/>
                <a:p>
                  <a:endParaRPr lang="en-US"/>
                </a:p>
              </p:txBody>
            </p:sp>
            <p:sp>
              <p:nvSpPr>
                <p:cNvPr id="2015" name="Line 187462"/>
                <p:cNvSpPr>
                  <a:spLocks noChangeAspect="1" noChangeShapeType="1"/>
                </p:cNvSpPr>
                <p:nvPr/>
              </p:nvSpPr>
              <p:spPr bwMode="auto">
                <a:xfrm flipH="1">
                  <a:off x="53" y="1733"/>
                  <a:ext cx="6" cy="1"/>
                </a:xfrm>
                <a:prstGeom prst="line">
                  <a:avLst/>
                </a:prstGeom>
                <a:noFill/>
                <a:ln w="12700">
                  <a:solidFill>
                    <a:srgbClr val="FF0000"/>
                  </a:solidFill>
                  <a:round/>
                  <a:headEnd/>
                  <a:tailEnd/>
                </a:ln>
              </p:spPr>
              <p:txBody>
                <a:bodyPr/>
                <a:lstStyle/>
                <a:p>
                  <a:endParaRPr lang="en-US"/>
                </a:p>
              </p:txBody>
            </p:sp>
            <p:sp>
              <p:nvSpPr>
                <p:cNvPr id="2016" name="Line 187463"/>
                <p:cNvSpPr>
                  <a:spLocks noChangeAspect="1" noChangeShapeType="1"/>
                </p:cNvSpPr>
                <p:nvPr/>
              </p:nvSpPr>
              <p:spPr bwMode="auto">
                <a:xfrm flipH="1">
                  <a:off x="47" y="1401"/>
                  <a:ext cx="12" cy="1"/>
                </a:xfrm>
                <a:prstGeom prst="line">
                  <a:avLst/>
                </a:prstGeom>
                <a:noFill/>
                <a:ln w="12700">
                  <a:solidFill>
                    <a:srgbClr val="FF0000"/>
                  </a:solidFill>
                  <a:round/>
                  <a:headEnd/>
                  <a:tailEnd/>
                </a:ln>
              </p:spPr>
              <p:txBody>
                <a:bodyPr/>
                <a:lstStyle/>
                <a:p>
                  <a:endParaRPr lang="en-US"/>
                </a:p>
              </p:txBody>
            </p:sp>
            <p:sp>
              <p:nvSpPr>
                <p:cNvPr id="2017" name="Line 187464"/>
                <p:cNvSpPr>
                  <a:spLocks noChangeAspect="1" noChangeShapeType="1"/>
                </p:cNvSpPr>
                <p:nvPr/>
              </p:nvSpPr>
              <p:spPr bwMode="auto">
                <a:xfrm flipH="1" flipV="1">
                  <a:off x="53" y="2210"/>
                  <a:ext cx="6" cy="6"/>
                </a:xfrm>
                <a:prstGeom prst="line">
                  <a:avLst/>
                </a:prstGeom>
                <a:noFill/>
                <a:ln w="12700">
                  <a:solidFill>
                    <a:srgbClr val="FF0000"/>
                  </a:solidFill>
                  <a:round/>
                  <a:headEnd/>
                  <a:tailEnd/>
                </a:ln>
              </p:spPr>
              <p:txBody>
                <a:bodyPr/>
                <a:lstStyle/>
                <a:p>
                  <a:endParaRPr lang="en-US"/>
                </a:p>
              </p:txBody>
            </p:sp>
            <p:sp>
              <p:nvSpPr>
                <p:cNvPr id="2018" name="Line 187465"/>
                <p:cNvSpPr>
                  <a:spLocks noChangeAspect="1" noChangeShapeType="1"/>
                </p:cNvSpPr>
                <p:nvPr/>
              </p:nvSpPr>
              <p:spPr bwMode="auto">
                <a:xfrm flipV="1">
                  <a:off x="53" y="1862"/>
                  <a:ext cx="1" cy="6"/>
                </a:xfrm>
                <a:prstGeom prst="line">
                  <a:avLst/>
                </a:prstGeom>
                <a:noFill/>
                <a:ln w="12700">
                  <a:solidFill>
                    <a:srgbClr val="FF0000"/>
                  </a:solidFill>
                  <a:round/>
                  <a:headEnd/>
                  <a:tailEnd/>
                </a:ln>
              </p:spPr>
              <p:txBody>
                <a:bodyPr/>
                <a:lstStyle/>
                <a:p>
                  <a:endParaRPr lang="en-US"/>
                </a:p>
              </p:txBody>
            </p:sp>
            <p:sp>
              <p:nvSpPr>
                <p:cNvPr id="2019" name="Line 187466"/>
                <p:cNvSpPr>
                  <a:spLocks noChangeAspect="1" noChangeShapeType="1"/>
                </p:cNvSpPr>
                <p:nvPr/>
              </p:nvSpPr>
              <p:spPr bwMode="auto">
                <a:xfrm>
                  <a:off x="53" y="1391"/>
                  <a:ext cx="1" cy="6"/>
                </a:xfrm>
                <a:prstGeom prst="line">
                  <a:avLst/>
                </a:prstGeom>
                <a:noFill/>
                <a:ln w="12700">
                  <a:solidFill>
                    <a:srgbClr val="FF0000"/>
                  </a:solidFill>
                  <a:round/>
                  <a:headEnd/>
                  <a:tailEnd/>
                </a:ln>
              </p:spPr>
              <p:txBody>
                <a:bodyPr/>
                <a:lstStyle/>
                <a:p>
                  <a:endParaRPr lang="en-US"/>
                </a:p>
              </p:txBody>
            </p:sp>
            <p:sp>
              <p:nvSpPr>
                <p:cNvPr id="2020" name="Line 187467"/>
                <p:cNvSpPr>
                  <a:spLocks noChangeAspect="1" noChangeShapeType="1"/>
                </p:cNvSpPr>
                <p:nvPr/>
              </p:nvSpPr>
              <p:spPr bwMode="auto">
                <a:xfrm flipH="1">
                  <a:off x="47" y="1290"/>
                  <a:ext cx="6" cy="5"/>
                </a:xfrm>
                <a:prstGeom prst="line">
                  <a:avLst/>
                </a:prstGeom>
                <a:noFill/>
                <a:ln w="12700">
                  <a:solidFill>
                    <a:srgbClr val="FF0000"/>
                  </a:solidFill>
                  <a:round/>
                  <a:headEnd/>
                  <a:tailEnd/>
                </a:ln>
              </p:spPr>
              <p:txBody>
                <a:bodyPr/>
                <a:lstStyle/>
                <a:p>
                  <a:endParaRPr lang="en-US"/>
                </a:p>
              </p:txBody>
            </p:sp>
            <p:sp>
              <p:nvSpPr>
                <p:cNvPr id="2021" name="Line 187468"/>
                <p:cNvSpPr>
                  <a:spLocks noChangeAspect="1" noChangeShapeType="1"/>
                </p:cNvSpPr>
                <p:nvPr/>
              </p:nvSpPr>
              <p:spPr bwMode="auto">
                <a:xfrm flipH="1">
                  <a:off x="47" y="1660"/>
                  <a:ext cx="6" cy="1"/>
                </a:xfrm>
                <a:prstGeom prst="line">
                  <a:avLst/>
                </a:prstGeom>
                <a:noFill/>
                <a:ln w="12700">
                  <a:solidFill>
                    <a:srgbClr val="FF0000"/>
                  </a:solidFill>
                  <a:round/>
                  <a:headEnd/>
                  <a:tailEnd/>
                </a:ln>
              </p:spPr>
              <p:txBody>
                <a:bodyPr/>
                <a:lstStyle/>
                <a:p>
                  <a:endParaRPr lang="en-US"/>
                </a:p>
              </p:txBody>
            </p:sp>
            <p:sp>
              <p:nvSpPr>
                <p:cNvPr id="2022" name="Line 187469"/>
                <p:cNvSpPr>
                  <a:spLocks noChangeAspect="1" noChangeShapeType="1"/>
                </p:cNvSpPr>
                <p:nvPr/>
              </p:nvSpPr>
              <p:spPr bwMode="auto">
                <a:xfrm flipV="1">
                  <a:off x="53" y="2053"/>
                  <a:ext cx="1" cy="6"/>
                </a:xfrm>
                <a:prstGeom prst="line">
                  <a:avLst/>
                </a:prstGeom>
                <a:noFill/>
                <a:ln w="12700">
                  <a:solidFill>
                    <a:srgbClr val="FF0000"/>
                  </a:solidFill>
                  <a:round/>
                  <a:headEnd/>
                  <a:tailEnd/>
                </a:ln>
              </p:spPr>
              <p:txBody>
                <a:bodyPr/>
                <a:lstStyle/>
                <a:p>
                  <a:endParaRPr lang="en-US"/>
                </a:p>
              </p:txBody>
            </p:sp>
            <p:sp>
              <p:nvSpPr>
                <p:cNvPr id="2023" name="Line 187470"/>
                <p:cNvSpPr>
                  <a:spLocks noChangeAspect="1" noChangeShapeType="1"/>
                </p:cNvSpPr>
                <p:nvPr/>
              </p:nvSpPr>
              <p:spPr bwMode="auto">
                <a:xfrm flipV="1">
                  <a:off x="53" y="1856"/>
                  <a:ext cx="1" cy="6"/>
                </a:xfrm>
                <a:prstGeom prst="line">
                  <a:avLst/>
                </a:prstGeom>
                <a:noFill/>
                <a:ln w="12700">
                  <a:solidFill>
                    <a:srgbClr val="FF0000"/>
                  </a:solidFill>
                  <a:round/>
                  <a:headEnd/>
                  <a:tailEnd/>
                </a:ln>
              </p:spPr>
              <p:txBody>
                <a:bodyPr/>
                <a:lstStyle/>
                <a:p>
                  <a:endParaRPr lang="en-US"/>
                </a:p>
              </p:txBody>
            </p:sp>
            <p:sp>
              <p:nvSpPr>
                <p:cNvPr id="2024" name="Line 187471"/>
                <p:cNvSpPr>
                  <a:spLocks noChangeAspect="1" noChangeShapeType="1"/>
                </p:cNvSpPr>
                <p:nvPr/>
              </p:nvSpPr>
              <p:spPr bwMode="auto">
                <a:xfrm flipH="1">
                  <a:off x="47" y="1733"/>
                  <a:ext cx="6" cy="1"/>
                </a:xfrm>
                <a:prstGeom prst="line">
                  <a:avLst/>
                </a:prstGeom>
                <a:noFill/>
                <a:ln w="12700">
                  <a:solidFill>
                    <a:srgbClr val="FF0000"/>
                  </a:solidFill>
                  <a:round/>
                  <a:headEnd/>
                  <a:tailEnd/>
                </a:ln>
              </p:spPr>
              <p:txBody>
                <a:bodyPr/>
                <a:lstStyle/>
                <a:p>
                  <a:endParaRPr lang="en-US"/>
                </a:p>
              </p:txBody>
            </p:sp>
            <p:sp>
              <p:nvSpPr>
                <p:cNvPr id="2025" name="Line 187472"/>
                <p:cNvSpPr>
                  <a:spLocks noChangeAspect="1" noChangeShapeType="1"/>
                </p:cNvSpPr>
                <p:nvPr/>
              </p:nvSpPr>
              <p:spPr bwMode="auto">
                <a:xfrm flipH="1">
                  <a:off x="47" y="1671"/>
                  <a:ext cx="6" cy="1"/>
                </a:xfrm>
                <a:prstGeom prst="line">
                  <a:avLst/>
                </a:prstGeom>
                <a:noFill/>
                <a:ln w="12700">
                  <a:solidFill>
                    <a:srgbClr val="FF0000"/>
                  </a:solidFill>
                  <a:round/>
                  <a:headEnd/>
                  <a:tailEnd/>
                </a:ln>
              </p:spPr>
              <p:txBody>
                <a:bodyPr/>
                <a:lstStyle/>
                <a:p>
                  <a:endParaRPr lang="en-US"/>
                </a:p>
              </p:txBody>
            </p:sp>
            <p:sp>
              <p:nvSpPr>
                <p:cNvPr id="2026" name="Line 187473"/>
                <p:cNvSpPr>
                  <a:spLocks noChangeAspect="1" noChangeShapeType="1"/>
                </p:cNvSpPr>
                <p:nvPr/>
              </p:nvSpPr>
              <p:spPr bwMode="auto">
                <a:xfrm flipH="1">
                  <a:off x="47" y="1397"/>
                  <a:ext cx="6" cy="4"/>
                </a:xfrm>
                <a:prstGeom prst="line">
                  <a:avLst/>
                </a:prstGeom>
                <a:noFill/>
                <a:ln w="12700">
                  <a:solidFill>
                    <a:srgbClr val="FF0000"/>
                  </a:solidFill>
                  <a:round/>
                  <a:headEnd/>
                  <a:tailEnd/>
                </a:ln>
              </p:spPr>
              <p:txBody>
                <a:bodyPr/>
                <a:lstStyle/>
                <a:p>
                  <a:endParaRPr lang="en-US"/>
                </a:p>
              </p:txBody>
            </p:sp>
            <p:sp>
              <p:nvSpPr>
                <p:cNvPr id="2027" name="Line 187474"/>
                <p:cNvSpPr>
                  <a:spLocks noChangeAspect="1" noChangeShapeType="1"/>
                </p:cNvSpPr>
                <p:nvPr/>
              </p:nvSpPr>
              <p:spPr bwMode="auto">
                <a:xfrm flipH="1">
                  <a:off x="47" y="2053"/>
                  <a:ext cx="6" cy="1"/>
                </a:xfrm>
                <a:prstGeom prst="line">
                  <a:avLst/>
                </a:prstGeom>
                <a:noFill/>
                <a:ln w="12700">
                  <a:solidFill>
                    <a:srgbClr val="FF0000"/>
                  </a:solidFill>
                  <a:round/>
                  <a:headEnd/>
                  <a:tailEnd/>
                </a:ln>
              </p:spPr>
              <p:txBody>
                <a:bodyPr/>
                <a:lstStyle/>
                <a:p>
                  <a:endParaRPr lang="en-US"/>
                </a:p>
              </p:txBody>
            </p:sp>
            <p:sp>
              <p:nvSpPr>
                <p:cNvPr id="2028" name="Line 187475"/>
                <p:cNvSpPr>
                  <a:spLocks noChangeAspect="1" noChangeShapeType="1"/>
                </p:cNvSpPr>
                <p:nvPr/>
              </p:nvSpPr>
              <p:spPr bwMode="auto">
                <a:xfrm flipH="1" flipV="1">
                  <a:off x="47" y="1850"/>
                  <a:ext cx="6" cy="6"/>
                </a:xfrm>
                <a:prstGeom prst="line">
                  <a:avLst/>
                </a:prstGeom>
                <a:noFill/>
                <a:ln w="12700">
                  <a:solidFill>
                    <a:srgbClr val="FF0000"/>
                  </a:solidFill>
                  <a:round/>
                  <a:headEnd/>
                  <a:tailEnd/>
                </a:ln>
              </p:spPr>
              <p:txBody>
                <a:bodyPr/>
                <a:lstStyle/>
                <a:p>
                  <a:endParaRPr lang="en-US"/>
                </a:p>
              </p:txBody>
            </p:sp>
            <p:sp>
              <p:nvSpPr>
                <p:cNvPr id="2029" name="Line 187476"/>
                <p:cNvSpPr>
                  <a:spLocks noChangeAspect="1" noChangeShapeType="1"/>
                </p:cNvSpPr>
                <p:nvPr/>
              </p:nvSpPr>
              <p:spPr bwMode="auto">
                <a:xfrm flipH="1" flipV="1">
                  <a:off x="47" y="2204"/>
                  <a:ext cx="6" cy="6"/>
                </a:xfrm>
                <a:prstGeom prst="line">
                  <a:avLst/>
                </a:prstGeom>
                <a:noFill/>
                <a:ln w="12700">
                  <a:solidFill>
                    <a:srgbClr val="FF0000"/>
                  </a:solidFill>
                  <a:round/>
                  <a:headEnd/>
                  <a:tailEnd/>
                </a:ln>
              </p:spPr>
              <p:txBody>
                <a:bodyPr/>
                <a:lstStyle/>
                <a:p>
                  <a:endParaRPr lang="en-US"/>
                </a:p>
              </p:txBody>
            </p:sp>
            <p:sp>
              <p:nvSpPr>
                <p:cNvPr id="2030" name="Line 187477"/>
                <p:cNvSpPr>
                  <a:spLocks noChangeAspect="1" noChangeShapeType="1"/>
                </p:cNvSpPr>
                <p:nvPr/>
              </p:nvSpPr>
              <p:spPr bwMode="auto">
                <a:xfrm flipH="1" flipV="1">
                  <a:off x="36" y="1671"/>
                  <a:ext cx="17" cy="6"/>
                </a:xfrm>
                <a:prstGeom prst="line">
                  <a:avLst/>
                </a:prstGeom>
                <a:noFill/>
                <a:ln w="12700">
                  <a:solidFill>
                    <a:srgbClr val="FF0000"/>
                  </a:solidFill>
                  <a:round/>
                  <a:headEnd/>
                  <a:tailEnd/>
                </a:ln>
              </p:spPr>
              <p:txBody>
                <a:bodyPr/>
                <a:lstStyle/>
                <a:p>
                  <a:endParaRPr lang="en-US"/>
                </a:p>
              </p:txBody>
            </p:sp>
            <p:sp>
              <p:nvSpPr>
                <p:cNvPr id="2031" name="Line 187478"/>
                <p:cNvSpPr>
                  <a:spLocks noChangeAspect="1" noChangeShapeType="1"/>
                </p:cNvSpPr>
                <p:nvPr/>
              </p:nvSpPr>
              <p:spPr bwMode="auto">
                <a:xfrm>
                  <a:off x="47" y="1660"/>
                  <a:ext cx="1" cy="5"/>
                </a:xfrm>
                <a:prstGeom prst="line">
                  <a:avLst/>
                </a:prstGeom>
                <a:noFill/>
                <a:ln w="12700">
                  <a:solidFill>
                    <a:srgbClr val="FF0000"/>
                  </a:solidFill>
                  <a:round/>
                  <a:headEnd/>
                  <a:tailEnd/>
                </a:ln>
              </p:spPr>
              <p:txBody>
                <a:bodyPr/>
                <a:lstStyle/>
                <a:p>
                  <a:endParaRPr lang="en-US"/>
                </a:p>
              </p:txBody>
            </p:sp>
            <p:sp>
              <p:nvSpPr>
                <p:cNvPr id="2032" name="Line 187479"/>
                <p:cNvSpPr>
                  <a:spLocks noChangeAspect="1" noChangeShapeType="1"/>
                </p:cNvSpPr>
                <p:nvPr/>
              </p:nvSpPr>
              <p:spPr bwMode="auto">
                <a:xfrm flipV="1">
                  <a:off x="47" y="1845"/>
                  <a:ext cx="1" cy="5"/>
                </a:xfrm>
                <a:prstGeom prst="line">
                  <a:avLst/>
                </a:prstGeom>
                <a:noFill/>
                <a:ln w="12700">
                  <a:solidFill>
                    <a:srgbClr val="FF0000"/>
                  </a:solidFill>
                  <a:round/>
                  <a:headEnd/>
                  <a:tailEnd/>
                </a:ln>
              </p:spPr>
              <p:txBody>
                <a:bodyPr/>
                <a:lstStyle/>
                <a:p>
                  <a:endParaRPr lang="en-US"/>
                </a:p>
              </p:txBody>
            </p:sp>
            <p:sp>
              <p:nvSpPr>
                <p:cNvPr id="2033" name="Line 187480"/>
                <p:cNvSpPr>
                  <a:spLocks noChangeAspect="1" noChangeShapeType="1"/>
                </p:cNvSpPr>
                <p:nvPr/>
              </p:nvSpPr>
              <p:spPr bwMode="auto">
                <a:xfrm flipV="1">
                  <a:off x="47" y="2192"/>
                  <a:ext cx="1" cy="12"/>
                </a:xfrm>
                <a:prstGeom prst="line">
                  <a:avLst/>
                </a:prstGeom>
                <a:noFill/>
                <a:ln w="12700">
                  <a:solidFill>
                    <a:srgbClr val="FF0000"/>
                  </a:solidFill>
                  <a:round/>
                  <a:headEnd/>
                  <a:tailEnd/>
                </a:ln>
              </p:spPr>
              <p:txBody>
                <a:bodyPr/>
                <a:lstStyle/>
                <a:p>
                  <a:endParaRPr lang="en-US"/>
                </a:p>
              </p:txBody>
            </p:sp>
            <p:sp>
              <p:nvSpPr>
                <p:cNvPr id="2034" name="Line 187481"/>
                <p:cNvSpPr>
                  <a:spLocks noChangeAspect="1" noChangeShapeType="1"/>
                </p:cNvSpPr>
                <p:nvPr/>
              </p:nvSpPr>
              <p:spPr bwMode="auto">
                <a:xfrm flipH="1" flipV="1">
                  <a:off x="42" y="2041"/>
                  <a:ext cx="5" cy="12"/>
                </a:xfrm>
                <a:prstGeom prst="line">
                  <a:avLst/>
                </a:prstGeom>
                <a:noFill/>
                <a:ln w="12700">
                  <a:solidFill>
                    <a:srgbClr val="FF0000"/>
                  </a:solidFill>
                  <a:round/>
                  <a:headEnd/>
                  <a:tailEnd/>
                </a:ln>
              </p:spPr>
              <p:txBody>
                <a:bodyPr/>
                <a:lstStyle/>
                <a:p>
                  <a:endParaRPr lang="en-US"/>
                </a:p>
              </p:txBody>
            </p:sp>
            <p:sp>
              <p:nvSpPr>
                <p:cNvPr id="2035" name="Line 187482"/>
                <p:cNvSpPr>
                  <a:spLocks noChangeAspect="1" noChangeShapeType="1"/>
                </p:cNvSpPr>
                <p:nvPr/>
              </p:nvSpPr>
              <p:spPr bwMode="auto">
                <a:xfrm flipH="1">
                  <a:off x="42" y="1295"/>
                  <a:ext cx="5" cy="1"/>
                </a:xfrm>
                <a:prstGeom prst="line">
                  <a:avLst/>
                </a:prstGeom>
                <a:noFill/>
                <a:ln w="12700">
                  <a:solidFill>
                    <a:srgbClr val="FF0000"/>
                  </a:solidFill>
                  <a:round/>
                  <a:headEnd/>
                  <a:tailEnd/>
                </a:ln>
              </p:spPr>
              <p:txBody>
                <a:bodyPr/>
                <a:lstStyle/>
                <a:p>
                  <a:endParaRPr lang="en-US"/>
                </a:p>
              </p:txBody>
            </p:sp>
            <p:sp>
              <p:nvSpPr>
                <p:cNvPr id="2036" name="Line 187483"/>
                <p:cNvSpPr>
                  <a:spLocks noChangeAspect="1" noChangeShapeType="1"/>
                </p:cNvSpPr>
                <p:nvPr/>
              </p:nvSpPr>
              <p:spPr bwMode="auto">
                <a:xfrm flipH="1">
                  <a:off x="42" y="1401"/>
                  <a:ext cx="5" cy="1"/>
                </a:xfrm>
                <a:prstGeom prst="line">
                  <a:avLst/>
                </a:prstGeom>
                <a:noFill/>
                <a:ln w="12700">
                  <a:solidFill>
                    <a:srgbClr val="FF0000"/>
                  </a:solidFill>
                  <a:round/>
                  <a:headEnd/>
                  <a:tailEnd/>
                </a:ln>
              </p:spPr>
              <p:txBody>
                <a:bodyPr/>
                <a:lstStyle/>
                <a:p>
                  <a:endParaRPr lang="en-US"/>
                </a:p>
              </p:txBody>
            </p:sp>
            <p:sp>
              <p:nvSpPr>
                <p:cNvPr id="2037" name="Line 187484"/>
                <p:cNvSpPr>
                  <a:spLocks noChangeAspect="1" noChangeShapeType="1"/>
                </p:cNvSpPr>
                <p:nvPr/>
              </p:nvSpPr>
              <p:spPr bwMode="auto">
                <a:xfrm flipV="1">
                  <a:off x="47" y="2170"/>
                  <a:ext cx="1" cy="6"/>
                </a:xfrm>
                <a:prstGeom prst="line">
                  <a:avLst/>
                </a:prstGeom>
                <a:noFill/>
                <a:ln w="12700">
                  <a:solidFill>
                    <a:srgbClr val="FF0000"/>
                  </a:solidFill>
                  <a:round/>
                  <a:headEnd/>
                  <a:tailEnd/>
                </a:ln>
              </p:spPr>
              <p:txBody>
                <a:bodyPr/>
                <a:lstStyle/>
                <a:p>
                  <a:endParaRPr lang="en-US"/>
                </a:p>
              </p:txBody>
            </p:sp>
            <p:sp>
              <p:nvSpPr>
                <p:cNvPr id="2038" name="Line 187485"/>
                <p:cNvSpPr>
                  <a:spLocks noChangeAspect="1" noChangeShapeType="1"/>
                </p:cNvSpPr>
                <p:nvPr/>
              </p:nvSpPr>
              <p:spPr bwMode="auto">
                <a:xfrm flipH="1">
                  <a:off x="42" y="1671"/>
                  <a:ext cx="5" cy="1"/>
                </a:xfrm>
                <a:prstGeom prst="line">
                  <a:avLst/>
                </a:prstGeom>
                <a:noFill/>
                <a:ln w="12700">
                  <a:solidFill>
                    <a:srgbClr val="FF0000"/>
                  </a:solidFill>
                  <a:round/>
                  <a:headEnd/>
                  <a:tailEnd/>
                </a:ln>
              </p:spPr>
              <p:txBody>
                <a:bodyPr/>
                <a:lstStyle/>
                <a:p>
                  <a:endParaRPr lang="en-US"/>
                </a:p>
              </p:txBody>
            </p:sp>
            <p:sp>
              <p:nvSpPr>
                <p:cNvPr id="2039" name="Line 187486"/>
                <p:cNvSpPr>
                  <a:spLocks noChangeAspect="1" noChangeShapeType="1"/>
                </p:cNvSpPr>
                <p:nvPr/>
              </p:nvSpPr>
              <p:spPr bwMode="auto">
                <a:xfrm flipV="1">
                  <a:off x="47" y="2176"/>
                  <a:ext cx="1" cy="6"/>
                </a:xfrm>
                <a:prstGeom prst="line">
                  <a:avLst/>
                </a:prstGeom>
                <a:noFill/>
                <a:ln w="12700">
                  <a:solidFill>
                    <a:srgbClr val="FF0000"/>
                  </a:solidFill>
                  <a:round/>
                  <a:headEnd/>
                  <a:tailEnd/>
                </a:ln>
              </p:spPr>
              <p:txBody>
                <a:bodyPr/>
                <a:lstStyle/>
                <a:p>
                  <a:endParaRPr lang="en-US"/>
                </a:p>
              </p:txBody>
            </p:sp>
            <p:sp>
              <p:nvSpPr>
                <p:cNvPr id="2040" name="Line 187487"/>
                <p:cNvSpPr>
                  <a:spLocks noChangeAspect="1" noChangeShapeType="1"/>
                </p:cNvSpPr>
                <p:nvPr/>
              </p:nvSpPr>
              <p:spPr bwMode="auto">
                <a:xfrm flipV="1">
                  <a:off x="47" y="2182"/>
                  <a:ext cx="1" cy="10"/>
                </a:xfrm>
                <a:prstGeom prst="line">
                  <a:avLst/>
                </a:prstGeom>
                <a:noFill/>
                <a:ln w="12700">
                  <a:solidFill>
                    <a:srgbClr val="FF0000"/>
                  </a:solidFill>
                  <a:round/>
                  <a:headEnd/>
                  <a:tailEnd/>
                </a:ln>
              </p:spPr>
              <p:txBody>
                <a:bodyPr/>
                <a:lstStyle/>
                <a:p>
                  <a:endParaRPr lang="en-US"/>
                </a:p>
              </p:txBody>
            </p:sp>
            <p:sp>
              <p:nvSpPr>
                <p:cNvPr id="2041" name="Line 187488"/>
                <p:cNvSpPr>
                  <a:spLocks noChangeAspect="1" noChangeShapeType="1"/>
                </p:cNvSpPr>
                <p:nvPr/>
              </p:nvSpPr>
              <p:spPr bwMode="auto">
                <a:xfrm flipV="1">
                  <a:off x="47" y="2164"/>
                  <a:ext cx="1" cy="6"/>
                </a:xfrm>
                <a:prstGeom prst="line">
                  <a:avLst/>
                </a:prstGeom>
                <a:noFill/>
                <a:ln w="12700">
                  <a:solidFill>
                    <a:srgbClr val="FF0000"/>
                  </a:solidFill>
                  <a:round/>
                  <a:headEnd/>
                  <a:tailEnd/>
                </a:ln>
              </p:spPr>
              <p:txBody>
                <a:bodyPr/>
                <a:lstStyle/>
                <a:p>
                  <a:endParaRPr lang="en-US"/>
                </a:p>
              </p:txBody>
            </p:sp>
            <p:sp>
              <p:nvSpPr>
                <p:cNvPr id="2042" name="Line 187489"/>
                <p:cNvSpPr>
                  <a:spLocks noChangeAspect="1" noChangeShapeType="1"/>
                </p:cNvSpPr>
                <p:nvPr/>
              </p:nvSpPr>
              <p:spPr bwMode="auto">
                <a:xfrm flipH="1">
                  <a:off x="42" y="1401"/>
                  <a:ext cx="5" cy="1"/>
                </a:xfrm>
                <a:prstGeom prst="line">
                  <a:avLst/>
                </a:prstGeom>
                <a:noFill/>
                <a:ln w="12700">
                  <a:solidFill>
                    <a:srgbClr val="FF0000"/>
                  </a:solidFill>
                  <a:round/>
                  <a:headEnd/>
                  <a:tailEnd/>
                </a:ln>
              </p:spPr>
              <p:txBody>
                <a:bodyPr/>
                <a:lstStyle/>
                <a:p>
                  <a:endParaRPr lang="en-US"/>
                </a:p>
              </p:txBody>
            </p:sp>
            <p:sp>
              <p:nvSpPr>
                <p:cNvPr id="2043" name="Line 187490"/>
                <p:cNvSpPr>
                  <a:spLocks noChangeAspect="1" noChangeShapeType="1"/>
                </p:cNvSpPr>
                <p:nvPr/>
              </p:nvSpPr>
              <p:spPr bwMode="auto">
                <a:xfrm flipV="1">
                  <a:off x="47" y="1840"/>
                  <a:ext cx="1" cy="5"/>
                </a:xfrm>
                <a:prstGeom prst="line">
                  <a:avLst/>
                </a:prstGeom>
                <a:noFill/>
                <a:ln w="12700">
                  <a:solidFill>
                    <a:srgbClr val="FF0000"/>
                  </a:solidFill>
                  <a:round/>
                  <a:headEnd/>
                  <a:tailEnd/>
                </a:ln>
              </p:spPr>
              <p:txBody>
                <a:bodyPr/>
                <a:lstStyle/>
                <a:p>
                  <a:endParaRPr lang="en-US"/>
                </a:p>
              </p:txBody>
            </p:sp>
            <p:sp>
              <p:nvSpPr>
                <p:cNvPr id="2044" name="Line 187491"/>
                <p:cNvSpPr>
                  <a:spLocks noChangeAspect="1" noChangeShapeType="1"/>
                </p:cNvSpPr>
                <p:nvPr/>
              </p:nvSpPr>
              <p:spPr bwMode="auto">
                <a:xfrm flipH="1" flipV="1">
                  <a:off x="42" y="1834"/>
                  <a:ext cx="5" cy="6"/>
                </a:xfrm>
                <a:prstGeom prst="line">
                  <a:avLst/>
                </a:prstGeom>
                <a:noFill/>
                <a:ln w="12700">
                  <a:solidFill>
                    <a:srgbClr val="FF0000"/>
                  </a:solidFill>
                  <a:round/>
                  <a:headEnd/>
                  <a:tailEnd/>
                </a:ln>
              </p:spPr>
              <p:txBody>
                <a:bodyPr/>
                <a:lstStyle/>
                <a:p>
                  <a:endParaRPr lang="en-US"/>
                </a:p>
              </p:txBody>
            </p:sp>
            <p:sp>
              <p:nvSpPr>
                <p:cNvPr id="2045" name="Line 187492"/>
                <p:cNvSpPr>
                  <a:spLocks noChangeAspect="1" noChangeShapeType="1"/>
                </p:cNvSpPr>
                <p:nvPr/>
              </p:nvSpPr>
              <p:spPr bwMode="auto">
                <a:xfrm flipH="1" flipV="1">
                  <a:off x="42" y="2159"/>
                  <a:ext cx="5" cy="5"/>
                </a:xfrm>
                <a:prstGeom prst="line">
                  <a:avLst/>
                </a:prstGeom>
                <a:noFill/>
                <a:ln w="12700">
                  <a:solidFill>
                    <a:srgbClr val="FF0000"/>
                  </a:solidFill>
                  <a:round/>
                  <a:headEnd/>
                  <a:tailEnd/>
                </a:ln>
              </p:spPr>
              <p:txBody>
                <a:bodyPr/>
                <a:lstStyle/>
                <a:p>
                  <a:endParaRPr lang="en-US"/>
                </a:p>
              </p:txBody>
            </p:sp>
            <p:sp>
              <p:nvSpPr>
                <p:cNvPr id="2046" name="Line 187493"/>
                <p:cNvSpPr>
                  <a:spLocks noChangeAspect="1" noChangeShapeType="1"/>
                </p:cNvSpPr>
                <p:nvPr/>
              </p:nvSpPr>
              <p:spPr bwMode="auto">
                <a:xfrm flipH="1">
                  <a:off x="42" y="1733"/>
                  <a:ext cx="5" cy="1"/>
                </a:xfrm>
                <a:prstGeom prst="line">
                  <a:avLst/>
                </a:prstGeom>
                <a:noFill/>
                <a:ln w="12700">
                  <a:solidFill>
                    <a:srgbClr val="FF0000"/>
                  </a:solidFill>
                  <a:round/>
                  <a:headEnd/>
                  <a:tailEnd/>
                </a:ln>
              </p:spPr>
              <p:txBody>
                <a:bodyPr/>
                <a:lstStyle/>
                <a:p>
                  <a:endParaRPr lang="en-US"/>
                </a:p>
              </p:txBody>
            </p:sp>
            <p:sp>
              <p:nvSpPr>
                <p:cNvPr id="2047" name="Line 187494"/>
                <p:cNvSpPr>
                  <a:spLocks noChangeAspect="1" noChangeShapeType="1"/>
                </p:cNvSpPr>
                <p:nvPr/>
              </p:nvSpPr>
              <p:spPr bwMode="auto">
                <a:xfrm flipH="1">
                  <a:off x="42" y="1665"/>
                  <a:ext cx="5" cy="1"/>
                </a:xfrm>
                <a:prstGeom prst="line">
                  <a:avLst/>
                </a:prstGeom>
                <a:noFill/>
                <a:ln w="12700">
                  <a:solidFill>
                    <a:srgbClr val="FF0000"/>
                  </a:solidFill>
                  <a:round/>
                  <a:headEnd/>
                  <a:tailEnd/>
                </a:ln>
              </p:spPr>
              <p:txBody>
                <a:bodyPr/>
                <a:lstStyle/>
                <a:p>
                  <a:endParaRPr lang="en-US"/>
                </a:p>
              </p:txBody>
            </p:sp>
            <p:sp>
              <p:nvSpPr>
                <p:cNvPr id="2048" name="Line 187495"/>
                <p:cNvSpPr>
                  <a:spLocks noChangeAspect="1" noChangeShapeType="1"/>
                </p:cNvSpPr>
                <p:nvPr/>
              </p:nvSpPr>
              <p:spPr bwMode="auto">
                <a:xfrm flipV="1">
                  <a:off x="42" y="2154"/>
                  <a:ext cx="1" cy="5"/>
                </a:xfrm>
                <a:prstGeom prst="line">
                  <a:avLst/>
                </a:prstGeom>
                <a:noFill/>
                <a:ln w="12700">
                  <a:solidFill>
                    <a:srgbClr val="FF0000"/>
                  </a:solidFill>
                  <a:round/>
                  <a:headEnd/>
                  <a:tailEnd/>
                </a:ln>
              </p:spPr>
              <p:txBody>
                <a:bodyPr/>
                <a:lstStyle/>
                <a:p>
                  <a:endParaRPr lang="en-US"/>
                </a:p>
              </p:txBody>
            </p:sp>
            <p:sp>
              <p:nvSpPr>
                <p:cNvPr id="2049" name="Line 187496"/>
                <p:cNvSpPr>
                  <a:spLocks noChangeAspect="1" noChangeShapeType="1"/>
                </p:cNvSpPr>
                <p:nvPr/>
              </p:nvSpPr>
              <p:spPr bwMode="auto">
                <a:xfrm>
                  <a:off x="42" y="1401"/>
                  <a:ext cx="1" cy="6"/>
                </a:xfrm>
                <a:prstGeom prst="line">
                  <a:avLst/>
                </a:prstGeom>
                <a:noFill/>
                <a:ln w="12700">
                  <a:solidFill>
                    <a:srgbClr val="FF0000"/>
                  </a:solidFill>
                  <a:round/>
                  <a:headEnd/>
                  <a:tailEnd/>
                </a:ln>
              </p:spPr>
              <p:txBody>
                <a:bodyPr/>
                <a:lstStyle/>
                <a:p>
                  <a:endParaRPr lang="en-US"/>
                </a:p>
              </p:txBody>
            </p:sp>
            <p:sp>
              <p:nvSpPr>
                <p:cNvPr id="2050" name="Line 187497"/>
                <p:cNvSpPr>
                  <a:spLocks noChangeAspect="1" noChangeShapeType="1"/>
                </p:cNvSpPr>
                <p:nvPr/>
              </p:nvSpPr>
              <p:spPr bwMode="auto">
                <a:xfrm flipV="1">
                  <a:off x="42" y="1828"/>
                  <a:ext cx="1" cy="6"/>
                </a:xfrm>
                <a:prstGeom prst="line">
                  <a:avLst/>
                </a:prstGeom>
                <a:noFill/>
                <a:ln w="12700">
                  <a:solidFill>
                    <a:srgbClr val="FF0000"/>
                  </a:solidFill>
                  <a:round/>
                  <a:headEnd/>
                  <a:tailEnd/>
                </a:ln>
              </p:spPr>
              <p:txBody>
                <a:bodyPr/>
                <a:lstStyle/>
                <a:p>
                  <a:endParaRPr lang="en-US"/>
                </a:p>
              </p:txBody>
            </p:sp>
            <p:sp>
              <p:nvSpPr>
                <p:cNvPr id="2051" name="Line 187498"/>
                <p:cNvSpPr>
                  <a:spLocks noChangeAspect="1" noChangeShapeType="1"/>
                </p:cNvSpPr>
                <p:nvPr/>
              </p:nvSpPr>
              <p:spPr bwMode="auto">
                <a:xfrm flipH="1">
                  <a:off x="36" y="1295"/>
                  <a:ext cx="6" cy="6"/>
                </a:xfrm>
                <a:prstGeom prst="line">
                  <a:avLst/>
                </a:prstGeom>
                <a:noFill/>
                <a:ln w="12700">
                  <a:solidFill>
                    <a:srgbClr val="FF0000"/>
                  </a:solidFill>
                  <a:round/>
                  <a:headEnd/>
                  <a:tailEnd/>
                </a:ln>
              </p:spPr>
              <p:txBody>
                <a:bodyPr/>
                <a:lstStyle/>
                <a:p>
                  <a:endParaRPr lang="en-US"/>
                </a:p>
              </p:txBody>
            </p:sp>
            <p:sp>
              <p:nvSpPr>
                <p:cNvPr id="2052" name="Line 187499"/>
                <p:cNvSpPr>
                  <a:spLocks noChangeAspect="1" noChangeShapeType="1"/>
                </p:cNvSpPr>
                <p:nvPr/>
              </p:nvSpPr>
              <p:spPr bwMode="auto">
                <a:xfrm flipV="1">
                  <a:off x="42" y="1822"/>
                  <a:ext cx="1" cy="6"/>
                </a:xfrm>
                <a:prstGeom prst="line">
                  <a:avLst/>
                </a:prstGeom>
                <a:noFill/>
                <a:ln w="12700">
                  <a:solidFill>
                    <a:srgbClr val="FF0000"/>
                  </a:solidFill>
                  <a:round/>
                  <a:headEnd/>
                  <a:tailEnd/>
                </a:ln>
              </p:spPr>
              <p:txBody>
                <a:bodyPr/>
                <a:lstStyle/>
                <a:p>
                  <a:endParaRPr lang="en-US"/>
                </a:p>
              </p:txBody>
            </p:sp>
            <p:sp>
              <p:nvSpPr>
                <p:cNvPr id="2053" name="Line 187500"/>
                <p:cNvSpPr>
                  <a:spLocks noChangeAspect="1" noChangeShapeType="1"/>
                </p:cNvSpPr>
                <p:nvPr/>
              </p:nvSpPr>
              <p:spPr bwMode="auto">
                <a:xfrm flipH="1">
                  <a:off x="36" y="1671"/>
                  <a:ext cx="6" cy="1"/>
                </a:xfrm>
                <a:prstGeom prst="line">
                  <a:avLst/>
                </a:prstGeom>
                <a:noFill/>
                <a:ln w="12700">
                  <a:solidFill>
                    <a:srgbClr val="FF0000"/>
                  </a:solidFill>
                  <a:round/>
                  <a:headEnd/>
                  <a:tailEnd/>
                </a:ln>
              </p:spPr>
              <p:txBody>
                <a:bodyPr/>
                <a:lstStyle/>
                <a:p>
                  <a:endParaRPr lang="en-US"/>
                </a:p>
              </p:txBody>
            </p:sp>
            <p:sp>
              <p:nvSpPr>
                <p:cNvPr id="2054" name="Line 187501"/>
                <p:cNvSpPr>
                  <a:spLocks noChangeAspect="1" noChangeShapeType="1"/>
                </p:cNvSpPr>
                <p:nvPr/>
              </p:nvSpPr>
              <p:spPr bwMode="auto">
                <a:xfrm flipH="1" flipV="1">
                  <a:off x="36" y="2035"/>
                  <a:ext cx="6" cy="6"/>
                </a:xfrm>
                <a:prstGeom prst="line">
                  <a:avLst/>
                </a:prstGeom>
                <a:noFill/>
                <a:ln w="12700">
                  <a:solidFill>
                    <a:srgbClr val="FF0000"/>
                  </a:solidFill>
                  <a:round/>
                  <a:headEnd/>
                  <a:tailEnd/>
                </a:ln>
              </p:spPr>
              <p:txBody>
                <a:bodyPr/>
                <a:lstStyle/>
                <a:p>
                  <a:endParaRPr lang="en-US"/>
                </a:p>
              </p:txBody>
            </p:sp>
            <p:sp>
              <p:nvSpPr>
                <p:cNvPr id="2055" name="Line 187502"/>
                <p:cNvSpPr>
                  <a:spLocks noChangeAspect="1" noChangeShapeType="1"/>
                </p:cNvSpPr>
                <p:nvPr/>
              </p:nvSpPr>
              <p:spPr bwMode="auto">
                <a:xfrm flipH="1">
                  <a:off x="36" y="1401"/>
                  <a:ext cx="6" cy="6"/>
                </a:xfrm>
                <a:prstGeom prst="line">
                  <a:avLst/>
                </a:prstGeom>
                <a:noFill/>
                <a:ln w="12700">
                  <a:solidFill>
                    <a:srgbClr val="FF0000"/>
                  </a:solidFill>
                  <a:round/>
                  <a:headEnd/>
                  <a:tailEnd/>
                </a:ln>
              </p:spPr>
              <p:txBody>
                <a:bodyPr/>
                <a:lstStyle/>
                <a:p>
                  <a:endParaRPr lang="en-US"/>
                </a:p>
              </p:txBody>
            </p:sp>
            <p:sp>
              <p:nvSpPr>
                <p:cNvPr id="2056" name="Line 187503"/>
                <p:cNvSpPr>
                  <a:spLocks noChangeAspect="1" noChangeShapeType="1"/>
                </p:cNvSpPr>
                <p:nvPr/>
              </p:nvSpPr>
              <p:spPr bwMode="auto">
                <a:xfrm flipH="1">
                  <a:off x="36" y="2154"/>
                  <a:ext cx="6" cy="1"/>
                </a:xfrm>
                <a:prstGeom prst="line">
                  <a:avLst/>
                </a:prstGeom>
                <a:noFill/>
                <a:ln w="12700">
                  <a:solidFill>
                    <a:srgbClr val="FF0000"/>
                  </a:solidFill>
                  <a:round/>
                  <a:headEnd/>
                  <a:tailEnd/>
                </a:ln>
              </p:spPr>
              <p:txBody>
                <a:bodyPr/>
                <a:lstStyle/>
                <a:p>
                  <a:endParaRPr lang="en-US"/>
                </a:p>
              </p:txBody>
            </p:sp>
            <p:sp>
              <p:nvSpPr>
                <p:cNvPr id="2057" name="Line 187504"/>
                <p:cNvSpPr>
                  <a:spLocks noChangeAspect="1" noChangeShapeType="1"/>
                </p:cNvSpPr>
                <p:nvPr/>
              </p:nvSpPr>
              <p:spPr bwMode="auto">
                <a:xfrm flipH="1">
                  <a:off x="36" y="1665"/>
                  <a:ext cx="6" cy="6"/>
                </a:xfrm>
                <a:prstGeom prst="line">
                  <a:avLst/>
                </a:prstGeom>
                <a:noFill/>
                <a:ln w="12700">
                  <a:solidFill>
                    <a:srgbClr val="FF0000"/>
                  </a:solidFill>
                  <a:round/>
                  <a:headEnd/>
                  <a:tailEnd/>
                </a:ln>
              </p:spPr>
              <p:txBody>
                <a:bodyPr/>
                <a:lstStyle/>
                <a:p>
                  <a:endParaRPr lang="en-US"/>
                </a:p>
              </p:txBody>
            </p:sp>
            <p:sp>
              <p:nvSpPr>
                <p:cNvPr id="2058" name="Line 187505"/>
                <p:cNvSpPr>
                  <a:spLocks noChangeAspect="1" noChangeShapeType="1"/>
                </p:cNvSpPr>
                <p:nvPr/>
              </p:nvSpPr>
              <p:spPr bwMode="auto">
                <a:xfrm flipH="1" flipV="1">
                  <a:off x="36" y="1817"/>
                  <a:ext cx="6" cy="5"/>
                </a:xfrm>
                <a:prstGeom prst="line">
                  <a:avLst/>
                </a:prstGeom>
                <a:noFill/>
                <a:ln w="12700">
                  <a:solidFill>
                    <a:srgbClr val="FF0000"/>
                  </a:solidFill>
                  <a:round/>
                  <a:headEnd/>
                  <a:tailEnd/>
                </a:ln>
              </p:spPr>
              <p:txBody>
                <a:bodyPr/>
                <a:lstStyle/>
                <a:p>
                  <a:endParaRPr lang="en-US"/>
                </a:p>
              </p:txBody>
            </p:sp>
            <p:sp>
              <p:nvSpPr>
                <p:cNvPr id="2059" name="Line 187506"/>
                <p:cNvSpPr>
                  <a:spLocks noChangeAspect="1" noChangeShapeType="1"/>
                </p:cNvSpPr>
                <p:nvPr/>
              </p:nvSpPr>
              <p:spPr bwMode="auto">
                <a:xfrm flipH="1">
                  <a:off x="36" y="1733"/>
                  <a:ext cx="6" cy="1"/>
                </a:xfrm>
                <a:prstGeom prst="line">
                  <a:avLst/>
                </a:prstGeom>
                <a:noFill/>
                <a:ln w="12700">
                  <a:solidFill>
                    <a:srgbClr val="FF0000"/>
                  </a:solidFill>
                  <a:round/>
                  <a:headEnd/>
                  <a:tailEnd/>
                </a:ln>
              </p:spPr>
              <p:txBody>
                <a:bodyPr/>
                <a:lstStyle/>
                <a:p>
                  <a:endParaRPr lang="en-US"/>
                </a:p>
              </p:txBody>
            </p:sp>
            <p:sp>
              <p:nvSpPr>
                <p:cNvPr id="2060" name="Line 187507"/>
                <p:cNvSpPr>
                  <a:spLocks noChangeAspect="1" noChangeShapeType="1"/>
                </p:cNvSpPr>
                <p:nvPr/>
              </p:nvSpPr>
              <p:spPr bwMode="auto">
                <a:xfrm flipH="1">
                  <a:off x="36" y="1407"/>
                  <a:ext cx="6" cy="1"/>
                </a:xfrm>
                <a:prstGeom prst="line">
                  <a:avLst/>
                </a:prstGeom>
                <a:noFill/>
                <a:ln w="12700">
                  <a:solidFill>
                    <a:srgbClr val="FF0000"/>
                  </a:solidFill>
                  <a:round/>
                  <a:headEnd/>
                  <a:tailEnd/>
                </a:ln>
              </p:spPr>
              <p:txBody>
                <a:bodyPr/>
                <a:lstStyle/>
                <a:p>
                  <a:endParaRPr lang="en-US"/>
                </a:p>
              </p:txBody>
            </p:sp>
            <p:sp>
              <p:nvSpPr>
                <p:cNvPr id="2061" name="Line 187508"/>
                <p:cNvSpPr>
                  <a:spLocks noChangeAspect="1" noChangeShapeType="1"/>
                </p:cNvSpPr>
                <p:nvPr/>
              </p:nvSpPr>
              <p:spPr bwMode="auto">
                <a:xfrm flipV="1">
                  <a:off x="36" y="2030"/>
                  <a:ext cx="1" cy="5"/>
                </a:xfrm>
                <a:prstGeom prst="line">
                  <a:avLst/>
                </a:prstGeom>
                <a:noFill/>
                <a:ln w="12700">
                  <a:solidFill>
                    <a:srgbClr val="FF0000"/>
                  </a:solidFill>
                  <a:round/>
                  <a:headEnd/>
                  <a:tailEnd/>
                </a:ln>
              </p:spPr>
              <p:txBody>
                <a:bodyPr/>
                <a:lstStyle/>
                <a:p>
                  <a:endParaRPr lang="en-US"/>
                </a:p>
              </p:txBody>
            </p:sp>
            <p:sp>
              <p:nvSpPr>
                <p:cNvPr id="2062" name="Line 187509"/>
                <p:cNvSpPr>
                  <a:spLocks noChangeAspect="1" noChangeShapeType="1"/>
                </p:cNvSpPr>
                <p:nvPr/>
              </p:nvSpPr>
              <p:spPr bwMode="auto">
                <a:xfrm flipV="1">
                  <a:off x="36" y="2148"/>
                  <a:ext cx="1" cy="6"/>
                </a:xfrm>
                <a:prstGeom prst="line">
                  <a:avLst/>
                </a:prstGeom>
                <a:noFill/>
                <a:ln w="12700">
                  <a:solidFill>
                    <a:srgbClr val="FF0000"/>
                  </a:solidFill>
                  <a:round/>
                  <a:headEnd/>
                  <a:tailEnd/>
                </a:ln>
              </p:spPr>
              <p:txBody>
                <a:bodyPr/>
                <a:lstStyle/>
                <a:p>
                  <a:endParaRPr lang="en-US"/>
                </a:p>
              </p:txBody>
            </p:sp>
            <p:sp>
              <p:nvSpPr>
                <p:cNvPr id="2063" name="Line 187510"/>
                <p:cNvSpPr>
                  <a:spLocks noChangeAspect="1" noChangeShapeType="1"/>
                </p:cNvSpPr>
                <p:nvPr/>
              </p:nvSpPr>
              <p:spPr bwMode="auto">
                <a:xfrm flipV="1">
                  <a:off x="36" y="1811"/>
                  <a:ext cx="1" cy="6"/>
                </a:xfrm>
                <a:prstGeom prst="line">
                  <a:avLst/>
                </a:prstGeom>
                <a:noFill/>
                <a:ln w="12700">
                  <a:solidFill>
                    <a:srgbClr val="FF0000"/>
                  </a:solidFill>
                  <a:round/>
                  <a:headEnd/>
                  <a:tailEnd/>
                </a:ln>
              </p:spPr>
              <p:txBody>
                <a:bodyPr/>
                <a:lstStyle/>
                <a:p>
                  <a:endParaRPr lang="en-US"/>
                </a:p>
              </p:txBody>
            </p:sp>
            <p:sp>
              <p:nvSpPr>
                <p:cNvPr id="2064" name="Line 187511"/>
                <p:cNvSpPr>
                  <a:spLocks noChangeAspect="1" noChangeShapeType="1"/>
                </p:cNvSpPr>
                <p:nvPr/>
              </p:nvSpPr>
              <p:spPr bwMode="auto">
                <a:xfrm flipH="1">
                  <a:off x="31" y="1671"/>
                  <a:ext cx="5" cy="1"/>
                </a:xfrm>
                <a:prstGeom prst="line">
                  <a:avLst/>
                </a:prstGeom>
                <a:noFill/>
                <a:ln w="12700">
                  <a:solidFill>
                    <a:srgbClr val="FF0000"/>
                  </a:solidFill>
                  <a:round/>
                  <a:headEnd/>
                  <a:tailEnd/>
                </a:ln>
              </p:spPr>
              <p:txBody>
                <a:bodyPr/>
                <a:lstStyle/>
                <a:p>
                  <a:endParaRPr lang="en-US"/>
                </a:p>
              </p:txBody>
            </p:sp>
            <p:sp>
              <p:nvSpPr>
                <p:cNvPr id="2065" name="Line 187512"/>
                <p:cNvSpPr>
                  <a:spLocks noChangeAspect="1" noChangeShapeType="1"/>
                </p:cNvSpPr>
                <p:nvPr/>
              </p:nvSpPr>
              <p:spPr bwMode="auto">
                <a:xfrm flipV="1">
                  <a:off x="36" y="1845"/>
                  <a:ext cx="1" cy="5"/>
                </a:xfrm>
                <a:prstGeom prst="line">
                  <a:avLst/>
                </a:prstGeom>
                <a:noFill/>
                <a:ln w="12700">
                  <a:solidFill>
                    <a:srgbClr val="FF0000"/>
                  </a:solidFill>
                  <a:round/>
                  <a:headEnd/>
                  <a:tailEnd/>
                </a:ln>
              </p:spPr>
              <p:txBody>
                <a:bodyPr/>
                <a:lstStyle/>
                <a:p>
                  <a:endParaRPr lang="en-US"/>
                </a:p>
              </p:txBody>
            </p:sp>
            <p:sp>
              <p:nvSpPr>
                <p:cNvPr id="2066" name="Line 187513"/>
                <p:cNvSpPr>
                  <a:spLocks noChangeAspect="1" noChangeShapeType="1"/>
                </p:cNvSpPr>
                <p:nvPr/>
              </p:nvSpPr>
              <p:spPr bwMode="auto">
                <a:xfrm flipV="1">
                  <a:off x="36" y="1806"/>
                  <a:ext cx="1" cy="5"/>
                </a:xfrm>
                <a:prstGeom prst="line">
                  <a:avLst/>
                </a:prstGeom>
                <a:noFill/>
                <a:ln w="12700">
                  <a:solidFill>
                    <a:srgbClr val="FF0000"/>
                  </a:solidFill>
                  <a:round/>
                  <a:headEnd/>
                  <a:tailEnd/>
                </a:ln>
              </p:spPr>
              <p:txBody>
                <a:bodyPr/>
                <a:lstStyle/>
                <a:p>
                  <a:endParaRPr lang="en-US"/>
                </a:p>
              </p:txBody>
            </p:sp>
            <p:sp>
              <p:nvSpPr>
                <p:cNvPr id="2067" name="Line 187514"/>
                <p:cNvSpPr>
                  <a:spLocks noChangeAspect="1" noChangeShapeType="1"/>
                </p:cNvSpPr>
                <p:nvPr/>
              </p:nvSpPr>
              <p:spPr bwMode="auto">
                <a:xfrm flipV="1">
                  <a:off x="36" y="1840"/>
                  <a:ext cx="1" cy="5"/>
                </a:xfrm>
                <a:prstGeom prst="line">
                  <a:avLst/>
                </a:prstGeom>
                <a:noFill/>
                <a:ln w="12700">
                  <a:solidFill>
                    <a:srgbClr val="FF0000"/>
                  </a:solidFill>
                  <a:round/>
                  <a:headEnd/>
                  <a:tailEnd/>
                </a:ln>
              </p:spPr>
              <p:txBody>
                <a:bodyPr/>
                <a:lstStyle/>
                <a:p>
                  <a:endParaRPr lang="en-US"/>
                </a:p>
              </p:txBody>
            </p:sp>
            <p:sp>
              <p:nvSpPr>
                <p:cNvPr id="2068" name="Line 187515"/>
                <p:cNvSpPr>
                  <a:spLocks noChangeAspect="1" noChangeShapeType="1"/>
                </p:cNvSpPr>
                <p:nvPr/>
              </p:nvSpPr>
              <p:spPr bwMode="auto">
                <a:xfrm flipH="1">
                  <a:off x="31" y="1407"/>
                  <a:ext cx="5" cy="1"/>
                </a:xfrm>
                <a:prstGeom prst="line">
                  <a:avLst/>
                </a:prstGeom>
                <a:noFill/>
                <a:ln w="12700">
                  <a:solidFill>
                    <a:srgbClr val="FF0000"/>
                  </a:solidFill>
                  <a:round/>
                  <a:headEnd/>
                  <a:tailEnd/>
                </a:ln>
              </p:spPr>
              <p:txBody>
                <a:bodyPr/>
                <a:lstStyle/>
                <a:p>
                  <a:endParaRPr lang="en-US"/>
                </a:p>
              </p:txBody>
            </p:sp>
            <p:sp>
              <p:nvSpPr>
                <p:cNvPr id="2069" name="Line 187516"/>
                <p:cNvSpPr>
                  <a:spLocks noChangeAspect="1" noChangeShapeType="1"/>
                </p:cNvSpPr>
                <p:nvPr/>
              </p:nvSpPr>
              <p:spPr bwMode="auto">
                <a:xfrm flipH="1">
                  <a:off x="31" y="1407"/>
                  <a:ext cx="5" cy="6"/>
                </a:xfrm>
                <a:prstGeom prst="line">
                  <a:avLst/>
                </a:prstGeom>
                <a:noFill/>
                <a:ln w="12700">
                  <a:solidFill>
                    <a:srgbClr val="FF0000"/>
                  </a:solidFill>
                  <a:round/>
                  <a:headEnd/>
                  <a:tailEnd/>
                </a:ln>
              </p:spPr>
              <p:txBody>
                <a:bodyPr/>
                <a:lstStyle/>
                <a:p>
                  <a:endParaRPr lang="en-US"/>
                </a:p>
              </p:txBody>
            </p:sp>
            <p:sp>
              <p:nvSpPr>
                <p:cNvPr id="2070" name="Line 187517"/>
                <p:cNvSpPr>
                  <a:spLocks noChangeAspect="1" noChangeShapeType="1"/>
                </p:cNvSpPr>
                <p:nvPr/>
              </p:nvSpPr>
              <p:spPr bwMode="auto">
                <a:xfrm flipV="1">
                  <a:off x="36" y="1850"/>
                  <a:ext cx="1" cy="6"/>
                </a:xfrm>
                <a:prstGeom prst="line">
                  <a:avLst/>
                </a:prstGeom>
                <a:noFill/>
                <a:ln w="12700">
                  <a:solidFill>
                    <a:srgbClr val="FF0000"/>
                  </a:solidFill>
                  <a:round/>
                  <a:headEnd/>
                  <a:tailEnd/>
                </a:ln>
              </p:spPr>
              <p:txBody>
                <a:bodyPr/>
                <a:lstStyle/>
                <a:p>
                  <a:endParaRPr lang="en-US"/>
                </a:p>
              </p:txBody>
            </p:sp>
            <p:sp>
              <p:nvSpPr>
                <p:cNvPr id="2071" name="Line 187518"/>
                <p:cNvSpPr>
                  <a:spLocks noChangeAspect="1" noChangeShapeType="1"/>
                </p:cNvSpPr>
                <p:nvPr/>
              </p:nvSpPr>
              <p:spPr bwMode="auto">
                <a:xfrm flipH="1" flipV="1">
                  <a:off x="31" y="1800"/>
                  <a:ext cx="5" cy="6"/>
                </a:xfrm>
                <a:prstGeom prst="line">
                  <a:avLst/>
                </a:prstGeom>
                <a:noFill/>
                <a:ln w="12700">
                  <a:solidFill>
                    <a:srgbClr val="FF0000"/>
                  </a:solidFill>
                  <a:round/>
                  <a:headEnd/>
                  <a:tailEnd/>
                </a:ln>
              </p:spPr>
              <p:txBody>
                <a:bodyPr/>
                <a:lstStyle/>
                <a:p>
                  <a:endParaRPr lang="en-US"/>
                </a:p>
              </p:txBody>
            </p:sp>
            <p:sp>
              <p:nvSpPr>
                <p:cNvPr id="2072" name="Line 187519"/>
                <p:cNvSpPr>
                  <a:spLocks noChangeAspect="1" noChangeShapeType="1"/>
                </p:cNvSpPr>
                <p:nvPr/>
              </p:nvSpPr>
              <p:spPr bwMode="auto">
                <a:xfrm flipH="1" flipV="1">
                  <a:off x="31" y="1727"/>
                  <a:ext cx="5" cy="6"/>
                </a:xfrm>
                <a:prstGeom prst="line">
                  <a:avLst/>
                </a:prstGeom>
                <a:noFill/>
                <a:ln w="12700">
                  <a:solidFill>
                    <a:srgbClr val="FF0000"/>
                  </a:solidFill>
                  <a:round/>
                  <a:headEnd/>
                  <a:tailEnd/>
                </a:ln>
              </p:spPr>
              <p:txBody>
                <a:bodyPr/>
                <a:lstStyle/>
                <a:p>
                  <a:endParaRPr lang="en-US"/>
                </a:p>
              </p:txBody>
            </p:sp>
            <p:sp>
              <p:nvSpPr>
                <p:cNvPr id="2073" name="Line 187520"/>
                <p:cNvSpPr>
                  <a:spLocks noChangeAspect="1" noChangeShapeType="1"/>
                </p:cNvSpPr>
                <p:nvPr/>
              </p:nvSpPr>
              <p:spPr bwMode="auto">
                <a:xfrm flipV="1">
                  <a:off x="36" y="1834"/>
                  <a:ext cx="1" cy="6"/>
                </a:xfrm>
                <a:prstGeom prst="line">
                  <a:avLst/>
                </a:prstGeom>
                <a:noFill/>
                <a:ln w="12700">
                  <a:solidFill>
                    <a:srgbClr val="FF0000"/>
                  </a:solidFill>
                  <a:round/>
                  <a:headEnd/>
                  <a:tailEnd/>
                </a:ln>
              </p:spPr>
              <p:txBody>
                <a:bodyPr/>
                <a:lstStyle/>
                <a:p>
                  <a:endParaRPr lang="en-US"/>
                </a:p>
              </p:txBody>
            </p:sp>
            <p:sp>
              <p:nvSpPr>
                <p:cNvPr id="2074" name="Line 187521"/>
                <p:cNvSpPr>
                  <a:spLocks noChangeAspect="1" noChangeShapeType="1"/>
                </p:cNvSpPr>
                <p:nvPr/>
              </p:nvSpPr>
              <p:spPr bwMode="auto">
                <a:xfrm flipV="1">
                  <a:off x="36" y="1906"/>
                  <a:ext cx="1" cy="6"/>
                </a:xfrm>
                <a:prstGeom prst="line">
                  <a:avLst/>
                </a:prstGeom>
                <a:noFill/>
                <a:ln w="12700">
                  <a:solidFill>
                    <a:srgbClr val="FF0000"/>
                  </a:solidFill>
                  <a:round/>
                  <a:headEnd/>
                  <a:tailEnd/>
                </a:ln>
              </p:spPr>
              <p:txBody>
                <a:bodyPr/>
                <a:lstStyle/>
                <a:p>
                  <a:endParaRPr lang="en-US"/>
                </a:p>
              </p:txBody>
            </p:sp>
            <p:sp>
              <p:nvSpPr>
                <p:cNvPr id="2075" name="Line 187522"/>
                <p:cNvSpPr>
                  <a:spLocks noChangeAspect="1" noChangeShapeType="1"/>
                </p:cNvSpPr>
                <p:nvPr/>
              </p:nvSpPr>
              <p:spPr bwMode="auto">
                <a:xfrm flipV="1">
                  <a:off x="36" y="1884"/>
                  <a:ext cx="1" cy="6"/>
                </a:xfrm>
                <a:prstGeom prst="line">
                  <a:avLst/>
                </a:prstGeom>
                <a:noFill/>
                <a:ln w="12700">
                  <a:solidFill>
                    <a:srgbClr val="FF0000"/>
                  </a:solidFill>
                  <a:round/>
                  <a:headEnd/>
                  <a:tailEnd/>
                </a:ln>
              </p:spPr>
              <p:txBody>
                <a:bodyPr/>
                <a:lstStyle/>
                <a:p>
                  <a:endParaRPr lang="en-US"/>
                </a:p>
              </p:txBody>
            </p:sp>
            <p:sp>
              <p:nvSpPr>
                <p:cNvPr id="2076" name="Line 187523"/>
                <p:cNvSpPr>
                  <a:spLocks noChangeAspect="1" noChangeShapeType="1"/>
                </p:cNvSpPr>
                <p:nvPr/>
              </p:nvSpPr>
              <p:spPr bwMode="auto">
                <a:xfrm flipV="1">
                  <a:off x="36" y="1912"/>
                  <a:ext cx="1" cy="6"/>
                </a:xfrm>
                <a:prstGeom prst="line">
                  <a:avLst/>
                </a:prstGeom>
                <a:noFill/>
                <a:ln w="12700">
                  <a:solidFill>
                    <a:srgbClr val="FF0000"/>
                  </a:solidFill>
                  <a:round/>
                  <a:headEnd/>
                  <a:tailEnd/>
                </a:ln>
              </p:spPr>
              <p:txBody>
                <a:bodyPr/>
                <a:lstStyle/>
                <a:p>
                  <a:endParaRPr lang="en-US"/>
                </a:p>
              </p:txBody>
            </p:sp>
            <p:sp>
              <p:nvSpPr>
                <p:cNvPr id="2077" name="Line 187524"/>
                <p:cNvSpPr>
                  <a:spLocks noChangeAspect="1" noChangeShapeType="1"/>
                </p:cNvSpPr>
                <p:nvPr/>
              </p:nvSpPr>
              <p:spPr bwMode="auto">
                <a:xfrm flipV="1">
                  <a:off x="36" y="1901"/>
                  <a:ext cx="1" cy="5"/>
                </a:xfrm>
                <a:prstGeom prst="line">
                  <a:avLst/>
                </a:prstGeom>
                <a:noFill/>
                <a:ln w="12700">
                  <a:solidFill>
                    <a:srgbClr val="FF0000"/>
                  </a:solidFill>
                  <a:round/>
                  <a:headEnd/>
                  <a:tailEnd/>
                </a:ln>
              </p:spPr>
              <p:txBody>
                <a:bodyPr/>
                <a:lstStyle/>
                <a:p>
                  <a:endParaRPr lang="en-US"/>
                </a:p>
              </p:txBody>
            </p:sp>
            <p:sp>
              <p:nvSpPr>
                <p:cNvPr id="2078" name="Line 187525"/>
                <p:cNvSpPr>
                  <a:spLocks noChangeAspect="1" noChangeShapeType="1"/>
                </p:cNvSpPr>
                <p:nvPr/>
              </p:nvSpPr>
              <p:spPr bwMode="auto">
                <a:xfrm flipV="1">
                  <a:off x="36" y="1890"/>
                  <a:ext cx="1" cy="6"/>
                </a:xfrm>
                <a:prstGeom prst="line">
                  <a:avLst/>
                </a:prstGeom>
                <a:noFill/>
                <a:ln w="12700">
                  <a:solidFill>
                    <a:srgbClr val="FF0000"/>
                  </a:solidFill>
                  <a:round/>
                  <a:headEnd/>
                  <a:tailEnd/>
                </a:ln>
              </p:spPr>
              <p:txBody>
                <a:bodyPr/>
                <a:lstStyle/>
                <a:p>
                  <a:endParaRPr lang="en-US"/>
                </a:p>
              </p:txBody>
            </p:sp>
            <p:sp>
              <p:nvSpPr>
                <p:cNvPr id="2079" name="Line 187526"/>
                <p:cNvSpPr>
                  <a:spLocks noChangeAspect="1" noChangeShapeType="1"/>
                </p:cNvSpPr>
                <p:nvPr/>
              </p:nvSpPr>
              <p:spPr bwMode="auto">
                <a:xfrm flipV="1">
                  <a:off x="36" y="1896"/>
                  <a:ext cx="1" cy="5"/>
                </a:xfrm>
                <a:prstGeom prst="line">
                  <a:avLst/>
                </a:prstGeom>
                <a:noFill/>
                <a:ln w="12700">
                  <a:solidFill>
                    <a:srgbClr val="FF0000"/>
                  </a:solidFill>
                  <a:round/>
                  <a:headEnd/>
                  <a:tailEnd/>
                </a:ln>
              </p:spPr>
              <p:txBody>
                <a:bodyPr/>
                <a:lstStyle/>
                <a:p>
                  <a:endParaRPr lang="en-US"/>
                </a:p>
              </p:txBody>
            </p:sp>
            <p:sp>
              <p:nvSpPr>
                <p:cNvPr id="2080" name="Line 187527"/>
                <p:cNvSpPr>
                  <a:spLocks noChangeAspect="1" noChangeShapeType="1"/>
                </p:cNvSpPr>
                <p:nvPr/>
              </p:nvSpPr>
              <p:spPr bwMode="auto">
                <a:xfrm flipV="1">
                  <a:off x="36" y="1828"/>
                  <a:ext cx="1" cy="6"/>
                </a:xfrm>
                <a:prstGeom prst="line">
                  <a:avLst/>
                </a:prstGeom>
                <a:noFill/>
                <a:ln w="12700">
                  <a:solidFill>
                    <a:srgbClr val="FF0000"/>
                  </a:solidFill>
                  <a:round/>
                  <a:headEnd/>
                  <a:tailEnd/>
                </a:ln>
              </p:spPr>
              <p:txBody>
                <a:bodyPr/>
                <a:lstStyle/>
                <a:p>
                  <a:endParaRPr lang="en-US"/>
                </a:p>
              </p:txBody>
            </p:sp>
            <p:sp>
              <p:nvSpPr>
                <p:cNvPr id="2081" name="Line 187528"/>
                <p:cNvSpPr>
                  <a:spLocks noChangeAspect="1" noChangeShapeType="1"/>
                </p:cNvSpPr>
                <p:nvPr/>
              </p:nvSpPr>
              <p:spPr bwMode="auto">
                <a:xfrm flipH="1">
                  <a:off x="31" y="1671"/>
                  <a:ext cx="5" cy="1"/>
                </a:xfrm>
                <a:prstGeom prst="line">
                  <a:avLst/>
                </a:prstGeom>
                <a:noFill/>
                <a:ln w="12700">
                  <a:solidFill>
                    <a:srgbClr val="FF0000"/>
                  </a:solidFill>
                  <a:round/>
                  <a:headEnd/>
                  <a:tailEnd/>
                </a:ln>
              </p:spPr>
              <p:txBody>
                <a:bodyPr/>
                <a:lstStyle/>
                <a:p>
                  <a:endParaRPr lang="en-US"/>
                </a:p>
              </p:txBody>
            </p:sp>
            <p:sp>
              <p:nvSpPr>
                <p:cNvPr id="2082" name="Line 187529"/>
                <p:cNvSpPr>
                  <a:spLocks noChangeAspect="1" noChangeShapeType="1"/>
                </p:cNvSpPr>
                <p:nvPr/>
              </p:nvSpPr>
              <p:spPr bwMode="auto">
                <a:xfrm flipV="1">
                  <a:off x="36" y="1878"/>
                  <a:ext cx="1" cy="6"/>
                </a:xfrm>
                <a:prstGeom prst="line">
                  <a:avLst/>
                </a:prstGeom>
                <a:noFill/>
                <a:ln w="12700">
                  <a:solidFill>
                    <a:srgbClr val="FF0000"/>
                  </a:solidFill>
                  <a:round/>
                  <a:headEnd/>
                  <a:tailEnd/>
                </a:ln>
              </p:spPr>
              <p:txBody>
                <a:bodyPr/>
                <a:lstStyle/>
                <a:p>
                  <a:endParaRPr lang="en-US"/>
                </a:p>
              </p:txBody>
            </p:sp>
            <p:sp>
              <p:nvSpPr>
                <p:cNvPr id="2083" name="Line 187530"/>
                <p:cNvSpPr>
                  <a:spLocks noChangeAspect="1" noChangeShapeType="1"/>
                </p:cNvSpPr>
                <p:nvPr/>
              </p:nvSpPr>
              <p:spPr bwMode="auto">
                <a:xfrm flipV="1">
                  <a:off x="36" y="1918"/>
                  <a:ext cx="1" cy="6"/>
                </a:xfrm>
                <a:prstGeom prst="line">
                  <a:avLst/>
                </a:prstGeom>
                <a:noFill/>
                <a:ln w="12700">
                  <a:solidFill>
                    <a:srgbClr val="FF0000"/>
                  </a:solidFill>
                  <a:round/>
                  <a:headEnd/>
                  <a:tailEnd/>
                </a:ln>
              </p:spPr>
              <p:txBody>
                <a:bodyPr/>
                <a:lstStyle/>
                <a:p>
                  <a:endParaRPr lang="en-US"/>
                </a:p>
              </p:txBody>
            </p:sp>
            <p:sp>
              <p:nvSpPr>
                <p:cNvPr id="2084" name="Line 187531"/>
                <p:cNvSpPr>
                  <a:spLocks noChangeAspect="1" noChangeShapeType="1"/>
                </p:cNvSpPr>
                <p:nvPr/>
              </p:nvSpPr>
              <p:spPr bwMode="auto">
                <a:xfrm flipH="1">
                  <a:off x="31" y="2148"/>
                  <a:ext cx="5" cy="1"/>
                </a:xfrm>
                <a:prstGeom prst="line">
                  <a:avLst/>
                </a:prstGeom>
                <a:noFill/>
                <a:ln w="12700">
                  <a:solidFill>
                    <a:srgbClr val="FF0000"/>
                  </a:solidFill>
                  <a:round/>
                  <a:headEnd/>
                  <a:tailEnd/>
                </a:ln>
              </p:spPr>
              <p:txBody>
                <a:bodyPr/>
                <a:lstStyle/>
                <a:p>
                  <a:endParaRPr lang="en-US"/>
                </a:p>
              </p:txBody>
            </p:sp>
            <p:sp>
              <p:nvSpPr>
                <p:cNvPr id="2085" name="Line 187532"/>
                <p:cNvSpPr>
                  <a:spLocks noChangeAspect="1" noChangeShapeType="1"/>
                </p:cNvSpPr>
                <p:nvPr/>
              </p:nvSpPr>
              <p:spPr bwMode="auto">
                <a:xfrm flipH="1" flipV="1">
                  <a:off x="31" y="2025"/>
                  <a:ext cx="5" cy="5"/>
                </a:xfrm>
                <a:prstGeom prst="line">
                  <a:avLst/>
                </a:prstGeom>
                <a:noFill/>
                <a:ln w="12700">
                  <a:solidFill>
                    <a:srgbClr val="FF0000"/>
                  </a:solidFill>
                  <a:round/>
                  <a:headEnd/>
                  <a:tailEnd/>
                </a:ln>
              </p:spPr>
              <p:txBody>
                <a:bodyPr/>
                <a:lstStyle/>
                <a:p>
                  <a:endParaRPr lang="en-US"/>
                </a:p>
              </p:txBody>
            </p:sp>
            <p:sp>
              <p:nvSpPr>
                <p:cNvPr id="2086" name="Line 187533"/>
                <p:cNvSpPr>
                  <a:spLocks noChangeAspect="1" noChangeShapeType="1"/>
                </p:cNvSpPr>
                <p:nvPr/>
              </p:nvSpPr>
              <p:spPr bwMode="auto">
                <a:xfrm flipV="1">
                  <a:off x="36" y="1822"/>
                  <a:ext cx="1" cy="6"/>
                </a:xfrm>
                <a:prstGeom prst="line">
                  <a:avLst/>
                </a:prstGeom>
                <a:noFill/>
                <a:ln w="12700">
                  <a:solidFill>
                    <a:srgbClr val="FF0000"/>
                  </a:solidFill>
                  <a:round/>
                  <a:headEnd/>
                  <a:tailEnd/>
                </a:ln>
              </p:spPr>
              <p:txBody>
                <a:bodyPr/>
                <a:lstStyle/>
                <a:p>
                  <a:endParaRPr lang="en-US"/>
                </a:p>
              </p:txBody>
            </p:sp>
            <p:sp>
              <p:nvSpPr>
                <p:cNvPr id="2087" name="Line 187534"/>
                <p:cNvSpPr>
                  <a:spLocks noChangeAspect="1" noChangeShapeType="1"/>
                </p:cNvSpPr>
                <p:nvPr/>
              </p:nvSpPr>
              <p:spPr bwMode="auto">
                <a:xfrm flipV="1">
                  <a:off x="36" y="1856"/>
                  <a:ext cx="1" cy="6"/>
                </a:xfrm>
                <a:prstGeom prst="line">
                  <a:avLst/>
                </a:prstGeom>
                <a:noFill/>
                <a:ln w="12700">
                  <a:solidFill>
                    <a:srgbClr val="FF0000"/>
                  </a:solidFill>
                  <a:round/>
                  <a:headEnd/>
                  <a:tailEnd/>
                </a:ln>
              </p:spPr>
              <p:txBody>
                <a:bodyPr/>
                <a:lstStyle/>
                <a:p>
                  <a:endParaRPr lang="en-US"/>
                </a:p>
              </p:txBody>
            </p:sp>
            <p:sp>
              <p:nvSpPr>
                <p:cNvPr id="2088" name="Line 187535"/>
                <p:cNvSpPr>
                  <a:spLocks noChangeAspect="1" noChangeShapeType="1"/>
                </p:cNvSpPr>
                <p:nvPr/>
              </p:nvSpPr>
              <p:spPr bwMode="auto">
                <a:xfrm flipH="1">
                  <a:off x="31" y="1878"/>
                  <a:ext cx="5" cy="1"/>
                </a:xfrm>
                <a:prstGeom prst="line">
                  <a:avLst/>
                </a:prstGeom>
                <a:noFill/>
                <a:ln w="12700">
                  <a:solidFill>
                    <a:srgbClr val="FF0000"/>
                  </a:solidFill>
                  <a:round/>
                  <a:headEnd/>
                  <a:tailEnd/>
                </a:ln>
              </p:spPr>
              <p:txBody>
                <a:bodyPr/>
                <a:lstStyle/>
                <a:p>
                  <a:endParaRPr lang="en-US"/>
                </a:p>
              </p:txBody>
            </p:sp>
            <p:sp>
              <p:nvSpPr>
                <p:cNvPr id="2089" name="Line 187536"/>
                <p:cNvSpPr>
                  <a:spLocks noChangeAspect="1" noChangeShapeType="1"/>
                </p:cNvSpPr>
                <p:nvPr/>
              </p:nvSpPr>
              <p:spPr bwMode="auto">
                <a:xfrm flipH="1">
                  <a:off x="31" y="1822"/>
                  <a:ext cx="5" cy="1"/>
                </a:xfrm>
                <a:prstGeom prst="line">
                  <a:avLst/>
                </a:prstGeom>
                <a:noFill/>
                <a:ln w="12700">
                  <a:solidFill>
                    <a:srgbClr val="FF0000"/>
                  </a:solidFill>
                  <a:round/>
                  <a:headEnd/>
                  <a:tailEnd/>
                </a:ln>
              </p:spPr>
              <p:txBody>
                <a:bodyPr/>
                <a:lstStyle/>
                <a:p>
                  <a:endParaRPr lang="en-US"/>
                </a:p>
              </p:txBody>
            </p:sp>
            <p:sp>
              <p:nvSpPr>
                <p:cNvPr id="2090" name="Line 187537"/>
                <p:cNvSpPr>
                  <a:spLocks noChangeAspect="1" noChangeShapeType="1"/>
                </p:cNvSpPr>
                <p:nvPr/>
              </p:nvSpPr>
              <p:spPr bwMode="auto">
                <a:xfrm flipH="1">
                  <a:off x="31" y="1301"/>
                  <a:ext cx="5" cy="5"/>
                </a:xfrm>
                <a:prstGeom prst="line">
                  <a:avLst/>
                </a:prstGeom>
                <a:noFill/>
                <a:ln w="12700">
                  <a:solidFill>
                    <a:srgbClr val="FF0000"/>
                  </a:solidFill>
                  <a:round/>
                  <a:headEnd/>
                  <a:tailEnd/>
                </a:ln>
              </p:spPr>
              <p:txBody>
                <a:bodyPr/>
                <a:lstStyle/>
                <a:p>
                  <a:endParaRPr lang="en-US"/>
                </a:p>
              </p:txBody>
            </p:sp>
            <p:sp>
              <p:nvSpPr>
                <p:cNvPr id="2091" name="Line 187538"/>
                <p:cNvSpPr>
                  <a:spLocks noChangeAspect="1" noChangeShapeType="1"/>
                </p:cNvSpPr>
                <p:nvPr/>
              </p:nvSpPr>
              <p:spPr bwMode="auto">
                <a:xfrm>
                  <a:off x="31" y="1862"/>
                  <a:ext cx="5" cy="1"/>
                </a:xfrm>
                <a:prstGeom prst="line">
                  <a:avLst/>
                </a:prstGeom>
                <a:noFill/>
                <a:ln w="12700">
                  <a:solidFill>
                    <a:srgbClr val="FF0000"/>
                  </a:solidFill>
                  <a:round/>
                  <a:headEnd/>
                  <a:tailEnd/>
                </a:ln>
              </p:spPr>
              <p:txBody>
                <a:bodyPr/>
                <a:lstStyle/>
                <a:p>
                  <a:endParaRPr lang="en-US"/>
                </a:p>
              </p:txBody>
            </p:sp>
            <p:sp>
              <p:nvSpPr>
                <p:cNvPr id="2092" name="Line 187539"/>
                <p:cNvSpPr>
                  <a:spLocks noChangeAspect="1" noChangeShapeType="1"/>
                </p:cNvSpPr>
                <p:nvPr/>
              </p:nvSpPr>
              <p:spPr bwMode="auto">
                <a:xfrm flipV="1">
                  <a:off x="31" y="1873"/>
                  <a:ext cx="1" cy="5"/>
                </a:xfrm>
                <a:prstGeom prst="line">
                  <a:avLst/>
                </a:prstGeom>
                <a:noFill/>
                <a:ln w="12700">
                  <a:solidFill>
                    <a:srgbClr val="FF0000"/>
                  </a:solidFill>
                  <a:round/>
                  <a:headEnd/>
                  <a:tailEnd/>
                </a:ln>
              </p:spPr>
              <p:txBody>
                <a:bodyPr/>
                <a:lstStyle/>
                <a:p>
                  <a:endParaRPr lang="en-US"/>
                </a:p>
              </p:txBody>
            </p:sp>
            <p:sp>
              <p:nvSpPr>
                <p:cNvPr id="2093" name="Line 187540"/>
                <p:cNvSpPr>
                  <a:spLocks noChangeAspect="1" noChangeShapeType="1"/>
                </p:cNvSpPr>
                <p:nvPr/>
              </p:nvSpPr>
              <p:spPr bwMode="auto">
                <a:xfrm flipV="1">
                  <a:off x="31" y="1924"/>
                  <a:ext cx="5" cy="5"/>
                </a:xfrm>
                <a:prstGeom prst="line">
                  <a:avLst/>
                </a:prstGeom>
                <a:noFill/>
                <a:ln w="12700">
                  <a:solidFill>
                    <a:srgbClr val="FF0000"/>
                  </a:solidFill>
                  <a:round/>
                  <a:headEnd/>
                  <a:tailEnd/>
                </a:ln>
              </p:spPr>
              <p:txBody>
                <a:bodyPr/>
                <a:lstStyle/>
                <a:p>
                  <a:endParaRPr lang="en-US"/>
                </a:p>
              </p:txBody>
            </p:sp>
            <p:sp>
              <p:nvSpPr>
                <p:cNvPr id="2094" name="Line 187541"/>
                <p:cNvSpPr>
                  <a:spLocks noChangeAspect="1" noChangeShapeType="1"/>
                </p:cNvSpPr>
                <p:nvPr/>
              </p:nvSpPr>
              <p:spPr bwMode="auto">
                <a:xfrm flipV="1">
                  <a:off x="31" y="1794"/>
                  <a:ext cx="1" cy="6"/>
                </a:xfrm>
                <a:prstGeom prst="line">
                  <a:avLst/>
                </a:prstGeom>
                <a:noFill/>
                <a:ln w="12700">
                  <a:solidFill>
                    <a:srgbClr val="FF0000"/>
                  </a:solidFill>
                  <a:round/>
                  <a:headEnd/>
                  <a:tailEnd/>
                </a:ln>
              </p:spPr>
              <p:txBody>
                <a:bodyPr/>
                <a:lstStyle/>
                <a:p>
                  <a:endParaRPr lang="en-US"/>
                </a:p>
              </p:txBody>
            </p:sp>
            <p:sp>
              <p:nvSpPr>
                <p:cNvPr id="2095" name="Line 187542"/>
                <p:cNvSpPr>
                  <a:spLocks noChangeAspect="1" noChangeShapeType="1"/>
                </p:cNvSpPr>
                <p:nvPr/>
              </p:nvSpPr>
              <p:spPr bwMode="auto">
                <a:xfrm flipH="1" flipV="1">
                  <a:off x="25" y="1665"/>
                  <a:ext cx="6" cy="6"/>
                </a:xfrm>
                <a:prstGeom prst="line">
                  <a:avLst/>
                </a:prstGeom>
                <a:noFill/>
                <a:ln w="12700">
                  <a:solidFill>
                    <a:srgbClr val="FF0000"/>
                  </a:solidFill>
                  <a:round/>
                  <a:headEnd/>
                  <a:tailEnd/>
                </a:ln>
              </p:spPr>
              <p:txBody>
                <a:bodyPr/>
                <a:lstStyle/>
                <a:p>
                  <a:endParaRPr lang="en-US"/>
                </a:p>
              </p:txBody>
            </p:sp>
            <p:sp>
              <p:nvSpPr>
                <p:cNvPr id="2096" name="Line 187543"/>
                <p:cNvSpPr>
                  <a:spLocks noChangeAspect="1" noChangeShapeType="1"/>
                </p:cNvSpPr>
                <p:nvPr/>
              </p:nvSpPr>
              <p:spPr bwMode="auto">
                <a:xfrm flipV="1">
                  <a:off x="31" y="1862"/>
                  <a:ext cx="1" cy="11"/>
                </a:xfrm>
                <a:prstGeom prst="line">
                  <a:avLst/>
                </a:prstGeom>
                <a:noFill/>
                <a:ln w="12700">
                  <a:solidFill>
                    <a:srgbClr val="FF0000"/>
                  </a:solidFill>
                  <a:round/>
                  <a:headEnd/>
                  <a:tailEnd/>
                </a:ln>
              </p:spPr>
              <p:txBody>
                <a:bodyPr/>
                <a:lstStyle/>
                <a:p>
                  <a:endParaRPr lang="en-US"/>
                </a:p>
              </p:txBody>
            </p:sp>
            <p:sp>
              <p:nvSpPr>
                <p:cNvPr id="2097" name="Line 187544"/>
                <p:cNvSpPr>
                  <a:spLocks noChangeAspect="1" noChangeShapeType="1"/>
                </p:cNvSpPr>
                <p:nvPr/>
              </p:nvSpPr>
              <p:spPr bwMode="auto">
                <a:xfrm flipV="1">
                  <a:off x="31" y="1817"/>
                  <a:ext cx="1" cy="5"/>
                </a:xfrm>
                <a:prstGeom prst="line">
                  <a:avLst/>
                </a:prstGeom>
                <a:noFill/>
                <a:ln w="12700">
                  <a:solidFill>
                    <a:srgbClr val="FF0000"/>
                  </a:solidFill>
                  <a:round/>
                  <a:headEnd/>
                  <a:tailEnd/>
                </a:ln>
              </p:spPr>
              <p:txBody>
                <a:bodyPr/>
                <a:lstStyle/>
                <a:p>
                  <a:endParaRPr lang="en-US"/>
                </a:p>
              </p:txBody>
            </p:sp>
            <p:sp>
              <p:nvSpPr>
                <p:cNvPr id="2098" name="Line 187545"/>
                <p:cNvSpPr>
                  <a:spLocks noChangeAspect="1" noChangeShapeType="1"/>
                </p:cNvSpPr>
                <p:nvPr/>
              </p:nvSpPr>
              <p:spPr bwMode="auto">
                <a:xfrm flipV="1">
                  <a:off x="31" y="1929"/>
                  <a:ext cx="1" cy="6"/>
                </a:xfrm>
                <a:prstGeom prst="line">
                  <a:avLst/>
                </a:prstGeom>
                <a:noFill/>
                <a:ln w="12700">
                  <a:solidFill>
                    <a:srgbClr val="FF0000"/>
                  </a:solidFill>
                  <a:round/>
                  <a:headEnd/>
                  <a:tailEnd/>
                </a:ln>
              </p:spPr>
              <p:txBody>
                <a:bodyPr/>
                <a:lstStyle/>
                <a:p>
                  <a:endParaRPr lang="en-US"/>
                </a:p>
              </p:txBody>
            </p:sp>
            <p:sp>
              <p:nvSpPr>
                <p:cNvPr id="2099" name="Line 187546"/>
                <p:cNvSpPr>
                  <a:spLocks noChangeAspect="1" noChangeShapeType="1"/>
                </p:cNvSpPr>
                <p:nvPr/>
              </p:nvSpPr>
              <p:spPr bwMode="auto">
                <a:xfrm flipH="1">
                  <a:off x="25" y="1407"/>
                  <a:ext cx="6" cy="1"/>
                </a:xfrm>
                <a:prstGeom prst="line">
                  <a:avLst/>
                </a:prstGeom>
                <a:noFill/>
                <a:ln w="12700">
                  <a:solidFill>
                    <a:srgbClr val="FF0000"/>
                  </a:solidFill>
                  <a:round/>
                  <a:headEnd/>
                  <a:tailEnd/>
                </a:ln>
              </p:spPr>
              <p:txBody>
                <a:bodyPr/>
                <a:lstStyle/>
                <a:p>
                  <a:endParaRPr lang="en-US"/>
                </a:p>
              </p:txBody>
            </p:sp>
            <p:sp>
              <p:nvSpPr>
                <p:cNvPr id="2100" name="Line 187547"/>
                <p:cNvSpPr>
                  <a:spLocks noChangeAspect="1" noChangeShapeType="1"/>
                </p:cNvSpPr>
                <p:nvPr/>
              </p:nvSpPr>
              <p:spPr bwMode="auto">
                <a:xfrm flipV="1">
                  <a:off x="31" y="1789"/>
                  <a:ext cx="1" cy="5"/>
                </a:xfrm>
                <a:prstGeom prst="line">
                  <a:avLst/>
                </a:prstGeom>
                <a:noFill/>
                <a:ln w="12700">
                  <a:solidFill>
                    <a:srgbClr val="FF0000"/>
                  </a:solidFill>
                  <a:round/>
                  <a:headEnd/>
                  <a:tailEnd/>
                </a:ln>
              </p:spPr>
              <p:txBody>
                <a:bodyPr/>
                <a:lstStyle/>
                <a:p>
                  <a:endParaRPr lang="en-US"/>
                </a:p>
              </p:txBody>
            </p:sp>
            <p:sp>
              <p:nvSpPr>
                <p:cNvPr id="2101" name="Line 187548"/>
                <p:cNvSpPr>
                  <a:spLocks noChangeAspect="1" noChangeShapeType="1"/>
                </p:cNvSpPr>
                <p:nvPr/>
              </p:nvSpPr>
              <p:spPr bwMode="auto">
                <a:xfrm flipV="1">
                  <a:off x="31" y="1935"/>
                  <a:ext cx="1" cy="5"/>
                </a:xfrm>
                <a:prstGeom prst="line">
                  <a:avLst/>
                </a:prstGeom>
                <a:noFill/>
                <a:ln w="12700">
                  <a:solidFill>
                    <a:srgbClr val="FF0000"/>
                  </a:solidFill>
                  <a:round/>
                  <a:headEnd/>
                  <a:tailEnd/>
                </a:ln>
              </p:spPr>
              <p:txBody>
                <a:bodyPr/>
                <a:lstStyle/>
                <a:p>
                  <a:endParaRPr lang="en-US"/>
                </a:p>
              </p:txBody>
            </p:sp>
            <p:sp>
              <p:nvSpPr>
                <p:cNvPr id="2102" name="Line 187549"/>
                <p:cNvSpPr>
                  <a:spLocks noChangeAspect="1" noChangeShapeType="1"/>
                </p:cNvSpPr>
                <p:nvPr/>
              </p:nvSpPr>
              <p:spPr bwMode="auto">
                <a:xfrm flipH="1">
                  <a:off x="25" y="1727"/>
                  <a:ext cx="6" cy="1"/>
                </a:xfrm>
                <a:prstGeom prst="line">
                  <a:avLst/>
                </a:prstGeom>
                <a:noFill/>
                <a:ln w="12700">
                  <a:solidFill>
                    <a:srgbClr val="FF0000"/>
                  </a:solidFill>
                  <a:round/>
                  <a:headEnd/>
                  <a:tailEnd/>
                </a:ln>
              </p:spPr>
              <p:txBody>
                <a:bodyPr/>
                <a:lstStyle/>
                <a:p>
                  <a:endParaRPr lang="en-US"/>
                </a:p>
              </p:txBody>
            </p:sp>
            <p:sp>
              <p:nvSpPr>
                <p:cNvPr id="2103" name="Line 187550"/>
                <p:cNvSpPr>
                  <a:spLocks noChangeAspect="1" noChangeShapeType="1"/>
                </p:cNvSpPr>
                <p:nvPr/>
              </p:nvSpPr>
              <p:spPr bwMode="auto">
                <a:xfrm flipH="1">
                  <a:off x="25" y="1671"/>
                  <a:ext cx="6" cy="1"/>
                </a:xfrm>
                <a:prstGeom prst="line">
                  <a:avLst/>
                </a:prstGeom>
                <a:noFill/>
                <a:ln w="12700">
                  <a:solidFill>
                    <a:srgbClr val="FF0000"/>
                  </a:solidFill>
                  <a:round/>
                  <a:headEnd/>
                  <a:tailEnd/>
                </a:ln>
              </p:spPr>
              <p:txBody>
                <a:bodyPr/>
                <a:lstStyle/>
                <a:p>
                  <a:endParaRPr lang="en-US"/>
                </a:p>
              </p:txBody>
            </p:sp>
            <p:sp>
              <p:nvSpPr>
                <p:cNvPr id="2104" name="Line 187551"/>
                <p:cNvSpPr>
                  <a:spLocks noChangeAspect="1" noChangeShapeType="1"/>
                </p:cNvSpPr>
                <p:nvPr/>
              </p:nvSpPr>
              <p:spPr bwMode="auto">
                <a:xfrm flipV="1">
                  <a:off x="31" y="1940"/>
                  <a:ext cx="1" cy="6"/>
                </a:xfrm>
                <a:prstGeom prst="line">
                  <a:avLst/>
                </a:prstGeom>
                <a:noFill/>
                <a:ln w="12700">
                  <a:solidFill>
                    <a:srgbClr val="FF0000"/>
                  </a:solidFill>
                  <a:round/>
                  <a:headEnd/>
                  <a:tailEnd/>
                </a:ln>
              </p:spPr>
              <p:txBody>
                <a:bodyPr/>
                <a:lstStyle/>
                <a:p>
                  <a:endParaRPr lang="en-US"/>
                </a:p>
              </p:txBody>
            </p:sp>
            <p:sp>
              <p:nvSpPr>
                <p:cNvPr id="2105" name="Line 187552"/>
                <p:cNvSpPr>
                  <a:spLocks noChangeAspect="1" noChangeShapeType="1"/>
                </p:cNvSpPr>
                <p:nvPr/>
              </p:nvSpPr>
              <p:spPr bwMode="auto">
                <a:xfrm flipV="1">
                  <a:off x="31" y="1811"/>
                  <a:ext cx="1" cy="6"/>
                </a:xfrm>
                <a:prstGeom prst="line">
                  <a:avLst/>
                </a:prstGeom>
                <a:noFill/>
                <a:ln w="12700">
                  <a:solidFill>
                    <a:srgbClr val="FF0000"/>
                  </a:solidFill>
                  <a:round/>
                  <a:headEnd/>
                  <a:tailEnd/>
                </a:ln>
              </p:spPr>
              <p:txBody>
                <a:bodyPr/>
                <a:lstStyle/>
                <a:p>
                  <a:endParaRPr lang="en-US"/>
                </a:p>
              </p:txBody>
            </p:sp>
            <p:sp>
              <p:nvSpPr>
                <p:cNvPr id="2106" name="Line 187553"/>
                <p:cNvSpPr>
                  <a:spLocks noChangeAspect="1" noChangeShapeType="1"/>
                </p:cNvSpPr>
                <p:nvPr/>
              </p:nvSpPr>
              <p:spPr bwMode="auto">
                <a:xfrm flipH="1">
                  <a:off x="25" y="1413"/>
                  <a:ext cx="6" cy="1"/>
                </a:xfrm>
                <a:prstGeom prst="line">
                  <a:avLst/>
                </a:prstGeom>
                <a:noFill/>
                <a:ln w="12700">
                  <a:solidFill>
                    <a:srgbClr val="FF0000"/>
                  </a:solidFill>
                  <a:round/>
                  <a:headEnd/>
                  <a:tailEnd/>
                </a:ln>
              </p:spPr>
              <p:txBody>
                <a:bodyPr/>
                <a:lstStyle/>
                <a:p>
                  <a:endParaRPr lang="en-US"/>
                </a:p>
              </p:txBody>
            </p:sp>
            <p:sp>
              <p:nvSpPr>
                <p:cNvPr id="2107" name="Line 187554"/>
                <p:cNvSpPr>
                  <a:spLocks noChangeAspect="1" noChangeShapeType="1"/>
                </p:cNvSpPr>
                <p:nvPr/>
              </p:nvSpPr>
              <p:spPr bwMode="auto">
                <a:xfrm flipV="1">
                  <a:off x="31" y="1783"/>
                  <a:ext cx="1" cy="6"/>
                </a:xfrm>
                <a:prstGeom prst="line">
                  <a:avLst/>
                </a:prstGeom>
                <a:noFill/>
                <a:ln w="12700">
                  <a:solidFill>
                    <a:srgbClr val="FF0000"/>
                  </a:solidFill>
                  <a:round/>
                  <a:headEnd/>
                  <a:tailEnd/>
                </a:ln>
              </p:spPr>
              <p:txBody>
                <a:bodyPr/>
                <a:lstStyle/>
                <a:p>
                  <a:endParaRPr lang="en-US"/>
                </a:p>
              </p:txBody>
            </p:sp>
            <p:sp>
              <p:nvSpPr>
                <p:cNvPr id="2108" name="Line 187555"/>
                <p:cNvSpPr>
                  <a:spLocks noChangeAspect="1" noChangeShapeType="1"/>
                </p:cNvSpPr>
                <p:nvPr/>
              </p:nvSpPr>
              <p:spPr bwMode="auto">
                <a:xfrm flipV="1">
                  <a:off x="31" y="1946"/>
                  <a:ext cx="1" cy="6"/>
                </a:xfrm>
                <a:prstGeom prst="line">
                  <a:avLst/>
                </a:prstGeom>
                <a:noFill/>
                <a:ln w="12700">
                  <a:solidFill>
                    <a:srgbClr val="FF0000"/>
                  </a:solidFill>
                  <a:round/>
                  <a:headEnd/>
                  <a:tailEnd/>
                </a:ln>
              </p:spPr>
              <p:txBody>
                <a:bodyPr/>
                <a:lstStyle/>
                <a:p>
                  <a:endParaRPr lang="en-US"/>
                </a:p>
              </p:txBody>
            </p:sp>
            <p:sp>
              <p:nvSpPr>
                <p:cNvPr id="2109" name="Line 187556"/>
                <p:cNvSpPr>
                  <a:spLocks noChangeAspect="1" noChangeShapeType="1"/>
                </p:cNvSpPr>
                <p:nvPr/>
              </p:nvSpPr>
              <p:spPr bwMode="auto">
                <a:xfrm flipH="1" flipV="1">
                  <a:off x="25" y="2019"/>
                  <a:ext cx="6" cy="6"/>
                </a:xfrm>
                <a:prstGeom prst="line">
                  <a:avLst/>
                </a:prstGeom>
                <a:noFill/>
                <a:ln w="12700">
                  <a:solidFill>
                    <a:srgbClr val="FF0000"/>
                  </a:solidFill>
                  <a:round/>
                  <a:headEnd/>
                  <a:tailEnd/>
                </a:ln>
              </p:spPr>
              <p:txBody>
                <a:bodyPr/>
                <a:lstStyle/>
                <a:p>
                  <a:endParaRPr lang="en-US"/>
                </a:p>
              </p:txBody>
            </p:sp>
            <p:sp>
              <p:nvSpPr>
                <p:cNvPr id="2110" name="Line 187557"/>
                <p:cNvSpPr>
                  <a:spLocks noChangeAspect="1" noChangeShapeType="1"/>
                </p:cNvSpPr>
                <p:nvPr/>
              </p:nvSpPr>
              <p:spPr bwMode="auto">
                <a:xfrm flipV="1">
                  <a:off x="31" y="1952"/>
                  <a:ext cx="1" cy="5"/>
                </a:xfrm>
                <a:prstGeom prst="line">
                  <a:avLst/>
                </a:prstGeom>
                <a:noFill/>
                <a:ln w="12700">
                  <a:solidFill>
                    <a:srgbClr val="FF0000"/>
                  </a:solidFill>
                  <a:round/>
                  <a:headEnd/>
                  <a:tailEnd/>
                </a:ln>
              </p:spPr>
              <p:txBody>
                <a:bodyPr/>
                <a:lstStyle/>
                <a:p>
                  <a:endParaRPr lang="en-US"/>
                </a:p>
              </p:txBody>
            </p:sp>
            <p:sp>
              <p:nvSpPr>
                <p:cNvPr id="2111" name="Line 187558"/>
                <p:cNvSpPr>
                  <a:spLocks noChangeAspect="1" noChangeShapeType="1"/>
                </p:cNvSpPr>
                <p:nvPr/>
              </p:nvSpPr>
              <p:spPr bwMode="auto">
                <a:xfrm flipV="1">
                  <a:off x="31" y="1806"/>
                  <a:ext cx="1" cy="5"/>
                </a:xfrm>
                <a:prstGeom prst="line">
                  <a:avLst/>
                </a:prstGeom>
                <a:noFill/>
                <a:ln w="12700">
                  <a:solidFill>
                    <a:srgbClr val="FF0000"/>
                  </a:solidFill>
                  <a:round/>
                  <a:headEnd/>
                  <a:tailEnd/>
                </a:ln>
              </p:spPr>
              <p:txBody>
                <a:bodyPr/>
                <a:lstStyle/>
                <a:p>
                  <a:endParaRPr lang="en-US"/>
                </a:p>
              </p:txBody>
            </p:sp>
            <p:sp>
              <p:nvSpPr>
                <p:cNvPr id="2112" name="Line 187559"/>
                <p:cNvSpPr>
                  <a:spLocks noChangeAspect="1" noChangeShapeType="1"/>
                </p:cNvSpPr>
                <p:nvPr/>
              </p:nvSpPr>
              <p:spPr bwMode="auto">
                <a:xfrm flipH="1" flipV="1">
                  <a:off x="25" y="2142"/>
                  <a:ext cx="6" cy="6"/>
                </a:xfrm>
                <a:prstGeom prst="line">
                  <a:avLst/>
                </a:prstGeom>
                <a:noFill/>
                <a:ln w="12700">
                  <a:solidFill>
                    <a:srgbClr val="FF0000"/>
                  </a:solidFill>
                  <a:round/>
                  <a:headEnd/>
                  <a:tailEnd/>
                </a:ln>
              </p:spPr>
              <p:txBody>
                <a:bodyPr/>
                <a:lstStyle/>
                <a:p>
                  <a:endParaRPr lang="en-US"/>
                </a:p>
              </p:txBody>
            </p:sp>
            <p:sp>
              <p:nvSpPr>
                <p:cNvPr id="2113" name="Line 187560"/>
                <p:cNvSpPr>
                  <a:spLocks noChangeAspect="1" noChangeShapeType="1"/>
                </p:cNvSpPr>
                <p:nvPr/>
              </p:nvSpPr>
              <p:spPr bwMode="auto">
                <a:xfrm flipH="1" flipV="1">
                  <a:off x="25" y="1778"/>
                  <a:ext cx="6" cy="5"/>
                </a:xfrm>
                <a:prstGeom prst="line">
                  <a:avLst/>
                </a:prstGeom>
                <a:noFill/>
                <a:ln w="12700">
                  <a:solidFill>
                    <a:srgbClr val="FF0000"/>
                  </a:solidFill>
                  <a:round/>
                  <a:headEnd/>
                  <a:tailEnd/>
                </a:ln>
              </p:spPr>
              <p:txBody>
                <a:bodyPr/>
                <a:lstStyle/>
                <a:p>
                  <a:endParaRPr lang="en-US"/>
                </a:p>
              </p:txBody>
            </p:sp>
            <p:sp>
              <p:nvSpPr>
                <p:cNvPr id="2114" name="Line 187561"/>
                <p:cNvSpPr>
                  <a:spLocks noChangeAspect="1" noChangeShapeType="1"/>
                </p:cNvSpPr>
                <p:nvPr/>
              </p:nvSpPr>
              <p:spPr bwMode="auto">
                <a:xfrm flipH="1">
                  <a:off x="25" y="1306"/>
                  <a:ext cx="6" cy="6"/>
                </a:xfrm>
                <a:prstGeom prst="line">
                  <a:avLst/>
                </a:prstGeom>
                <a:noFill/>
                <a:ln w="12700">
                  <a:solidFill>
                    <a:srgbClr val="FF0000"/>
                  </a:solidFill>
                  <a:round/>
                  <a:headEnd/>
                  <a:tailEnd/>
                </a:ln>
              </p:spPr>
              <p:txBody>
                <a:bodyPr/>
                <a:lstStyle/>
                <a:p>
                  <a:endParaRPr lang="en-US"/>
                </a:p>
              </p:txBody>
            </p:sp>
            <p:sp>
              <p:nvSpPr>
                <p:cNvPr id="2115" name="Line 187562"/>
                <p:cNvSpPr>
                  <a:spLocks noChangeAspect="1" noChangeShapeType="1"/>
                </p:cNvSpPr>
                <p:nvPr/>
              </p:nvSpPr>
              <p:spPr bwMode="auto">
                <a:xfrm flipH="1">
                  <a:off x="25" y="1806"/>
                  <a:ext cx="6" cy="1"/>
                </a:xfrm>
                <a:prstGeom prst="line">
                  <a:avLst/>
                </a:prstGeom>
                <a:noFill/>
                <a:ln w="12700">
                  <a:solidFill>
                    <a:srgbClr val="FF0000"/>
                  </a:solidFill>
                  <a:round/>
                  <a:headEnd/>
                  <a:tailEnd/>
                </a:ln>
              </p:spPr>
              <p:txBody>
                <a:bodyPr/>
                <a:lstStyle/>
                <a:p>
                  <a:endParaRPr lang="en-US"/>
                </a:p>
              </p:txBody>
            </p:sp>
            <p:sp>
              <p:nvSpPr>
                <p:cNvPr id="2116" name="Line 187563"/>
                <p:cNvSpPr>
                  <a:spLocks noChangeAspect="1" noChangeShapeType="1"/>
                </p:cNvSpPr>
                <p:nvPr/>
              </p:nvSpPr>
              <p:spPr bwMode="auto">
                <a:xfrm flipV="1">
                  <a:off x="25" y="2007"/>
                  <a:ext cx="1" cy="12"/>
                </a:xfrm>
                <a:prstGeom prst="line">
                  <a:avLst/>
                </a:prstGeom>
                <a:noFill/>
                <a:ln w="12700">
                  <a:solidFill>
                    <a:srgbClr val="FF0000"/>
                  </a:solidFill>
                  <a:round/>
                  <a:headEnd/>
                  <a:tailEnd/>
                </a:ln>
              </p:spPr>
              <p:txBody>
                <a:bodyPr/>
                <a:lstStyle/>
                <a:p>
                  <a:endParaRPr lang="en-US"/>
                </a:p>
              </p:txBody>
            </p:sp>
            <p:sp>
              <p:nvSpPr>
                <p:cNvPr id="2117" name="Line 187564"/>
                <p:cNvSpPr>
                  <a:spLocks noChangeAspect="1" noChangeShapeType="1"/>
                </p:cNvSpPr>
                <p:nvPr/>
              </p:nvSpPr>
              <p:spPr bwMode="auto">
                <a:xfrm flipV="1">
                  <a:off x="25" y="1800"/>
                  <a:ext cx="1" cy="6"/>
                </a:xfrm>
                <a:prstGeom prst="line">
                  <a:avLst/>
                </a:prstGeom>
                <a:noFill/>
                <a:ln w="12700">
                  <a:solidFill>
                    <a:srgbClr val="FF0000"/>
                  </a:solidFill>
                  <a:round/>
                  <a:headEnd/>
                  <a:tailEnd/>
                </a:ln>
              </p:spPr>
              <p:txBody>
                <a:bodyPr/>
                <a:lstStyle/>
                <a:p>
                  <a:endParaRPr lang="en-US"/>
                </a:p>
              </p:txBody>
            </p:sp>
            <p:sp>
              <p:nvSpPr>
                <p:cNvPr id="2118" name="Line 187565"/>
                <p:cNvSpPr>
                  <a:spLocks noChangeAspect="1" noChangeShapeType="1"/>
                </p:cNvSpPr>
                <p:nvPr/>
              </p:nvSpPr>
              <p:spPr bwMode="auto">
                <a:xfrm flipH="1">
                  <a:off x="19" y="1727"/>
                  <a:ext cx="6" cy="1"/>
                </a:xfrm>
                <a:prstGeom prst="line">
                  <a:avLst/>
                </a:prstGeom>
                <a:noFill/>
                <a:ln w="12700">
                  <a:solidFill>
                    <a:srgbClr val="FF0000"/>
                  </a:solidFill>
                  <a:round/>
                  <a:headEnd/>
                  <a:tailEnd/>
                </a:ln>
              </p:spPr>
              <p:txBody>
                <a:bodyPr/>
                <a:lstStyle/>
                <a:p>
                  <a:endParaRPr lang="en-US"/>
                </a:p>
              </p:txBody>
            </p:sp>
            <p:sp>
              <p:nvSpPr>
                <p:cNvPr id="2119" name="Line 187566"/>
                <p:cNvSpPr>
                  <a:spLocks noChangeAspect="1" noChangeShapeType="1"/>
                </p:cNvSpPr>
                <p:nvPr/>
              </p:nvSpPr>
              <p:spPr bwMode="auto">
                <a:xfrm flipV="1">
                  <a:off x="25" y="1794"/>
                  <a:ext cx="1" cy="6"/>
                </a:xfrm>
                <a:prstGeom prst="line">
                  <a:avLst/>
                </a:prstGeom>
                <a:noFill/>
                <a:ln w="12700">
                  <a:solidFill>
                    <a:srgbClr val="FF0000"/>
                  </a:solidFill>
                  <a:round/>
                  <a:headEnd/>
                  <a:tailEnd/>
                </a:ln>
              </p:spPr>
              <p:txBody>
                <a:bodyPr/>
                <a:lstStyle/>
                <a:p>
                  <a:endParaRPr lang="en-US"/>
                </a:p>
              </p:txBody>
            </p:sp>
            <p:sp>
              <p:nvSpPr>
                <p:cNvPr id="2120" name="Line 187567"/>
                <p:cNvSpPr>
                  <a:spLocks noChangeAspect="1" noChangeShapeType="1"/>
                </p:cNvSpPr>
                <p:nvPr/>
              </p:nvSpPr>
              <p:spPr bwMode="auto">
                <a:xfrm flipV="1">
                  <a:off x="25" y="1789"/>
                  <a:ext cx="1" cy="5"/>
                </a:xfrm>
                <a:prstGeom prst="line">
                  <a:avLst/>
                </a:prstGeom>
                <a:noFill/>
                <a:ln w="12700">
                  <a:solidFill>
                    <a:srgbClr val="FF0000"/>
                  </a:solidFill>
                  <a:round/>
                  <a:headEnd/>
                  <a:tailEnd/>
                </a:ln>
              </p:spPr>
              <p:txBody>
                <a:bodyPr/>
                <a:lstStyle/>
                <a:p>
                  <a:endParaRPr lang="en-US"/>
                </a:p>
              </p:txBody>
            </p:sp>
            <p:sp>
              <p:nvSpPr>
                <p:cNvPr id="2121" name="Line 187568"/>
                <p:cNvSpPr>
                  <a:spLocks noChangeAspect="1" noChangeShapeType="1"/>
                </p:cNvSpPr>
                <p:nvPr/>
              </p:nvSpPr>
              <p:spPr bwMode="auto">
                <a:xfrm flipV="1">
                  <a:off x="25" y="1772"/>
                  <a:ext cx="1" cy="6"/>
                </a:xfrm>
                <a:prstGeom prst="line">
                  <a:avLst/>
                </a:prstGeom>
                <a:noFill/>
                <a:ln w="12700">
                  <a:solidFill>
                    <a:srgbClr val="FF0000"/>
                  </a:solidFill>
                  <a:round/>
                  <a:headEnd/>
                  <a:tailEnd/>
                </a:ln>
              </p:spPr>
              <p:txBody>
                <a:bodyPr/>
                <a:lstStyle/>
                <a:p>
                  <a:endParaRPr lang="en-US"/>
                </a:p>
              </p:txBody>
            </p:sp>
            <p:sp>
              <p:nvSpPr>
                <p:cNvPr id="2122" name="Line 187569"/>
                <p:cNvSpPr>
                  <a:spLocks noChangeAspect="1" noChangeShapeType="1"/>
                </p:cNvSpPr>
                <p:nvPr/>
              </p:nvSpPr>
              <p:spPr bwMode="auto">
                <a:xfrm flipH="1" flipV="1">
                  <a:off x="19" y="2137"/>
                  <a:ext cx="6" cy="5"/>
                </a:xfrm>
                <a:prstGeom prst="line">
                  <a:avLst/>
                </a:prstGeom>
                <a:noFill/>
                <a:ln w="12700">
                  <a:solidFill>
                    <a:srgbClr val="FF0000"/>
                  </a:solidFill>
                  <a:round/>
                  <a:headEnd/>
                  <a:tailEnd/>
                </a:ln>
              </p:spPr>
              <p:txBody>
                <a:bodyPr/>
                <a:lstStyle/>
                <a:p>
                  <a:endParaRPr lang="en-US"/>
                </a:p>
              </p:txBody>
            </p:sp>
            <p:sp>
              <p:nvSpPr>
                <p:cNvPr id="2123" name="Line 187570"/>
                <p:cNvSpPr>
                  <a:spLocks noChangeAspect="1" noChangeShapeType="1"/>
                </p:cNvSpPr>
                <p:nvPr/>
              </p:nvSpPr>
              <p:spPr bwMode="auto">
                <a:xfrm flipH="1">
                  <a:off x="19" y="1413"/>
                  <a:ext cx="6" cy="6"/>
                </a:xfrm>
                <a:prstGeom prst="line">
                  <a:avLst/>
                </a:prstGeom>
                <a:noFill/>
                <a:ln w="12700">
                  <a:solidFill>
                    <a:srgbClr val="FF0000"/>
                  </a:solidFill>
                  <a:round/>
                  <a:headEnd/>
                  <a:tailEnd/>
                </a:ln>
              </p:spPr>
              <p:txBody>
                <a:bodyPr/>
                <a:lstStyle/>
                <a:p>
                  <a:endParaRPr lang="en-US"/>
                </a:p>
              </p:txBody>
            </p:sp>
            <p:sp>
              <p:nvSpPr>
                <p:cNvPr id="2124" name="Line 187571"/>
                <p:cNvSpPr>
                  <a:spLocks noChangeAspect="1" noChangeShapeType="1"/>
                </p:cNvSpPr>
                <p:nvPr/>
              </p:nvSpPr>
              <p:spPr bwMode="auto">
                <a:xfrm flipV="1">
                  <a:off x="25" y="1783"/>
                  <a:ext cx="1" cy="6"/>
                </a:xfrm>
                <a:prstGeom prst="line">
                  <a:avLst/>
                </a:prstGeom>
                <a:noFill/>
                <a:ln w="12700">
                  <a:solidFill>
                    <a:srgbClr val="FF0000"/>
                  </a:solidFill>
                  <a:round/>
                  <a:headEnd/>
                  <a:tailEnd/>
                </a:ln>
              </p:spPr>
              <p:txBody>
                <a:bodyPr/>
                <a:lstStyle/>
                <a:p>
                  <a:endParaRPr lang="en-US"/>
                </a:p>
              </p:txBody>
            </p:sp>
            <p:sp>
              <p:nvSpPr>
                <p:cNvPr id="2125" name="Line 187572"/>
                <p:cNvSpPr>
                  <a:spLocks noChangeAspect="1" noChangeShapeType="1"/>
                </p:cNvSpPr>
                <p:nvPr/>
              </p:nvSpPr>
              <p:spPr bwMode="auto">
                <a:xfrm flipV="1">
                  <a:off x="25" y="2002"/>
                  <a:ext cx="1" cy="5"/>
                </a:xfrm>
                <a:prstGeom prst="line">
                  <a:avLst/>
                </a:prstGeom>
                <a:noFill/>
                <a:ln w="12700">
                  <a:solidFill>
                    <a:srgbClr val="FF0000"/>
                  </a:solidFill>
                  <a:round/>
                  <a:headEnd/>
                  <a:tailEnd/>
                </a:ln>
              </p:spPr>
              <p:txBody>
                <a:bodyPr/>
                <a:lstStyle/>
                <a:p>
                  <a:endParaRPr lang="en-US"/>
                </a:p>
              </p:txBody>
            </p:sp>
            <p:sp>
              <p:nvSpPr>
                <p:cNvPr id="2126" name="Line 187573"/>
                <p:cNvSpPr>
                  <a:spLocks noChangeAspect="1" noChangeShapeType="1"/>
                </p:cNvSpPr>
                <p:nvPr/>
              </p:nvSpPr>
              <p:spPr bwMode="auto">
                <a:xfrm flipH="1">
                  <a:off x="19" y="1671"/>
                  <a:ext cx="6" cy="1"/>
                </a:xfrm>
                <a:prstGeom prst="line">
                  <a:avLst/>
                </a:prstGeom>
                <a:noFill/>
                <a:ln w="12700">
                  <a:solidFill>
                    <a:srgbClr val="FF0000"/>
                  </a:solidFill>
                  <a:round/>
                  <a:headEnd/>
                  <a:tailEnd/>
                </a:ln>
              </p:spPr>
              <p:txBody>
                <a:bodyPr/>
                <a:lstStyle/>
                <a:p>
                  <a:endParaRPr lang="en-US"/>
                </a:p>
              </p:txBody>
            </p:sp>
            <p:sp>
              <p:nvSpPr>
                <p:cNvPr id="2127" name="Line 187574"/>
                <p:cNvSpPr>
                  <a:spLocks noChangeAspect="1" noChangeShapeType="1"/>
                </p:cNvSpPr>
                <p:nvPr/>
              </p:nvSpPr>
              <p:spPr bwMode="auto">
                <a:xfrm flipH="1">
                  <a:off x="19" y="1312"/>
                  <a:ext cx="6" cy="1"/>
                </a:xfrm>
                <a:prstGeom prst="line">
                  <a:avLst/>
                </a:prstGeom>
                <a:noFill/>
                <a:ln w="12700">
                  <a:solidFill>
                    <a:srgbClr val="FF0000"/>
                  </a:solidFill>
                  <a:round/>
                  <a:headEnd/>
                  <a:tailEnd/>
                </a:ln>
              </p:spPr>
              <p:txBody>
                <a:bodyPr/>
                <a:lstStyle/>
                <a:p>
                  <a:endParaRPr lang="en-US"/>
                </a:p>
              </p:txBody>
            </p:sp>
            <p:sp>
              <p:nvSpPr>
                <p:cNvPr id="2128" name="Line 187575"/>
                <p:cNvSpPr>
                  <a:spLocks noChangeAspect="1" noChangeShapeType="1"/>
                </p:cNvSpPr>
                <p:nvPr/>
              </p:nvSpPr>
              <p:spPr bwMode="auto">
                <a:xfrm flipV="1">
                  <a:off x="25" y="1767"/>
                  <a:ext cx="1" cy="5"/>
                </a:xfrm>
                <a:prstGeom prst="line">
                  <a:avLst/>
                </a:prstGeom>
                <a:noFill/>
                <a:ln w="12700">
                  <a:solidFill>
                    <a:srgbClr val="FF0000"/>
                  </a:solidFill>
                  <a:round/>
                  <a:headEnd/>
                  <a:tailEnd/>
                </a:ln>
              </p:spPr>
              <p:txBody>
                <a:bodyPr/>
                <a:lstStyle/>
                <a:p>
                  <a:endParaRPr lang="en-US"/>
                </a:p>
              </p:txBody>
            </p:sp>
            <p:sp>
              <p:nvSpPr>
                <p:cNvPr id="2129" name="Line 187576"/>
                <p:cNvSpPr>
                  <a:spLocks noChangeAspect="1" noChangeShapeType="1"/>
                </p:cNvSpPr>
                <p:nvPr/>
              </p:nvSpPr>
              <p:spPr bwMode="auto">
                <a:xfrm flipV="1">
                  <a:off x="25" y="1778"/>
                  <a:ext cx="1" cy="5"/>
                </a:xfrm>
                <a:prstGeom prst="line">
                  <a:avLst/>
                </a:prstGeom>
                <a:noFill/>
                <a:ln w="12700">
                  <a:solidFill>
                    <a:srgbClr val="FF0000"/>
                  </a:solidFill>
                  <a:round/>
                  <a:headEnd/>
                  <a:tailEnd/>
                </a:ln>
              </p:spPr>
              <p:txBody>
                <a:bodyPr/>
                <a:lstStyle/>
                <a:p>
                  <a:endParaRPr lang="en-US"/>
                </a:p>
              </p:txBody>
            </p:sp>
            <p:sp>
              <p:nvSpPr>
                <p:cNvPr id="2130" name="Line 187577"/>
                <p:cNvSpPr>
                  <a:spLocks noChangeAspect="1" noChangeShapeType="1"/>
                </p:cNvSpPr>
                <p:nvPr/>
              </p:nvSpPr>
              <p:spPr bwMode="auto">
                <a:xfrm flipH="1" flipV="1">
                  <a:off x="19" y="1997"/>
                  <a:ext cx="6" cy="5"/>
                </a:xfrm>
                <a:prstGeom prst="line">
                  <a:avLst/>
                </a:prstGeom>
                <a:noFill/>
                <a:ln w="12700">
                  <a:solidFill>
                    <a:srgbClr val="FF0000"/>
                  </a:solidFill>
                  <a:round/>
                  <a:headEnd/>
                  <a:tailEnd/>
                </a:ln>
              </p:spPr>
              <p:txBody>
                <a:bodyPr/>
                <a:lstStyle/>
                <a:p>
                  <a:endParaRPr lang="en-US"/>
                </a:p>
              </p:txBody>
            </p:sp>
            <p:sp>
              <p:nvSpPr>
                <p:cNvPr id="2131" name="Line 187578"/>
                <p:cNvSpPr>
                  <a:spLocks noChangeAspect="1" noChangeShapeType="1"/>
                </p:cNvSpPr>
                <p:nvPr/>
              </p:nvSpPr>
              <p:spPr bwMode="auto">
                <a:xfrm flipV="1">
                  <a:off x="25" y="1761"/>
                  <a:ext cx="1" cy="6"/>
                </a:xfrm>
                <a:prstGeom prst="line">
                  <a:avLst/>
                </a:prstGeom>
                <a:noFill/>
                <a:ln w="12700">
                  <a:solidFill>
                    <a:srgbClr val="FF0000"/>
                  </a:solidFill>
                  <a:round/>
                  <a:headEnd/>
                  <a:tailEnd/>
                </a:ln>
              </p:spPr>
              <p:txBody>
                <a:bodyPr/>
                <a:lstStyle/>
                <a:p>
                  <a:endParaRPr lang="en-US"/>
                </a:p>
              </p:txBody>
            </p:sp>
            <p:sp>
              <p:nvSpPr>
                <p:cNvPr id="2132" name="Line 187579"/>
                <p:cNvSpPr>
                  <a:spLocks noChangeAspect="1" noChangeShapeType="1"/>
                </p:cNvSpPr>
                <p:nvPr/>
              </p:nvSpPr>
              <p:spPr bwMode="auto">
                <a:xfrm flipH="1">
                  <a:off x="19" y="1665"/>
                  <a:ext cx="6" cy="1"/>
                </a:xfrm>
                <a:prstGeom prst="line">
                  <a:avLst/>
                </a:prstGeom>
                <a:noFill/>
                <a:ln w="12700">
                  <a:solidFill>
                    <a:srgbClr val="FF0000"/>
                  </a:solidFill>
                  <a:round/>
                  <a:headEnd/>
                  <a:tailEnd/>
                </a:ln>
              </p:spPr>
              <p:txBody>
                <a:bodyPr/>
                <a:lstStyle/>
                <a:p>
                  <a:endParaRPr lang="en-US"/>
                </a:p>
              </p:txBody>
            </p:sp>
            <p:sp>
              <p:nvSpPr>
                <p:cNvPr id="2133" name="Line 187580"/>
                <p:cNvSpPr>
                  <a:spLocks noChangeAspect="1" noChangeShapeType="1"/>
                </p:cNvSpPr>
                <p:nvPr/>
              </p:nvSpPr>
              <p:spPr bwMode="auto">
                <a:xfrm flipV="1">
                  <a:off x="25" y="1772"/>
                  <a:ext cx="1" cy="6"/>
                </a:xfrm>
                <a:prstGeom prst="line">
                  <a:avLst/>
                </a:prstGeom>
                <a:noFill/>
                <a:ln w="12700">
                  <a:solidFill>
                    <a:srgbClr val="FF0000"/>
                  </a:solidFill>
                  <a:round/>
                  <a:headEnd/>
                  <a:tailEnd/>
                </a:ln>
              </p:spPr>
              <p:txBody>
                <a:bodyPr/>
                <a:lstStyle/>
                <a:p>
                  <a:endParaRPr lang="en-US"/>
                </a:p>
              </p:txBody>
            </p:sp>
            <p:sp>
              <p:nvSpPr>
                <p:cNvPr id="2134" name="Line 187581"/>
                <p:cNvSpPr>
                  <a:spLocks noChangeAspect="1" noChangeShapeType="1"/>
                </p:cNvSpPr>
                <p:nvPr/>
              </p:nvSpPr>
              <p:spPr bwMode="auto">
                <a:xfrm flipH="1">
                  <a:off x="19" y="1407"/>
                  <a:ext cx="6" cy="6"/>
                </a:xfrm>
                <a:prstGeom prst="line">
                  <a:avLst/>
                </a:prstGeom>
                <a:noFill/>
                <a:ln w="12700">
                  <a:solidFill>
                    <a:srgbClr val="FF0000"/>
                  </a:solidFill>
                  <a:round/>
                  <a:headEnd/>
                  <a:tailEnd/>
                </a:ln>
              </p:spPr>
              <p:txBody>
                <a:bodyPr/>
                <a:lstStyle/>
                <a:p>
                  <a:endParaRPr lang="en-US"/>
                </a:p>
              </p:txBody>
            </p:sp>
            <p:sp>
              <p:nvSpPr>
                <p:cNvPr id="2135" name="Line 187582"/>
                <p:cNvSpPr>
                  <a:spLocks noChangeAspect="1" noChangeShapeType="1"/>
                </p:cNvSpPr>
                <p:nvPr/>
              </p:nvSpPr>
              <p:spPr bwMode="auto">
                <a:xfrm flipH="1" flipV="1">
                  <a:off x="19" y="1755"/>
                  <a:ext cx="6" cy="6"/>
                </a:xfrm>
                <a:prstGeom prst="line">
                  <a:avLst/>
                </a:prstGeom>
                <a:noFill/>
                <a:ln w="12700">
                  <a:solidFill>
                    <a:srgbClr val="FF0000"/>
                  </a:solidFill>
                  <a:round/>
                  <a:headEnd/>
                  <a:tailEnd/>
                </a:ln>
              </p:spPr>
              <p:txBody>
                <a:bodyPr/>
                <a:lstStyle/>
                <a:p>
                  <a:endParaRPr lang="en-US"/>
                </a:p>
              </p:txBody>
            </p:sp>
            <p:sp>
              <p:nvSpPr>
                <p:cNvPr id="2136" name="Line 187583"/>
                <p:cNvSpPr>
                  <a:spLocks noChangeAspect="1" noChangeShapeType="1"/>
                </p:cNvSpPr>
                <p:nvPr/>
              </p:nvSpPr>
              <p:spPr bwMode="auto">
                <a:xfrm flipH="1" flipV="1">
                  <a:off x="19" y="1767"/>
                  <a:ext cx="6" cy="5"/>
                </a:xfrm>
                <a:prstGeom prst="line">
                  <a:avLst/>
                </a:prstGeom>
                <a:noFill/>
                <a:ln w="12700">
                  <a:solidFill>
                    <a:srgbClr val="FF0000"/>
                  </a:solidFill>
                  <a:round/>
                  <a:headEnd/>
                  <a:tailEnd/>
                </a:ln>
              </p:spPr>
              <p:txBody>
                <a:bodyPr/>
                <a:lstStyle/>
                <a:p>
                  <a:endParaRPr lang="en-US"/>
                </a:p>
              </p:txBody>
            </p:sp>
            <p:sp>
              <p:nvSpPr>
                <p:cNvPr id="2137" name="Line 187584"/>
                <p:cNvSpPr>
                  <a:spLocks noChangeAspect="1" noChangeShapeType="1"/>
                </p:cNvSpPr>
                <p:nvPr/>
              </p:nvSpPr>
              <p:spPr bwMode="auto">
                <a:xfrm>
                  <a:off x="19" y="1419"/>
                  <a:ext cx="1" cy="5"/>
                </a:xfrm>
                <a:prstGeom prst="line">
                  <a:avLst/>
                </a:prstGeom>
                <a:noFill/>
                <a:ln w="12700">
                  <a:solidFill>
                    <a:srgbClr val="FF0000"/>
                  </a:solidFill>
                  <a:round/>
                  <a:headEnd/>
                  <a:tailEnd/>
                </a:ln>
              </p:spPr>
              <p:txBody>
                <a:bodyPr/>
                <a:lstStyle/>
                <a:p>
                  <a:endParaRPr lang="en-US"/>
                </a:p>
              </p:txBody>
            </p:sp>
            <p:sp>
              <p:nvSpPr>
                <p:cNvPr id="2138" name="Line 187585"/>
                <p:cNvSpPr>
                  <a:spLocks noChangeAspect="1" noChangeShapeType="1"/>
                </p:cNvSpPr>
                <p:nvPr/>
              </p:nvSpPr>
              <p:spPr bwMode="auto">
                <a:xfrm flipH="1">
                  <a:off x="14" y="1312"/>
                  <a:ext cx="5" cy="5"/>
                </a:xfrm>
                <a:prstGeom prst="line">
                  <a:avLst/>
                </a:prstGeom>
                <a:noFill/>
                <a:ln w="12700">
                  <a:solidFill>
                    <a:srgbClr val="FF0000"/>
                  </a:solidFill>
                  <a:round/>
                  <a:headEnd/>
                  <a:tailEnd/>
                </a:ln>
              </p:spPr>
              <p:txBody>
                <a:bodyPr/>
                <a:lstStyle/>
                <a:p>
                  <a:endParaRPr lang="en-US"/>
                </a:p>
              </p:txBody>
            </p:sp>
            <p:sp>
              <p:nvSpPr>
                <p:cNvPr id="2139" name="Line 187586"/>
                <p:cNvSpPr>
                  <a:spLocks noChangeAspect="1" noChangeShapeType="1"/>
                </p:cNvSpPr>
                <p:nvPr/>
              </p:nvSpPr>
              <p:spPr bwMode="auto">
                <a:xfrm flipH="1">
                  <a:off x="14" y="1727"/>
                  <a:ext cx="5" cy="1"/>
                </a:xfrm>
                <a:prstGeom prst="line">
                  <a:avLst/>
                </a:prstGeom>
                <a:noFill/>
                <a:ln w="12700">
                  <a:solidFill>
                    <a:srgbClr val="FF0000"/>
                  </a:solidFill>
                  <a:round/>
                  <a:headEnd/>
                  <a:tailEnd/>
                </a:ln>
              </p:spPr>
              <p:txBody>
                <a:bodyPr/>
                <a:lstStyle/>
                <a:p>
                  <a:endParaRPr lang="en-US"/>
                </a:p>
              </p:txBody>
            </p:sp>
            <p:sp>
              <p:nvSpPr>
                <p:cNvPr id="2140" name="Line 187587"/>
                <p:cNvSpPr>
                  <a:spLocks noChangeAspect="1" noChangeShapeType="1"/>
                </p:cNvSpPr>
                <p:nvPr/>
              </p:nvSpPr>
              <p:spPr bwMode="auto">
                <a:xfrm flipV="1">
                  <a:off x="19" y="1761"/>
                  <a:ext cx="1" cy="6"/>
                </a:xfrm>
                <a:prstGeom prst="line">
                  <a:avLst/>
                </a:prstGeom>
                <a:noFill/>
                <a:ln w="12700">
                  <a:solidFill>
                    <a:srgbClr val="FF0000"/>
                  </a:solidFill>
                  <a:round/>
                  <a:headEnd/>
                  <a:tailEnd/>
                </a:ln>
              </p:spPr>
              <p:txBody>
                <a:bodyPr/>
                <a:lstStyle/>
                <a:p>
                  <a:endParaRPr lang="en-US"/>
                </a:p>
              </p:txBody>
            </p:sp>
            <p:sp>
              <p:nvSpPr>
                <p:cNvPr id="2141" name="Line 187588"/>
                <p:cNvSpPr>
                  <a:spLocks noChangeAspect="1" noChangeShapeType="1"/>
                </p:cNvSpPr>
                <p:nvPr/>
              </p:nvSpPr>
              <p:spPr bwMode="auto">
                <a:xfrm flipH="1">
                  <a:off x="14" y="2137"/>
                  <a:ext cx="5" cy="1"/>
                </a:xfrm>
                <a:prstGeom prst="line">
                  <a:avLst/>
                </a:prstGeom>
                <a:noFill/>
                <a:ln w="12700">
                  <a:solidFill>
                    <a:srgbClr val="FF0000"/>
                  </a:solidFill>
                  <a:round/>
                  <a:headEnd/>
                  <a:tailEnd/>
                </a:ln>
              </p:spPr>
              <p:txBody>
                <a:bodyPr/>
                <a:lstStyle/>
                <a:p>
                  <a:endParaRPr lang="en-US"/>
                </a:p>
              </p:txBody>
            </p:sp>
            <p:sp>
              <p:nvSpPr>
                <p:cNvPr id="2142" name="Line 187589"/>
                <p:cNvSpPr>
                  <a:spLocks noChangeAspect="1" noChangeShapeType="1"/>
                </p:cNvSpPr>
                <p:nvPr/>
              </p:nvSpPr>
              <p:spPr bwMode="auto">
                <a:xfrm flipV="1">
                  <a:off x="19" y="1985"/>
                  <a:ext cx="1" cy="12"/>
                </a:xfrm>
                <a:prstGeom prst="line">
                  <a:avLst/>
                </a:prstGeom>
                <a:noFill/>
                <a:ln w="12700">
                  <a:solidFill>
                    <a:srgbClr val="FF0000"/>
                  </a:solidFill>
                  <a:round/>
                  <a:headEnd/>
                  <a:tailEnd/>
                </a:ln>
              </p:spPr>
              <p:txBody>
                <a:bodyPr/>
                <a:lstStyle/>
                <a:p>
                  <a:endParaRPr lang="en-US"/>
                </a:p>
              </p:txBody>
            </p:sp>
            <p:sp>
              <p:nvSpPr>
                <p:cNvPr id="2143" name="Line 187590"/>
                <p:cNvSpPr>
                  <a:spLocks noChangeAspect="1" noChangeShapeType="1"/>
                </p:cNvSpPr>
                <p:nvPr/>
              </p:nvSpPr>
              <p:spPr bwMode="auto">
                <a:xfrm flipH="1" flipV="1">
                  <a:off x="14" y="1755"/>
                  <a:ext cx="5" cy="6"/>
                </a:xfrm>
                <a:prstGeom prst="line">
                  <a:avLst/>
                </a:prstGeom>
                <a:noFill/>
                <a:ln w="12700">
                  <a:solidFill>
                    <a:srgbClr val="FF0000"/>
                  </a:solidFill>
                  <a:round/>
                  <a:headEnd/>
                  <a:tailEnd/>
                </a:ln>
              </p:spPr>
              <p:txBody>
                <a:bodyPr/>
                <a:lstStyle/>
                <a:p>
                  <a:endParaRPr lang="en-US"/>
                </a:p>
              </p:txBody>
            </p:sp>
            <p:sp>
              <p:nvSpPr>
                <p:cNvPr id="2144" name="Line 187591"/>
                <p:cNvSpPr>
                  <a:spLocks noChangeAspect="1" noChangeShapeType="1"/>
                </p:cNvSpPr>
                <p:nvPr/>
              </p:nvSpPr>
              <p:spPr bwMode="auto">
                <a:xfrm flipH="1" flipV="1">
                  <a:off x="14" y="1660"/>
                  <a:ext cx="5" cy="5"/>
                </a:xfrm>
                <a:prstGeom prst="line">
                  <a:avLst/>
                </a:prstGeom>
                <a:noFill/>
                <a:ln w="12700">
                  <a:solidFill>
                    <a:srgbClr val="FF0000"/>
                  </a:solidFill>
                  <a:round/>
                  <a:headEnd/>
                  <a:tailEnd/>
                </a:ln>
              </p:spPr>
              <p:txBody>
                <a:bodyPr/>
                <a:lstStyle/>
                <a:p>
                  <a:endParaRPr lang="en-US"/>
                </a:p>
              </p:txBody>
            </p:sp>
            <p:sp>
              <p:nvSpPr>
                <p:cNvPr id="2145" name="Line 187593"/>
                <p:cNvSpPr>
                  <a:spLocks noChangeAspect="1" noChangeShapeType="1"/>
                </p:cNvSpPr>
                <p:nvPr/>
              </p:nvSpPr>
              <p:spPr bwMode="auto">
                <a:xfrm flipH="1">
                  <a:off x="14" y="1671"/>
                  <a:ext cx="5" cy="1"/>
                </a:xfrm>
                <a:prstGeom prst="line">
                  <a:avLst/>
                </a:prstGeom>
                <a:noFill/>
                <a:ln w="12700">
                  <a:solidFill>
                    <a:srgbClr val="FF0000"/>
                  </a:solidFill>
                  <a:round/>
                  <a:headEnd/>
                  <a:tailEnd/>
                </a:ln>
              </p:spPr>
              <p:txBody>
                <a:bodyPr/>
                <a:lstStyle/>
                <a:p>
                  <a:endParaRPr lang="en-US"/>
                </a:p>
              </p:txBody>
            </p:sp>
            <p:sp>
              <p:nvSpPr>
                <p:cNvPr id="2146" name="Line 187594"/>
                <p:cNvSpPr>
                  <a:spLocks noChangeAspect="1" noChangeShapeType="1"/>
                </p:cNvSpPr>
                <p:nvPr/>
              </p:nvSpPr>
              <p:spPr bwMode="auto">
                <a:xfrm flipH="1" flipV="1">
                  <a:off x="14" y="1974"/>
                  <a:ext cx="5" cy="11"/>
                </a:xfrm>
                <a:prstGeom prst="line">
                  <a:avLst/>
                </a:prstGeom>
                <a:noFill/>
                <a:ln w="12700">
                  <a:solidFill>
                    <a:srgbClr val="FF0000"/>
                  </a:solidFill>
                  <a:round/>
                  <a:headEnd/>
                  <a:tailEnd/>
                </a:ln>
              </p:spPr>
              <p:txBody>
                <a:bodyPr/>
                <a:lstStyle/>
                <a:p>
                  <a:endParaRPr lang="en-US"/>
                </a:p>
              </p:txBody>
            </p:sp>
            <p:sp>
              <p:nvSpPr>
                <p:cNvPr id="2147" name="Line 187595"/>
                <p:cNvSpPr>
                  <a:spLocks noChangeAspect="1" noChangeShapeType="1"/>
                </p:cNvSpPr>
                <p:nvPr/>
              </p:nvSpPr>
              <p:spPr bwMode="auto">
                <a:xfrm flipH="1">
                  <a:off x="14" y="1424"/>
                  <a:ext cx="5" cy="6"/>
                </a:xfrm>
                <a:prstGeom prst="line">
                  <a:avLst/>
                </a:prstGeom>
                <a:noFill/>
                <a:ln w="12700">
                  <a:solidFill>
                    <a:srgbClr val="FF0000"/>
                  </a:solidFill>
                  <a:round/>
                  <a:headEnd/>
                  <a:tailEnd/>
                </a:ln>
              </p:spPr>
              <p:txBody>
                <a:bodyPr/>
                <a:lstStyle/>
                <a:p>
                  <a:endParaRPr lang="en-US"/>
                </a:p>
              </p:txBody>
            </p:sp>
            <p:sp>
              <p:nvSpPr>
                <p:cNvPr id="2148" name="Line 187596"/>
                <p:cNvSpPr>
                  <a:spLocks noChangeAspect="1" noChangeShapeType="1"/>
                </p:cNvSpPr>
                <p:nvPr/>
              </p:nvSpPr>
              <p:spPr bwMode="auto">
                <a:xfrm flipH="1" flipV="1">
                  <a:off x="14" y="1749"/>
                  <a:ext cx="5" cy="6"/>
                </a:xfrm>
                <a:prstGeom prst="line">
                  <a:avLst/>
                </a:prstGeom>
                <a:noFill/>
                <a:ln w="12700">
                  <a:solidFill>
                    <a:srgbClr val="FF0000"/>
                  </a:solidFill>
                  <a:round/>
                  <a:headEnd/>
                  <a:tailEnd/>
                </a:ln>
              </p:spPr>
              <p:txBody>
                <a:bodyPr/>
                <a:lstStyle/>
                <a:p>
                  <a:endParaRPr lang="en-US"/>
                </a:p>
              </p:txBody>
            </p:sp>
            <p:sp>
              <p:nvSpPr>
                <p:cNvPr id="2149" name="Line 187597"/>
                <p:cNvSpPr>
                  <a:spLocks noChangeAspect="1" noChangeShapeType="1"/>
                </p:cNvSpPr>
                <p:nvPr/>
              </p:nvSpPr>
              <p:spPr bwMode="auto">
                <a:xfrm flipH="1">
                  <a:off x="14" y="1413"/>
                  <a:ext cx="5" cy="1"/>
                </a:xfrm>
                <a:prstGeom prst="line">
                  <a:avLst/>
                </a:prstGeom>
                <a:noFill/>
                <a:ln w="12700">
                  <a:solidFill>
                    <a:srgbClr val="FF0000"/>
                  </a:solidFill>
                  <a:round/>
                  <a:headEnd/>
                  <a:tailEnd/>
                </a:ln>
              </p:spPr>
              <p:txBody>
                <a:bodyPr/>
                <a:lstStyle/>
                <a:p>
                  <a:endParaRPr lang="en-US"/>
                </a:p>
              </p:txBody>
            </p:sp>
            <p:sp>
              <p:nvSpPr>
                <p:cNvPr id="2150" name="Line 187598"/>
                <p:cNvSpPr>
                  <a:spLocks noChangeAspect="1" noChangeShapeType="1"/>
                </p:cNvSpPr>
                <p:nvPr/>
              </p:nvSpPr>
              <p:spPr bwMode="auto">
                <a:xfrm flipV="1">
                  <a:off x="14" y="2131"/>
                  <a:ext cx="1" cy="6"/>
                </a:xfrm>
                <a:prstGeom prst="line">
                  <a:avLst/>
                </a:prstGeom>
                <a:noFill/>
                <a:ln w="12700">
                  <a:solidFill>
                    <a:srgbClr val="FF0000"/>
                  </a:solidFill>
                  <a:round/>
                  <a:headEnd/>
                  <a:tailEnd/>
                </a:ln>
              </p:spPr>
              <p:txBody>
                <a:bodyPr/>
                <a:lstStyle/>
                <a:p>
                  <a:endParaRPr lang="en-US"/>
                </a:p>
              </p:txBody>
            </p:sp>
            <p:sp>
              <p:nvSpPr>
                <p:cNvPr id="2151" name="Line 187599"/>
                <p:cNvSpPr>
                  <a:spLocks noChangeAspect="1" noChangeShapeType="1"/>
                </p:cNvSpPr>
                <p:nvPr/>
              </p:nvSpPr>
              <p:spPr bwMode="auto">
                <a:xfrm>
                  <a:off x="14" y="1317"/>
                  <a:ext cx="1" cy="6"/>
                </a:xfrm>
                <a:prstGeom prst="line">
                  <a:avLst/>
                </a:prstGeom>
                <a:noFill/>
                <a:ln w="12700">
                  <a:solidFill>
                    <a:srgbClr val="FF0000"/>
                  </a:solidFill>
                  <a:round/>
                  <a:headEnd/>
                  <a:tailEnd/>
                </a:ln>
              </p:spPr>
              <p:txBody>
                <a:bodyPr/>
                <a:lstStyle/>
                <a:p>
                  <a:endParaRPr lang="en-US"/>
                </a:p>
              </p:txBody>
            </p:sp>
            <p:sp>
              <p:nvSpPr>
                <p:cNvPr id="2152" name="Line 187600"/>
                <p:cNvSpPr>
                  <a:spLocks noChangeAspect="1" noChangeShapeType="1"/>
                </p:cNvSpPr>
                <p:nvPr/>
              </p:nvSpPr>
              <p:spPr bwMode="auto">
                <a:xfrm flipH="1" flipV="1">
                  <a:off x="8" y="1749"/>
                  <a:ext cx="6" cy="6"/>
                </a:xfrm>
                <a:prstGeom prst="line">
                  <a:avLst/>
                </a:prstGeom>
                <a:noFill/>
                <a:ln w="12700">
                  <a:solidFill>
                    <a:srgbClr val="FF0000"/>
                  </a:solidFill>
                  <a:round/>
                  <a:headEnd/>
                  <a:tailEnd/>
                </a:ln>
              </p:spPr>
              <p:txBody>
                <a:bodyPr/>
                <a:lstStyle/>
                <a:p>
                  <a:endParaRPr lang="en-US"/>
                </a:p>
              </p:txBody>
            </p:sp>
            <p:sp>
              <p:nvSpPr>
                <p:cNvPr id="2153" name="Line 187601"/>
                <p:cNvSpPr>
                  <a:spLocks noChangeAspect="1" noChangeShapeType="1"/>
                </p:cNvSpPr>
                <p:nvPr/>
              </p:nvSpPr>
              <p:spPr bwMode="auto">
                <a:xfrm flipV="1">
                  <a:off x="14" y="1963"/>
                  <a:ext cx="1" cy="11"/>
                </a:xfrm>
                <a:prstGeom prst="line">
                  <a:avLst/>
                </a:prstGeom>
                <a:noFill/>
                <a:ln w="12700">
                  <a:solidFill>
                    <a:srgbClr val="FF0000"/>
                  </a:solidFill>
                  <a:round/>
                  <a:headEnd/>
                  <a:tailEnd/>
                </a:ln>
              </p:spPr>
              <p:txBody>
                <a:bodyPr/>
                <a:lstStyle/>
                <a:p>
                  <a:endParaRPr lang="en-US"/>
                </a:p>
              </p:txBody>
            </p:sp>
            <p:sp>
              <p:nvSpPr>
                <p:cNvPr id="2154" name="Line 187602"/>
                <p:cNvSpPr>
                  <a:spLocks noChangeAspect="1" noChangeShapeType="1"/>
                </p:cNvSpPr>
                <p:nvPr/>
              </p:nvSpPr>
              <p:spPr bwMode="auto">
                <a:xfrm flipV="1">
                  <a:off x="14" y="1744"/>
                  <a:ext cx="1" cy="5"/>
                </a:xfrm>
                <a:prstGeom prst="line">
                  <a:avLst/>
                </a:prstGeom>
                <a:noFill/>
                <a:ln w="12700">
                  <a:solidFill>
                    <a:srgbClr val="FF0000"/>
                  </a:solidFill>
                  <a:round/>
                  <a:headEnd/>
                  <a:tailEnd/>
                </a:ln>
              </p:spPr>
              <p:txBody>
                <a:bodyPr/>
                <a:lstStyle/>
                <a:p>
                  <a:endParaRPr lang="en-US"/>
                </a:p>
              </p:txBody>
            </p:sp>
            <p:sp>
              <p:nvSpPr>
                <p:cNvPr id="2155" name="Line 187603"/>
                <p:cNvSpPr>
                  <a:spLocks noChangeAspect="1" noChangeShapeType="1"/>
                </p:cNvSpPr>
                <p:nvPr/>
              </p:nvSpPr>
              <p:spPr bwMode="auto">
                <a:xfrm flipV="1">
                  <a:off x="14" y="1727"/>
                  <a:ext cx="1" cy="6"/>
                </a:xfrm>
                <a:prstGeom prst="line">
                  <a:avLst/>
                </a:prstGeom>
                <a:noFill/>
                <a:ln w="12700">
                  <a:solidFill>
                    <a:srgbClr val="FF0000"/>
                  </a:solidFill>
                  <a:round/>
                  <a:headEnd/>
                  <a:tailEnd/>
                </a:ln>
              </p:spPr>
              <p:txBody>
                <a:bodyPr/>
                <a:lstStyle/>
                <a:p>
                  <a:endParaRPr lang="en-US"/>
                </a:p>
              </p:txBody>
            </p:sp>
            <p:sp>
              <p:nvSpPr>
                <p:cNvPr id="2156" name="Line 187604"/>
                <p:cNvSpPr>
                  <a:spLocks noChangeAspect="1" noChangeShapeType="1"/>
                </p:cNvSpPr>
                <p:nvPr/>
              </p:nvSpPr>
              <p:spPr bwMode="auto">
                <a:xfrm flipV="1">
                  <a:off x="14" y="1733"/>
                  <a:ext cx="1" cy="6"/>
                </a:xfrm>
                <a:prstGeom prst="line">
                  <a:avLst/>
                </a:prstGeom>
                <a:noFill/>
                <a:ln w="12700">
                  <a:solidFill>
                    <a:srgbClr val="FF0000"/>
                  </a:solidFill>
                  <a:round/>
                  <a:headEnd/>
                  <a:tailEnd/>
                </a:ln>
              </p:spPr>
              <p:txBody>
                <a:bodyPr/>
                <a:lstStyle/>
                <a:p>
                  <a:endParaRPr lang="en-US"/>
                </a:p>
              </p:txBody>
            </p:sp>
            <p:sp>
              <p:nvSpPr>
                <p:cNvPr id="2157" name="Line 187605"/>
                <p:cNvSpPr>
                  <a:spLocks noChangeAspect="1" noChangeShapeType="1"/>
                </p:cNvSpPr>
                <p:nvPr/>
              </p:nvSpPr>
              <p:spPr bwMode="auto">
                <a:xfrm flipV="1">
                  <a:off x="14" y="1721"/>
                  <a:ext cx="1" cy="6"/>
                </a:xfrm>
                <a:prstGeom prst="line">
                  <a:avLst/>
                </a:prstGeom>
                <a:noFill/>
                <a:ln w="12700">
                  <a:solidFill>
                    <a:srgbClr val="FF0000"/>
                  </a:solidFill>
                  <a:round/>
                  <a:headEnd/>
                  <a:tailEnd/>
                </a:ln>
              </p:spPr>
              <p:txBody>
                <a:bodyPr/>
                <a:lstStyle/>
                <a:p>
                  <a:endParaRPr lang="en-US"/>
                </a:p>
              </p:txBody>
            </p:sp>
            <p:sp>
              <p:nvSpPr>
                <p:cNvPr id="2158" name="Line 187606"/>
                <p:cNvSpPr>
                  <a:spLocks noChangeAspect="1" noChangeShapeType="1"/>
                </p:cNvSpPr>
                <p:nvPr/>
              </p:nvSpPr>
              <p:spPr bwMode="auto">
                <a:xfrm flipH="1" flipV="1">
                  <a:off x="8" y="2125"/>
                  <a:ext cx="6" cy="6"/>
                </a:xfrm>
                <a:prstGeom prst="line">
                  <a:avLst/>
                </a:prstGeom>
                <a:noFill/>
                <a:ln w="12700">
                  <a:solidFill>
                    <a:srgbClr val="FF0000"/>
                  </a:solidFill>
                  <a:round/>
                  <a:headEnd/>
                  <a:tailEnd/>
                </a:ln>
              </p:spPr>
              <p:txBody>
                <a:bodyPr/>
                <a:lstStyle/>
                <a:p>
                  <a:endParaRPr lang="en-US"/>
                </a:p>
              </p:txBody>
            </p:sp>
            <p:sp>
              <p:nvSpPr>
                <p:cNvPr id="2159" name="Line 187607"/>
                <p:cNvSpPr>
                  <a:spLocks noChangeAspect="1" noChangeShapeType="1"/>
                </p:cNvSpPr>
                <p:nvPr/>
              </p:nvSpPr>
              <p:spPr bwMode="auto">
                <a:xfrm flipH="1">
                  <a:off x="8" y="1413"/>
                  <a:ext cx="6" cy="1"/>
                </a:xfrm>
                <a:prstGeom prst="line">
                  <a:avLst/>
                </a:prstGeom>
                <a:noFill/>
                <a:ln w="12700">
                  <a:solidFill>
                    <a:srgbClr val="FF0000"/>
                  </a:solidFill>
                  <a:round/>
                  <a:headEnd/>
                  <a:tailEnd/>
                </a:ln>
              </p:spPr>
              <p:txBody>
                <a:bodyPr/>
                <a:lstStyle/>
                <a:p>
                  <a:endParaRPr lang="en-US"/>
                </a:p>
              </p:txBody>
            </p:sp>
            <p:sp>
              <p:nvSpPr>
                <p:cNvPr id="2160" name="Line 187608"/>
                <p:cNvSpPr>
                  <a:spLocks noChangeAspect="1" noChangeShapeType="1"/>
                </p:cNvSpPr>
                <p:nvPr/>
              </p:nvSpPr>
              <p:spPr bwMode="auto">
                <a:xfrm flipH="1" flipV="1">
                  <a:off x="8" y="1739"/>
                  <a:ext cx="6" cy="5"/>
                </a:xfrm>
                <a:prstGeom prst="line">
                  <a:avLst/>
                </a:prstGeom>
                <a:noFill/>
                <a:ln w="12700">
                  <a:solidFill>
                    <a:srgbClr val="FF0000"/>
                  </a:solidFill>
                  <a:round/>
                  <a:headEnd/>
                  <a:tailEnd/>
                </a:ln>
              </p:spPr>
              <p:txBody>
                <a:bodyPr/>
                <a:lstStyle/>
                <a:p>
                  <a:endParaRPr lang="en-US"/>
                </a:p>
              </p:txBody>
            </p:sp>
            <p:sp>
              <p:nvSpPr>
                <p:cNvPr id="2161" name="Line 187609"/>
                <p:cNvSpPr>
                  <a:spLocks noChangeAspect="1" noChangeShapeType="1"/>
                </p:cNvSpPr>
                <p:nvPr/>
              </p:nvSpPr>
              <p:spPr bwMode="auto">
                <a:xfrm flipH="1" flipV="1">
                  <a:off x="8" y="1957"/>
                  <a:ext cx="6" cy="6"/>
                </a:xfrm>
                <a:prstGeom prst="line">
                  <a:avLst/>
                </a:prstGeom>
                <a:noFill/>
                <a:ln w="12700">
                  <a:solidFill>
                    <a:srgbClr val="FF0000"/>
                  </a:solidFill>
                  <a:round/>
                  <a:headEnd/>
                  <a:tailEnd/>
                </a:ln>
              </p:spPr>
              <p:txBody>
                <a:bodyPr/>
                <a:lstStyle/>
                <a:p>
                  <a:endParaRPr lang="en-US"/>
                </a:p>
              </p:txBody>
            </p:sp>
            <p:sp>
              <p:nvSpPr>
                <p:cNvPr id="2162" name="Line 187610"/>
                <p:cNvSpPr>
                  <a:spLocks noChangeAspect="1" noChangeShapeType="1"/>
                </p:cNvSpPr>
                <p:nvPr/>
              </p:nvSpPr>
              <p:spPr bwMode="auto">
                <a:xfrm flipV="1">
                  <a:off x="14" y="1715"/>
                  <a:ext cx="1" cy="6"/>
                </a:xfrm>
                <a:prstGeom prst="line">
                  <a:avLst/>
                </a:prstGeom>
                <a:noFill/>
                <a:ln w="12700">
                  <a:solidFill>
                    <a:srgbClr val="FF0000"/>
                  </a:solidFill>
                  <a:round/>
                  <a:headEnd/>
                  <a:tailEnd/>
                </a:ln>
              </p:spPr>
              <p:txBody>
                <a:bodyPr/>
                <a:lstStyle/>
                <a:p>
                  <a:endParaRPr lang="en-US"/>
                </a:p>
              </p:txBody>
            </p:sp>
            <p:sp>
              <p:nvSpPr>
                <p:cNvPr id="2163" name="Line 187611"/>
                <p:cNvSpPr>
                  <a:spLocks noChangeAspect="1" noChangeShapeType="1"/>
                </p:cNvSpPr>
                <p:nvPr/>
              </p:nvSpPr>
              <p:spPr bwMode="auto">
                <a:xfrm flipV="1">
                  <a:off x="14" y="1739"/>
                  <a:ext cx="1" cy="5"/>
                </a:xfrm>
                <a:prstGeom prst="line">
                  <a:avLst/>
                </a:prstGeom>
                <a:noFill/>
                <a:ln w="12700">
                  <a:solidFill>
                    <a:srgbClr val="FF0000"/>
                  </a:solidFill>
                  <a:round/>
                  <a:headEnd/>
                  <a:tailEnd/>
                </a:ln>
              </p:spPr>
              <p:txBody>
                <a:bodyPr/>
                <a:lstStyle/>
                <a:p>
                  <a:endParaRPr lang="en-US"/>
                </a:p>
              </p:txBody>
            </p:sp>
            <p:sp>
              <p:nvSpPr>
                <p:cNvPr id="2164" name="Line 187612"/>
                <p:cNvSpPr>
                  <a:spLocks noChangeAspect="1" noChangeShapeType="1"/>
                </p:cNvSpPr>
                <p:nvPr/>
              </p:nvSpPr>
              <p:spPr bwMode="auto">
                <a:xfrm flipH="1" flipV="1">
                  <a:off x="8" y="1665"/>
                  <a:ext cx="6" cy="6"/>
                </a:xfrm>
                <a:prstGeom prst="line">
                  <a:avLst/>
                </a:prstGeom>
                <a:noFill/>
                <a:ln w="12700">
                  <a:solidFill>
                    <a:srgbClr val="FF0000"/>
                  </a:solidFill>
                  <a:round/>
                  <a:headEnd/>
                  <a:tailEnd/>
                </a:ln>
              </p:spPr>
              <p:txBody>
                <a:bodyPr/>
                <a:lstStyle/>
                <a:p>
                  <a:endParaRPr lang="en-US"/>
                </a:p>
              </p:txBody>
            </p:sp>
            <p:sp>
              <p:nvSpPr>
                <p:cNvPr id="2165" name="Line 187613"/>
                <p:cNvSpPr>
                  <a:spLocks noChangeAspect="1" noChangeShapeType="1"/>
                </p:cNvSpPr>
                <p:nvPr/>
              </p:nvSpPr>
              <p:spPr bwMode="auto">
                <a:xfrm flipH="1">
                  <a:off x="8" y="1430"/>
                  <a:ext cx="6" cy="1"/>
                </a:xfrm>
                <a:prstGeom prst="line">
                  <a:avLst/>
                </a:prstGeom>
                <a:noFill/>
                <a:ln w="12700">
                  <a:solidFill>
                    <a:srgbClr val="FF0000"/>
                  </a:solidFill>
                  <a:round/>
                  <a:headEnd/>
                  <a:tailEnd/>
                </a:ln>
              </p:spPr>
              <p:txBody>
                <a:bodyPr/>
                <a:lstStyle/>
                <a:p>
                  <a:endParaRPr lang="en-US"/>
                </a:p>
              </p:txBody>
            </p:sp>
            <p:sp>
              <p:nvSpPr>
                <p:cNvPr id="2166" name="Line 187614"/>
                <p:cNvSpPr>
                  <a:spLocks noChangeAspect="1" noChangeShapeType="1"/>
                </p:cNvSpPr>
                <p:nvPr/>
              </p:nvSpPr>
              <p:spPr bwMode="auto">
                <a:xfrm flipH="1">
                  <a:off x="8" y="1660"/>
                  <a:ext cx="6" cy="1"/>
                </a:xfrm>
                <a:prstGeom prst="line">
                  <a:avLst/>
                </a:prstGeom>
                <a:noFill/>
                <a:ln w="12700">
                  <a:solidFill>
                    <a:srgbClr val="FF0000"/>
                  </a:solidFill>
                  <a:round/>
                  <a:headEnd/>
                  <a:tailEnd/>
                </a:ln>
              </p:spPr>
              <p:txBody>
                <a:bodyPr/>
                <a:lstStyle/>
                <a:p>
                  <a:endParaRPr lang="en-US"/>
                </a:p>
              </p:txBody>
            </p:sp>
            <p:sp>
              <p:nvSpPr>
                <p:cNvPr id="2167" name="Line 187615"/>
                <p:cNvSpPr>
                  <a:spLocks noChangeAspect="1" noChangeShapeType="1"/>
                </p:cNvSpPr>
                <p:nvPr/>
              </p:nvSpPr>
              <p:spPr bwMode="auto">
                <a:xfrm flipH="1" flipV="1">
                  <a:off x="8" y="1711"/>
                  <a:ext cx="6" cy="4"/>
                </a:xfrm>
                <a:prstGeom prst="line">
                  <a:avLst/>
                </a:prstGeom>
                <a:noFill/>
                <a:ln w="12700">
                  <a:solidFill>
                    <a:srgbClr val="FF0000"/>
                  </a:solidFill>
                  <a:round/>
                  <a:headEnd/>
                  <a:tailEnd/>
                </a:ln>
              </p:spPr>
              <p:txBody>
                <a:bodyPr/>
                <a:lstStyle/>
                <a:p>
                  <a:endParaRPr lang="en-US"/>
                </a:p>
              </p:txBody>
            </p:sp>
            <p:sp>
              <p:nvSpPr>
                <p:cNvPr id="2168" name="Line 187616"/>
                <p:cNvSpPr>
                  <a:spLocks noChangeAspect="1" noChangeShapeType="1"/>
                </p:cNvSpPr>
                <p:nvPr/>
              </p:nvSpPr>
              <p:spPr bwMode="auto">
                <a:xfrm flipH="1">
                  <a:off x="8" y="1323"/>
                  <a:ext cx="6" cy="6"/>
                </a:xfrm>
                <a:prstGeom prst="line">
                  <a:avLst/>
                </a:prstGeom>
                <a:noFill/>
                <a:ln w="12700">
                  <a:solidFill>
                    <a:srgbClr val="FF0000"/>
                  </a:solidFill>
                  <a:round/>
                  <a:headEnd/>
                  <a:tailEnd/>
                </a:ln>
              </p:spPr>
              <p:txBody>
                <a:bodyPr/>
                <a:lstStyle/>
                <a:p>
                  <a:endParaRPr lang="en-US"/>
                </a:p>
              </p:txBody>
            </p:sp>
            <p:sp>
              <p:nvSpPr>
                <p:cNvPr id="2169" name="Line 187617"/>
                <p:cNvSpPr>
                  <a:spLocks noChangeAspect="1" noChangeShapeType="1"/>
                </p:cNvSpPr>
                <p:nvPr/>
              </p:nvSpPr>
              <p:spPr bwMode="auto">
                <a:xfrm flipH="1" flipV="1">
                  <a:off x="8" y="1721"/>
                  <a:ext cx="6" cy="6"/>
                </a:xfrm>
                <a:prstGeom prst="line">
                  <a:avLst/>
                </a:prstGeom>
                <a:noFill/>
                <a:ln w="12700">
                  <a:solidFill>
                    <a:srgbClr val="FF0000"/>
                  </a:solidFill>
                  <a:round/>
                  <a:headEnd/>
                  <a:tailEnd/>
                </a:ln>
              </p:spPr>
              <p:txBody>
                <a:bodyPr/>
                <a:lstStyle/>
                <a:p>
                  <a:endParaRPr lang="en-US"/>
                </a:p>
              </p:txBody>
            </p:sp>
            <p:sp>
              <p:nvSpPr>
                <p:cNvPr id="2170" name="Line 187618"/>
                <p:cNvSpPr>
                  <a:spLocks noChangeAspect="1" noChangeShapeType="1"/>
                </p:cNvSpPr>
                <p:nvPr/>
              </p:nvSpPr>
              <p:spPr bwMode="auto">
                <a:xfrm flipV="1">
                  <a:off x="8" y="1733"/>
                  <a:ext cx="1" cy="6"/>
                </a:xfrm>
                <a:prstGeom prst="line">
                  <a:avLst/>
                </a:prstGeom>
                <a:noFill/>
                <a:ln w="12700">
                  <a:solidFill>
                    <a:srgbClr val="FF0000"/>
                  </a:solidFill>
                  <a:round/>
                  <a:headEnd/>
                  <a:tailEnd/>
                </a:ln>
              </p:spPr>
              <p:txBody>
                <a:bodyPr/>
                <a:lstStyle/>
                <a:p>
                  <a:endParaRPr lang="en-US"/>
                </a:p>
              </p:txBody>
            </p:sp>
            <p:sp>
              <p:nvSpPr>
                <p:cNvPr id="2171" name="Line 187619"/>
                <p:cNvSpPr>
                  <a:spLocks noChangeAspect="1" noChangeShapeType="1"/>
                </p:cNvSpPr>
                <p:nvPr/>
              </p:nvSpPr>
              <p:spPr bwMode="auto">
                <a:xfrm flipV="1">
                  <a:off x="8" y="1671"/>
                  <a:ext cx="6" cy="6"/>
                </a:xfrm>
                <a:prstGeom prst="line">
                  <a:avLst/>
                </a:prstGeom>
                <a:noFill/>
                <a:ln w="12700">
                  <a:solidFill>
                    <a:srgbClr val="FF0000"/>
                  </a:solidFill>
                  <a:round/>
                  <a:headEnd/>
                  <a:tailEnd/>
                </a:ln>
              </p:spPr>
              <p:txBody>
                <a:bodyPr/>
                <a:lstStyle/>
                <a:p>
                  <a:endParaRPr lang="en-US"/>
                </a:p>
              </p:txBody>
            </p:sp>
            <p:sp>
              <p:nvSpPr>
                <p:cNvPr id="2172" name="Line 187620"/>
                <p:cNvSpPr>
                  <a:spLocks noChangeAspect="1" noChangeShapeType="1"/>
                </p:cNvSpPr>
                <p:nvPr/>
              </p:nvSpPr>
              <p:spPr bwMode="auto">
                <a:xfrm flipV="1">
                  <a:off x="8" y="1688"/>
                  <a:ext cx="1" cy="5"/>
                </a:xfrm>
                <a:prstGeom prst="line">
                  <a:avLst/>
                </a:prstGeom>
                <a:noFill/>
                <a:ln w="12700">
                  <a:solidFill>
                    <a:srgbClr val="FF0000"/>
                  </a:solidFill>
                  <a:round/>
                  <a:headEnd/>
                  <a:tailEnd/>
                </a:ln>
              </p:spPr>
              <p:txBody>
                <a:bodyPr/>
                <a:lstStyle/>
                <a:p>
                  <a:endParaRPr lang="en-US"/>
                </a:p>
              </p:txBody>
            </p:sp>
            <p:sp>
              <p:nvSpPr>
                <p:cNvPr id="2173" name="Line 187621"/>
                <p:cNvSpPr>
                  <a:spLocks noChangeAspect="1" noChangeShapeType="1"/>
                </p:cNvSpPr>
                <p:nvPr/>
              </p:nvSpPr>
              <p:spPr bwMode="auto">
                <a:xfrm flipV="1">
                  <a:off x="8" y="1693"/>
                  <a:ext cx="1" cy="6"/>
                </a:xfrm>
                <a:prstGeom prst="line">
                  <a:avLst/>
                </a:prstGeom>
                <a:noFill/>
                <a:ln w="12700">
                  <a:solidFill>
                    <a:srgbClr val="FF0000"/>
                  </a:solidFill>
                  <a:round/>
                  <a:headEnd/>
                  <a:tailEnd/>
                </a:ln>
              </p:spPr>
              <p:txBody>
                <a:bodyPr/>
                <a:lstStyle/>
                <a:p>
                  <a:endParaRPr lang="en-US"/>
                </a:p>
              </p:txBody>
            </p:sp>
            <p:sp>
              <p:nvSpPr>
                <p:cNvPr id="2174" name="Line 187622"/>
                <p:cNvSpPr>
                  <a:spLocks noChangeAspect="1" noChangeShapeType="1"/>
                </p:cNvSpPr>
                <p:nvPr/>
              </p:nvSpPr>
              <p:spPr bwMode="auto">
                <a:xfrm flipV="1">
                  <a:off x="8" y="1705"/>
                  <a:ext cx="1" cy="6"/>
                </a:xfrm>
                <a:prstGeom prst="line">
                  <a:avLst/>
                </a:prstGeom>
                <a:noFill/>
                <a:ln w="12700">
                  <a:solidFill>
                    <a:srgbClr val="FF0000"/>
                  </a:solidFill>
                  <a:round/>
                  <a:headEnd/>
                  <a:tailEnd/>
                </a:ln>
              </p:spPr>
              <p:txBody>
                <a:bodyPr/>
                <a:lstStyle/>
                <a:p>
                  <a:endParaRPr lang="en-US"/>
                </a:p>
              </p:txBody>
            </p:sp>
            <p:sp>
              <p:nvSpPr>
                <p:cNvPr id="2175" name="Line 187623"/>
                <p:cNvSpPr>
                  <a:spLocks noChangeAspect="1" noChangeShapeType="1"/>
                </p:cNvSpPr>
                <p:nvPr/>
              </p:nvSpPr>
              <p:spPr bwMode="auto">
                <a:xfrm flipV="1">
                  <a:off x="8" y="1699"/>
                  <a:ext cx="1" cy="6"/>
                </a:xfrm>
                <a:prstGeom prst="line">
                  <a:avLst/>
                </a:prstGeom>
                <a:noFill/>
                <a:ln w="12700">
                  <a:solidFill>
                    <a:srgbClr val="FF0000"/>
                  </a:solidFill>
                  <a:round/>
                  <a:headEnd/>
                  <a:tailEnd/>
                </a:ln>
              </p:spPr>
              <p:txBody>
                <a:bodyPr/>
                <a:lstStyle/>
                <a:p>
                  <a:endParaRPr lang="en-US"/>
                </a:p>
              </p:txBody>
            </p:sp>
            <p:sp>
              <p:nvSpPr>
                <p:cNvPr id="2176" name="Line 187624"/>
                <p:cNvSpPr>
                  <a:spLocks noChangeAspect="1" noChangeShapeType="1"/>
                </p:cNvSpPr>
                <p:nvPr/>
              </p:nvSpPr>
              <p:spPr bwMode="auto">
                <a:xfrm flipV="1">
                  <a:off x="8" y="1683"/>
                  <a:ext cx="1" cy="5"/>
                </a:xfrm>
                <a:prstGeom prst="line">
                  <a:avLst/>
                </a:prstGeom>
                <a:noFill/>
                <a:ln w="12700">
                  <a:solidFill>
                    <a:srgbClr val="FF0000"/>
                  </a:solidFill>
                  <a:round/>
                  <a:headEnd/>
                  <a:tailEnd/>
                </a:ln>
              </p:spPr>
              <p:txBody>
                <a:bodyPr/>
                <a:lstStyle/>
                <a:p>
                  <a:endParaRPr lang="en-US"/>
                </a:p>
              </p:txBody>
            </p:sp>
            <p:sp>
              <p:nvSpPr>
                <p:cNvPr id="2177" name="Line 187625"/>
                <p:cNvSpPr>
                  <a:spLocks noChangeAspect="1" noChangeShapeType="1"/>
                </p:cNvSpPr>
                <p:nvPr/>
              </p:nvSpPr>
              <p:spPr bwMode="auto">
                <a:xfrm flipV="1">
                  <a:off x="8" y="1677"/>
                  <a:ext cx="1" cy="6"/>
                </a:xfrm>
                <a:prstGeom prst="line">
                  <a:avLst/>
                </a:prstGeom>
                <a:noFill/>
                <a:ln w="12700">
                  <a:solidFill>
                    <a:srgbClr val="FF0000"/>
                  </a:solidFill>
                  <a:round/>
                  <a:headEnd/>
                  <a:tailEnd/>
                </a:ln>
              </p:spPr>
              <p:txBody>
                <a:bodyPr/>
                <a:lstStyle/>
                <a:p>
                  <a:endParaRPr lang="en-US"/>
                </a:p>
              </p:txBody>
            </p:sp>
            <p:sp>
              <p:nvSpPr>
                <p:cNvPr id="2178" name="Line 187626"/>
                <p:cNvSpPr>
                  <a:spLocks noChangeAspect="1" noChangeShapeType="1"/>
                </p:cNvSpPr>
                <p:nvPr/>
              </p:nvSpPr>
              <p:spPr bwMode="auto">
                <a:xfrm flipV="1">
                  <a:off x="8" y="1744"/>
                  <a:ext cx="6" cy="5"/>
                </a:xfrm>
                <a:prstGeom prst="line">
                  <a:avLst/>
                </a:prstGeom>
                <a:noFill/>
                <a:ln w="12700">
                  <a:solidFill>
                    <a:srgbClr val="FF0000"/>
                  </a:solidFill>
                  <a:round/>
                  <a:headEnd/>
                  <a:tailEnd/>
                </a:ln>
              </p:spPr>
              <p:txBody>
                <a:bodyPr/>
                <a:lstStyle/>
                <a:p>
                  <a:endParaRPr lang="en-US"/>
                </a:p>
              </p:txBody>
            </p:sp>
            <p:sp>
              <p:nvSpPr>
                <p:cNvPr id="2179" name="Line 187627"/>
                <p:cNvSpPr>
                  <a:spLocks noChangeAspect="1" noChangeShapeType="1"/>
                </p:cNvSpPr>
                <p:nvPr/>
              </p:nvSpPr>
              <p:spPr bwMode="auto">
                <a:xfrm flipV="1">
                  <a:off x="8" y="1952"/>
                  <a:ext cx="1" cy="5"/>
                </a:xfrm>
                <a:prstGeom prst="line">
                  <a:avLst/>
                </a:prstGeom>
                <a:noFill/>
                <a:ln w="12700">
                  <a:solidFill>
                    <a:srgbClr val="FF0000"/>
                  </a:solidFill>
                  <a:round/>
                  <a:headEnd/>
                  <a:tailEnd/>
                </a:ln>
              </p:spPr>
              <p:txBody>
                <a:bodyPr/>
                <a:lstStyle/>
                <a:p>
                  <a:endParaRPr lang="en-US"/>
                </a:p>
              </p:txBody>
            </p:sp>
            <p:sp>
              <p:nvSpPr>
                <p:cNvPr id="2180" name="Line 187628"/>
                <p:cNvSpPr>
                  <a:spLocks noChangeAspect="1" noChangeShapeType="1"/>
                </p:cNvSpPr>
                <p:nvPr/>
              </p:nvSpPr>
              <p:spPr bwMode="auto">
                <a:xfrm flipH="1" flipV="1">
                  <a:off x="3" y="1721"/>
                  <a:ext cx="5" cy="12"/>
                </a:xfrm>
                <a:prstGeom prst="line">
                  <a:avLst/>
                </a:prstGeom>
                <a:noFill/>
                <a:ln w="12700">
                  <a:solidFill>
                    <a:srgbClr val="FF0000"/>
                  </a:solidFill>
                  <a:round/>
                  <a:headEnd/>
                  <a:tailEnd/>
                </a:ln>
              </p:spPr>
              <p:txBody>
                <a:bodyPr/>
                <a:lstStyle/>
                <a:p>
                  <a:endParaRPr lang="en-US"/>
                </a:p>
              </p:txBody>
            </p:sp>
            <p:sp>
              <p:nvSpPr>
                <p:cNvPr id="2181" name="Line 187629"/>
                <p:cNvSpPr>
                  <a:spLocks noChangeAspect="1" noChangeShapeType="1"/>
                </p:cNvSpPr>
                <p:nvPr/>
              </p:nvSpPr>
              <p:spPr bwMode="auto">
                <a:xfrm flipH="1">
                  <a:off x="3" y="1413"/>
                  <a:ext cx="5" cy="6"/>
                </a:xfrm>
                <a:prstGeom prst="line">
                  <a:avLst/>
                </a:prstGeom>
                <a:noFill/>
                <a:ln w="12700">
                  <a:solidFill>
                    <a:srgbClr val="FF0000"/>
                  </a:solidFill>
                  <a:round/>
                  <a:headEnd/>
                  <a:tailEnd/>
                </a:ln>
              </p:spPr>
              <p:txBody>
                <a:bodyPr/>
                <a:lstStyle/>
                <a:p>
                  <a:endParaRPr lang="en-US"/>
                </a:p>
              </p:txBody>
            </p:sp>
            <p:sp>
              <p:nvSpPr>
                <p:cNvPr id="2182" name="Line 187630"/>
                <p:cNvSpPr>
                  <a:spLocks noChangeAspect="1" noChangeShapeType="1"/>
                </p:cNvSpPr>
                <p:nvPr/>
              </p:nvSpPr>
              <p:spPr bwMode="auto">
                <a:xfrm flipH="1">
                  <a:off x="3" y="2125"/>
                  <a:ext cx="5" cy="1"/>
                </a:xfrm>
                <a:prstGeom prst="line">
                  <a:avLst/>
                </a:prstGeom>
                <a:noFill/>
                <a:ln w="12700">
                  <a:solidFill>
                    <a:srgbClr val="FF0000"/>
                  </a:solidFill>
                  <a:round/>
                  <a:headEnd/>
                  <a:tailEnd/>
                </a:ln>
              </p:spPr>
              <p:txBody>
                <a:bodyPr/>
                <a:lstStyle/>
                <a:p>
                  <a:endParaRPr lang="en-US"/>
                </a:p>
              </p:txBody>
            </p:sp>
            <p:sp>
              <p:nvSpPr>
                <p:cNvPr id="2183" name="Line 187631"/>
                <p:cNvSpPr>
                  <a:spLocks noChangeAspect="1" noChangeShapeType="1"/>
                </p:cNvSpPr>
                <p:nvPr/>
              </p:nvSpPr>
              <p:spPr bwMode="auto">
                <a:xfrm flipV="1">
                  <a:off x="8" y="1660"/>
                  <a:ext cx="1" cy="5"/>
                </a:xfrm>
                <a:prstGeom prst="line">
                  <a:avLst/>
                </a:prstGeom>
                <a:noFill/>
                <a:ln w="12700">
                  <a:solidFill>
                    <a:srgbClr val="FF0000"/>
                  </a:solidFill>
                  <a:round/>
                  <a:headEnd/>
                  <a:tailEnd/>
                </a:ln>
              </p:spPr>
              <p:txBody>
                <a:bodyPr/>
                <a:lstStyle/>
                <a:p>
                  <a:endParaRPr lang="en-US"/>
                </a:p>
              </p:txBody>
            </p:sp>
            <p:sp>
              <p:nvSpPr>
                <p:cNvPr id="2184" name="Line 187632"/>
                <p:cNvSpPr>
                  <a:spLocks noChangeAspect="1" noChangeShapeType="1"/>
                </p:cNvSpPr>
                <p:nvPr/>
              </p:nvSpPr>
              <p:spPr bwMode="auto">
                <a:xfrm flipV="1">
                  <a:off x="8" y="1946"/>
                  <a:ext cx="1" cy="6"/>
                </a:xfrm>
                <a:prstGeom prst="line">
                  <a:avLst/>
                </a:prstGeom>
                <a:noFill/>
                <a:ln w="12700">
                  <a:solidFill>
                    <a:srgbClr val="FF0000"/>
                  </a:solidFill>
                  <a:round/>
                  <a:headEnd/>
                  <a:tailEnd/>
                </a:ln>
              </p:spPr>
              <p:txBody>
                <a:bodyPr/>
                <a:lstStyle/>
                <a:p>
                  <a:endParaRPr lang="en-US"/>
                </a:p>
              </p:txBody>
            </p:sp>
            <p:sp>
              <p:nvSpPr>
                <p:cNvPr id="2185" name="Line 187633"/>
                <p:cNvSpPr>
                  <a:spLocks noChangeAspect="1" noChangeShapeType="1"/>
                </p:cNvSpPr>
                <p:nvPr/>
              </p:nvSpPr>
              <p:spPr bwMode="auto">
                <a:xfrm flipH="1">
                  <a:off x="3" y="1721"/>
                  <a:ext cx="5" cy="1"/>
                </a:xfrm>
                <a:prstGeom prst="line">
                  <a:avLst/>
                </a:prstGeom>
                <a:noFill/>
                <a:ln w="12700">
                  <a:solidFill>
                    <a:srgbClr val="FF0000"/>
                  </a:solidFill>
                  <a:round/>
                  <a:headEnd/>
                  <a:tailEnd/>
                </a:ln>
              </p:spPr>
              <p:txBody>
                <a:bodyPr/>
                <a:lstStyle/>
                <a:p>
                  <a:endParaRPr lang="en-US"/>
                </a:p>
              </p:txBody>
            </p:sp>
            <p:sp>
              <p:nvSpPr>
                <p:cNvPr id="2186" name="Line 187634"/>
                <p:cNvSpPr>
                  <a:spLocks noChangeAspect="1" noChangeShapeType="1"/>
                </p:cNvSpPr>
                <p:nvPr/>
              </p:nvSpPr>
              <p:spPr bwMode="auto">
                <a:xfrm flipH="1">
                  <a:off x="3" y="1329"/>
                  <a:ext cx="5" cy="1"/>
                </a:xfrm>
                <a:prstGeom prst="line">
                  <a:avLst/>
                </a:prstGeom>
                <a:noFill/>
                <a:ln w="12700">
                  <a:solidFill>
                    <a:srgbClr val="FF0000"/>
                  </a:solidFill>
                  <a:round/>
                  <a:headEnd/>
                  <a:tailEnd/>
                </a:ln>
              </p:spPr>
              <p:txBody>
                <a:bodyPr/>
                <a:lstStyle/>
                <a:p>
                  <a:endParaRPr lang="en-US"/>
                </a:p>
              </p:txBody>
            </p:sp>
            <p:sp>
              <p:nvSpPr>
                <p:cNvPr id="2187" name="Line 187635"/>
                <p:cNvSpPr>
                  <a:spLocks noChangeAspect="1" noChangeShapeType="1"/>
                </p:cNvSpPr>
                <p:nvPr/>
              </p:nvSpPr>
              <p:spPr bwMode="auto">
                <a:xfrm flipH="1" flipV="1">
                  <a:off x="3" y="1654"/>
                  <a:ext cx="5" cy="6"/>
                </a:xfrm>
                <a:prstGeom prst="line">
                  <a:avLst/>
                </a:prstGeom>
                <a:noFill/>
                <a:ln w="12700">
                  <a:solidFill>
                    <a:srgbClr val="FF0000"/>
                  </a:solidFill>
                  <a:round/>
                  <a:headEnd/>
                  <a:tailEnd/>
                </a:ln>
              </p:spPr>
              <p:txBody>
                <a:bodyPr/>
                <a:lstStyle/>
                <a:p>
                  <a:endParaRPr lang="en-US"/>
                </a:p>
              </p:txBody>
            </p:sp>
            <p:sp>
              <p:nvSpPr>
                <p:cNvPr id="2188" name="Line 187636"/>
                <p:cNvSpPr>
                  <a:spLocks noChangeAspect="1" noChangeShapeType="1"/>
                </p:cNvSpPr>
                <p:nvPr/>
              </p:nvSpPr>
              <p:spPr bwMode="auto">
                <a:xfrm flipV="1">
                  <a:off x="8" y="1749"/>
                  <a:ext cx="1" cy="6"/>
                </a:xfrm>
                <a:prstGeom prst="line">
                  <a:avLst/>
                </a:prstGeom>
                <a:noFill/>
                <a:ln w="12700">
                  <a:solidFill>
                    <a:srgbClr val="FF0000"/>
                  </a:solidFill>
                  <a:round/>
                  <a:headEnd/>
                  <a:tailEnd/>
                </a:ln>
              </p:spPr>
              <p:txBody>
                <a:bodyPr/>
                <a:lstStyle/>
                <a:p>
                  <a:endParaRPr lang="en-US"/>
                </a:p>
              </p:txBody>
            </p:sp>
            <p:sp>
              <p:nvSpPr>
                <p:cNvPr id="2189" name="Line 187637"/>
                <p:cNvSpPr>
                  <a:spLocks noChangeAspect="1" noChangeShapeType="1"/>
                </p:cNvSpPr>
                <p:nvPr/>
              </p:nvSpPr>
              <p:spPr bwMode="auto">
                <a:xfrm flipV="1">
                  <a:off x="8" y="1997"/>
                  <a:ext cx="1" cy="5"/>
                </a:xfrm>
                <a:prstGeom prst="line">
                  <a:avLst/>
                </a:prstGeom>
                <a:noFill/>
                <a:ln w="12700">
                  <a:solidFill>
                    <a:srgbClr val="FF0000"/>
                  </a:solidFill>
                  <a:round/>
                  <a:headEnd/>
                  <a:tailEnd/>
                </a:ln>
              </p:spPr>
              <p:txBody>
                <a:bodyPr/>
                <a:lstStyle/>
                <a:p>
                  <a:endParaRPr lang="en-US"/>
                </a:p>
              </p:txBody>
            </p:sp>
            <p:sp>
              <p:nvSpPr>
                <p:cNvPr id="2190" name="Line 187638"/>
                <p:cNvSpPr>
                  <a:spLocks noChangeAspect="1" noChangeShapeType="1"/>
                </p:cNvSpPr>
                <p:nvPr/>
              </p:nvSpPr>
              <p:spPr bwMode="auto">
                <a:xfrm flipH="1" flipV="1">
                  <a:off x="3" y="1985"/>
                  <a:ext cx="5" cy="12"/>
                </a:xfrm>
                <a:prstGeom prst="line">
                  <a:avLst/>
                </a:prstGeom>
                <a:noFill/>
                <a:ln w="12700">
                  <a:solidFill>
                    <a:srgbClr val="FF0000"/>
                  </a:solidFill>
                  <a:round/>
                  <a:headEnd/>
                  <a:tailEnd/>
                </a:ln>
              </p:spPr>
              <p:txBody>
                <a:bodyPr/>
                <a:lstStyle/>
                <a:p>
                  <a:endParaRPr lang="en-US"/>
                </a:p>
              </p:txBody>
            </p:sp>
            <p:sp>
              <p:nvSpPr>
                <p:cNvPr id="2191" name="Line 187639"/>
                <p:cNvSpPr>
                  <a:spLocks noChangeAspect="1" noChangeShapeType="1"/>
                </p:cNvSpPr>
                <p:nvPr/>
              </p:nvSpPr>
              <p:spPr bwMode="auto">
                <a:xfrm flipH="1">
                  <a:off x="3" y="1430"/>
                  <a:ext cx="5" cy="5"/>
                </a:xfrm>
                <a:prstGeom prst="line">
                  <a:avLst/>
                </a:prstGeom>
                <a:noFill/>
                <a:ln w="12700">
                  <a:solidFill>
                    <a:srgbClr val="FF0000"/>
                  </a:solidFill>
                  <a:round/>
                  <a:headEnd/>
                  <a:tailEnd/>
                </a:ln>
              </p:spPr>
              <p:txBody>
                <a:bodyPr/>
                <a:lstStyle/>
                <a:p>
                  <a:endParaRPr lang="en-US"/>
                </a:p>
              </p:txBody>
            </p:sp>
            <p:sp>
              <p:nvSpPr>
                <p:cNvPr id="2192" name="Line 187640"/>
                <p:cNvSpPr>
                  <a:spLocks noChangeAspect="1" noChangeShapeType="1"/>
                </p:cNvSpPr>
                <p:nvPr/>
              </p:nvSpPr>
              <p:spPr bwMode="auto">
                <a:xfrm flipH="1">
                  <a:off x="3" y="1946"/>
                  <a:ext cx="5" cy="1"/>
                </a:xfrm>
                <a:prstGeom prst="line">
                  <a:avLst/>
                </a:prstGeom>
                <a:noFill/>
                <a:ln w="12700">
                  <a:solidFill>
                    <a:srgbClr val="FF0000"/>
                  </a:solidFill>
                  <a:round/>
                  <a:headEnd/>
                  <a:tailEnd/>
                </a:ln>
              </p:spPr>
              <p:txBody>
                <a:bodyPr/>
                <a:lstStyle/>
                <a:p>
                  <a:endParaRPr lang="en-US"/>
                </a:p>
              </p:txBody>
            </p:sp>
            <p:sp>
              <p:nvSpPr>
                <p:cNvPr id="2193" name="Line 187641"/>
                <p:cNvSpPr>
                  <a:spLocks noChangeAspect="1" noChangeShapeType="1"/>
                </p:cNvSpPr>
                <p:nvPr/>
              </p:nvSpPr>
              <p:spPr bwMode="auto">
                <a:xfrm flipV="1">
                  <a:off x="8" y="2002"/>
                  <a:ext cx="1" cy="5"/>
                </a:xfrm>
                <a:prstGeom prst="line">
                  <a:avLst/>
                </a:prstGeom>
                <a:noFill/>
                <a:ln w="12700">
                  <a:solidFill>
                    <a:srgbClr val="FF0000"/>
                  </a:solidFill>
                  <a:round/>
                  <a:headEnd/>
                  <a:tailEnd/>
                </a:ln>
              </p:spPr>
              <p:txBody>
                <a:bodyPr/>
                <a:lstStyle/>
                <a:p>
                  <a:endParaRPr lang="en-US"/>
                </a:p>
              </p:txBody>
            </p:sp>
            <p:sp>
              <p:nvSpPr>
                <p:cNvPr id="2194" name="Line 187642"/>
                <p:cNvSpPr>
                  <a:spLocks noChangeAspect="1" noChangeShapeType="1"/>
                </p:cNvSpPr>
                <p:nvPr/>
              </p:nvSpPr>
              <p:spPr bwMode="auto">
                <a:xfrm flipH="1">
                  <a:off x="3" y="1660"/>
                  <a:ext cx="5" cy="1"/>
                </a:xfrm>
                <a:prstGeom prst="line">
                  <a:avLst/>
                </a:prstGeom>
                <a:noFill/>
                <a:ln w="12700">
                  <a:solidFill>
                    <a:srgbClr val="FF0000"/>
                  </a:solidFill>
                  <a:round/>
                  <a:headEnd/>
                  <a:tailEnd/>
                </a:ln>
              </p:spPr>
              <p:txBody>
                <a:bodyPr/>
                <a:lstStyle/>
                <a:p>
                  <a:endParaRPr lang="en-US"/>
                </a:p>
              </p:txBody>
            </p:sp>
            <p:sp>
              <p:nvSpPr>
                <p:cNvPr id="2195" name="Line 187643"/>
                <p:cNvSpPr>
                  <a:spLocks noChangeAspect="1" noChangeShapeType="1"/>
                </p:cNvSpPr>
                <p:nvPr/>
              </p:nvSpPr>
              <p:spPr bwMode="auto">
                <a:xfrm flipV="1">
                  <a:off x="3" y="1940"/>
                  <a:ext cx="1" cy="6"/>
                </a:xfrm>
                <a:prstGeom prst="line">
                  <a:avLst/>
                </a:prstGeom>
                <a:noFill/>
                <a:ln w="12700">
                  <a:solidFill>
                    <a:srgbClr val="FF0000"/>
                  </a:solidFill>
                  <a:round/>
                  <a:headEnd/>
                  <a:tailEnd/>
                </a:ln>
              </p:spPr>
              <p:txBody>
                <a:bodyPr/>
                <a:lstStyle/>
                <a:p>
                  <a:endParaRPr lang="en-US"/>
                </a:p>
              </p:txBody>
            </p:sp>
            <p:sp>
              <p:nvSpPr>
                <p:cNvPr id="2196" name="Line 187644"/>
                <p:cNvSpPr>
                  <a:spLocks noChangeAspect="1" noChangeShapeType="1"/>
                </p:cNvSpPr>
                <p:nvPr/>
              </p:nvSpPr>
              <p:spPr bwMode="auto">
                <a:xfrm flipV="1">
                  <a:off x="3" y="1715"/>
                  <a:ext cx="1" cy="6"/>
                </a:xfrm>
                <a:prstGeom prst="line">
                  <a:avLst/>
                </a:prstGeom>
                <a:noFill/>
                <a:ln w="12700">
                  <a:solidFill>
                    <a:srgbClr val="FF0000"/>
                  </a:solidFill>
                  <a:round/>
                  <a:headEnd/>
                  <a:tailEnd/>
                </a:ln>
              </p:spPr>
              <p:txBody>
                <a:bodyPr/>
                <a:lstStyle/>
                <a:p>
                  <a:endParaRPr lang="en-US"/>
                </a:p>
              </p:txBody>
            </p:sp>
            <p:sp>
              <p:nvSpPr>
                <p:cNvPr id="2197" name="Line 187645"/>
                <p:cNvSpPr>
                  <a:spLocks noChangeAspect="1" noChangeShapeType="1"/>
                </p:cNvSpPr>
                <p:nvPr/>
              </p:nvSpPr>
              <p:spPr bwMode="auto">
                <a:xfrm flipV="1">
                  <a:off x="3" y="2007"/>
                  <a:ext cx="5" cy="6"/>
                </a:xfrm>
                <a:prstGeom prst="line">
                  <a:avLst/>
                </a:prstGeom>
                <a:noFill/>
                <a:ln w="12700">
                  <a:solidFill>
                    <a:srgbClr val="FF0000"/>
                  </a:solidFill>
                  <a:round/>
                  <a:headEnd/>
                  <a:tailEnd/>
                </a:ln>
              </p:spPr>
              <p:txBody>
                <a:bodyPr/>
                <a:lstStyle/>
                <a:p>
                  <a:endParaRPr lang="en-US"/>
                </a:p>
              </p:txBody>
            </p:sp>
            <p:sp>
              <p:nvSpPr>
                <p:cNvPr id="2198" name="Line 187646"/>
                <p:cNvSpPr>
                  <a:spLocks noChangeAspect="1" noChangeShapeType="1"/>
                </p:cNvSpPr>
                <p:nvPr/>
              </p:nvSpPr>
              <p:spPr bwMode="auto">
                <a:xfrm flipH="1">
                  <a:off x="-3" y="1419"/>
                  <a:ext cx="6" cy="1"/>
                </a:xfrm>
                <a:prstGeom prst="line">
                  <a:avLst/>
                </a:prstGeom>
                <a:noFill/>
                <a:ln w="12700">
                  <a:solidFill>
                    <a:srgbClr val="FF0000"/>
                  </a:solidFill>
                  <a:round/>
                  <a:headEnd/>
                  <a:tailEnd/>
                </a:ln>
              </p:spPr>
              <p:txBody>
                <a:bodyPr/>
                <a:lstStyle/>
                <a:p>
                  <a:endParaRPr lang="en-US"/>
                </a:p>
              </p:txBody>
            </p:sp>
            <p:sp>
              <p:nvSpPr>
                <p:cNvPr id="2199" name="Line 187647"/>
                <p:cNvSpPr>
                  <a:spLocks noChangeAspect="1" noChangeShapeType="1"/>
                </p:cNvSpPr>
                <p:nvPr/>
              </p:nvSpPr>
              <p:spPr bwMode="auto">
                <a:xfrm>
                  <a:off x="3" y="1755"/>
                  <a:ext cx="5" cy="1"/>
                </a:xfrm>
                <a:prstGeom prst="line">
                  <a:avLst/>
                </a:prstGeom>
                <a:noFill/>
                <a:ln w="12700">
                  <a:solidFill>
                    <a:srgbClr val="FF0000"/>
                  </a:solidFill>
                  <a:round/>
                  <a:headEnd/>
                  <a:tailEnd/>
                </a:ln>
              </p:spPr>
              <p:txBody>
                <a:bodyPr/>
                <a:lstStyle/>
                <a:p>
                  <a:endParaRPr lang="en-US"/>
                </a:p>
              </p:txBody>
            </p:sp>
            <p:sp>
              <p:nvSpPr>
                <p:cNvPr id="2200" name="Line 187648"/>
                <p:cNvSpPr>
                  <a:spLocks noChangeAspect="1" noChangeShapeType="1"/>
                </p:cNvSpPr>
                <p:nvPr/>
              </p:nvSpPr>
              <p:spPr bwMode="auto">
                <a:xfrm flipV="1">
                  <a:off x="3" y="1979"/>
                  <a:ext cx="1" cy="6"/>
                </a:xfrm>
                <a:prstGeom prst="line">
                  <a:avLst/>
                </a:prstGeom>
                <a:noFill/>
                <a:ln w="12700">
                  <a:solidFill>
                    <a:srgbClr val="FF0000"/>
                  </a:solidFill>
                  <a:round/>
                  <a:headEnd/>
                  <a:tailEnd/>
                </a:ln>
              </p:spPr>
              <p:txBody>
                <a:bodyPr/>
                <a:lstStyle/>
                <a:p>
                  <a:endParaRPr lang="en-US"/>
                </a:p>
              </p:txBody>
            </p:sp>
            <p:sp>
              <p:nvSpPr>
                <p:cNvPr id="2201" name="Line 187649"/>
                <p:cNvSpPr>
                  <a:spLocks noChangeAspect="1" noChangeShapeType="1"/>
                </p:cNvSpPr>
                <p:nvPr/>
              </p:nvSpPr>
              <p:spPr bwMode="auto">
                <a:xfrm flipV="1">
                  <a:off x="3" y="1935"/>
                  <a:ext cx="1" cy="5"/>
                </a:xfrm>
                <a:prstGeom prst="line">
                  <a:avLst/>
                </a:prstGeom>
                <a:noFill/>
                <a:ln w="12700">
                  <a:solidFill>
                    <a:srgbClr val="FF0000"/>
                  </a:solidFill>
                  <a:round/>
                  <a:headEnd/>
                  <a:tailEnd/>
                </a:ln>
              </p:spPr>
              <p:txBody>
                <a:bodyPr/>
                <a:lstStyle/>
                <a:p>
                  <a:endParaRPr lang="en-US"/>
                </a:p>
              </p:txBody>
            </p:sp>
            <p:sp>
              <p:nvSpPr>
                <p:cNvPr id="2202" name="Line 187650"/>
                <p:cNvSpPr>
                  <a:spLocks noChangeAspect="1" noChangeShapeType="1"/>
                </p:cNvSpPr>
                <p:nvPr/>
              </p:nvSpPr>
              <p:spPr bwMode="auto">
                <a:xfrm flipV="1">
                  <a:off x="3" y="2013"/>
                  <a:ext cx="1" cy="6"/>
                </a:xfrm>
                <a:prstGeom prst="line">
                  <a:avLst/>
                </a:prstGeom>
                <a:noFill/>
                <a:ln w="12700">
                  <a:solidFill>
                    <a:srgbClr val="FF0000"/>
                  </a:solidFill>
                  <a:round/>
                  <a:headEnd/>
                  <a:tailEnd/>
                </a:ln>
              </p:spPr>
              <p:txBody>
                <a:bodyPr/>
                <a:lstStyle/>
                <a:p>
                  <a:endParaRPr lang="en-US"/>
                </a:p>
              </p:txBody>
            </p:sp>
            <p:sp>
              <p:nvSpPr>
                <p:cNvPr id="2203" name="Line 187651"/>
                <p:cNvSpPr>
                  <a:spLocks noChangeAspect="1" noChangeShapeType="1"/>
                </p:cNvSpPr>
                <p:nvPr/>
              </p:nvSpPr>
              <p:spPr bwMode="auto">
                <a:xfrm flipH="1">
                  <a:off x="-3" y="1329"/>
                  <a:ext cx="6" cy="6"/>
                </a:xfrm>
                <a:prstGeom prst="line">
                  <a:avLst/>
                </a:prstGeom>
                <a:noFill/>
                <a:ln w="12700">
                  <a:solidFill>
                    <a:srgbClr val="FF0000"/>
                  </a:solidFill>
                  <a:round/>
                  <a:headEnd/>
                  <a:tailEnd/>
                </a:ln>
              </p:spPr>
              <p:txBody>
                <a:bodyPr/>
                <a:lstStyle/>
                <a:p>
                  <a:endParaRPr lang="en-US"/>
                </a:p>
              </p:txBody>
            </p:sp>
            <p:sp>
              <p:nvSpPr>
                <p:cNvPr id="2204" name="Line 187652"/>
                <p:cNvSpPr>
                  <a:spLocks noChangeAspect="1" noChangeShapeType="1"/>
                </p:cNvSpPr>
                <p:nvPr/>
              </p:nvSpPr>
              <p:spPr bwMode="auto">
                <a:xfrm flipH="1">
                  <a:off x="-3" y="1660"/>
                  <a:ext cx="6" cy="1"/>
                </a:xfrm>
                <a:prstGeom prst="line">
                  <a:avLst/>
                </a:prstGeom>
                <a:noFill/>
                <a:ln w="12700">
                  <a:solidFill>
                    <a:srgbClr val="FF0000"/>
                  </a:solidFill>
                  <a:round/>
                  <a:headEnd/>
                  <a:tailEnd/>
                </a:ln>
              </p:spPr>
              <p:txBody>
                <a:bodyPr/>
                <a:lstStyle/>
                <a:p>
                  <a:endParaRPr lang="en-US"/>
                </a:p>
              </p:txBody>
            </p:sp>
            <p:sp>
              <p:nvSpPr>
                <p:cNvPr id="2205" name="Line 187653"/>
                <p:cNvSpPr>
                  <a:spLocks noChangeAspect="1" noChangeShapeType="1"/>
                </p:cNvSpPr>
                <p:nvPr/>
              </p:nvSpPr>
              <p:spPr bwMode="auto">
                <a:xfrm flipV="1">
                  <a:off x="3" y="1974"/>
                  <a:ext cx="1" cy="5"/>
                </a:xfrm>
                <a:prstGeom prst="line">
                  <a:avLst/>
                </a:prstGeom>
                <a:noFill/>
                <a:ln w="12700">
                  <a:solidFill>
                    <a:srgbClr val="FF0000"/>
                  </a:solidFill>
                  <a:round/>
                  <a:headEnd/>
                  <a:tailEnd/>
                </a:ln>
              </p:spPr>
              <p:txBody>
                <a:bodyPr/>
                <a:lstStyle/>
                <a:p>
                  <a:endParaRPr lang="en-US"/>
                </a:p>
              </p:txBody>
            </p:sp>
            <p:sp>
              <p:nvSpPr>
                <p:cNvPr id="2206" name="Line 187654"/>
                <p:cNvSpPr>
                  <a:spLocks noChangeAspect="1" noChangeShapeType="1"/>
                </p:cNvSpPr>
                <p:nvPr/>
              </p:nvSpPr>
              <p:spPr bwMode="auto">
                <a:xfrm flipV="1">
                  <a:off x="3" y="2019"/>
                  <a:ext cx="1" cy="6"/>
                </a:xfrm>
                <a:prstGeom prst="line">
                  <a:avLst/>
                </a:prstGeom>
                <a:noFill/>
                <a:ln w="12700">
                  <a:solidFill>
                    <a:srgbClr val="FF0000"/>
                  </a:solidFill>
                  <a:round/>
                  <a:headEnd/>
                  <a:tailEnd/>
                </a:ln>
              </p:spPr>
              <p:txBody>
                <a:bodyPr/>
                <a:lstStyle/>
                <a:p>
                  <a:endParaRPr lang="en-US"/>
                </a:p>
              </p:txBody>
            </p:sp>
            <p:sp>
              <p:nvSpPr>
                <p:cNvPr id="2207" name="Line 187655"/>
                <p:cNvSpPr>
                  <a:spLocks noChangeAspect="1" noChangeShapeType="1"/>
                </p:cNvSpPr>
                <p:nvPr/>
              </p:nvSpPr>
              <p:spPr bwMode="auto">
                <a:xfrm flipV="1">
                  <a:off x="3" y="2025"/>
                  <a:ext cx="1" cy="5"/>
                </a:xfrm>
                <a:prstGeom prst="line">
                  <a:avLst/>
                </a:prstGeom>
                <a:noFill/>
                <a:ln w="12700">
                  <a:solidFill>
                    <a:srgbClr val="FF0000"/>
                  </a:solidFill>
                  <a:round/>
                  <a:headEnd/>
                  <a:tailEnd/>
                </a:ln>
              </p:spPr>
              <p:txBody>
                <a:bodyPr/>
                <a:lstStyle/>
                <a:p>
                  <a:endParaRPr lang="en-US"/>
                </a:p>
              </p:txBody>
            </p:sp>
            <p:sp>
              <p:nvSpPr>
                <p:cNvPr id="2208" name="Line 187656"/>
                <p:cNvSpPr>
                  <a:spLocks noChangeAspect="1" noChangeShapeType="1"/>
                </p:cNvSpPr>
                <p:nvPr/>
              </p:nvSpPr>
              <p:spPr bwMode="auto">
                <a:xfrm flipH="1">
                  <a:off x="-3" y="1435"/>
                  <a:ext cx="6" cy="1"/>
                </a:xfrm>
                <a:prstGeom prst="line">
                  <a:avLst/>
                </a:prstGeom>
                <a:noFill/>
                <a:ln w="12700">
                  <a:solidFill>
                    <a:srgbClr val="FF0000"/>
                  </a:solidFill>
                  <a:round/>
                  <a:headEnd/>
                  <a:tailEnd/>
                </a:ln>
              </p:spPr>
              <p:txBody>
                <a:bodyPr/>
                <a:lstStyle/>
                <a:p>
                  <a:endParaRPr lang="en-US"/>
                </a:p>
              </p:txBody>
            </p:sp>
            <p:sp>
              <p:nvSpPr>
                <p:cNvPr id="2209" name="Line 187657"/>
                <p:cNvSpPr>
                  <a:spLocks noChangeAspect="1" noChangeShapeType="1"/>
                </p:cNvSpPr>
                <p:nvPr/>
              </p:nvSpPr>
              <p:spPr bwMode="auto">
                <a:xfrm flipV="1">
                  <a:off x="3" y="2030"/>
                  <a:ext cx="1" cy="11"/>
                </a:xfrm>
                <a:prstGeom prst="line">
                  <a:avLst/>
                </a:prstGeom>
                <a:noFill/>
                <a:ln w="12700">
                  <a:solidFill>
                    <a:srgbClr val="FF0000"/>
                  </a:solidFill>
                  <a:round/>
                  <a:headEnd/>
                  <a:tailEnd/>
                </a:ln>
              </p:spPr>
              <p:txBody>
                <a:bodyPr/>
                <a:lstStyle/>
                <a:p>
                  <a:endParaRPr lang="en-US"/>
                </a:p>
              </p:txBody>
            </p:sp>
            <p:sp>
              <p:nvSpPr>
                <p:cNvPr id="2210" name="Line 187658"/>
                <p:cNvSpPr>
                  <a:spLocks noChangeAspect="1" noChangeShapeType="1"/>
                </p:cNvSpPr>
                <p:nvPr/>
              </p:nvSpPr>
              <p:spPr bwMode="auto">
                <a:xfrm flipH="1">
                  <a:off x="-3" y="1721"/>
                  <a:ext cx="6" cy="1"/>
                </a:xfrm>
                <a:prstGeom prst="line">
                  <a:avLst/>
                </a:prstGeom>
                <a:noFill/>
                <a:ln w="12700">
                  <a:solidFill>
                    <a:srgbClr val="FF0000"/>
                  </a:solidFill>
                  <a:round/>
                  <a:headEnd/>
                  <a:tailEnd/>
                </a:ln>
              </p:spPr>
              <p:txBody>
                <a:bodyPr/>
                <a:lstStyle/>
                <a:p>
                  <a:endParaRPr lang="en-US"/>
                </a:p>
              </p:txBody>
            </p:sp>
            <p:sp>
              <p:nvSpPr>
                <p:cNvPr id="2211" name="Line 187659"/>
                <p:cNvSpPr>
                  <a:spLocks noChangeAspect="1" noChangeShapeType="1"/>
                </p:cNvSpPr>
                <p:nvPr/>
              </p:nvSpPr>
              <p:spPr bwMode="auto">
                <a:xfrm flipH="1">
                  <a:off x="-3" y="1654"/>
                  <a:ext cx="6" cy="1"/>
                </a:xfrm>
                <a:prstGeom prst="line">
                  <a:avLst/>
                </a:prstGeom>
                <a:noFill/>
                <a:ln w="12700">
                  <a:solidFill>
                    <a:srgbClr val="FF0000"/>
                  </a:solidFill>
                  <a:round/>
                  <a:headEnd/>
                  <a:tailEnd/>
                </a:ln>
              </p:spPr>
              <p:txBody>
                <a:bodyPr/>
                <a:lstStyle/>
                <a:p>
                  <a:endParaRPr lang="en-US"/>
                </a:p>
              </p:txBody>
            </p:sp>
            <p:sp>
              <p:nvSpPr>
                <p:cNvPr id="2212" name="Line 187660"/>
                <p:cNvSpPr>
                  <a:spLocks noChangeAspect="1" noChangeShapeType="1"/>
                </p:cNvSpPr>
                <p:nvPr/>
              </p:nvSpPr>
              <p:spPr bwMode="auto">
                <a:xfrm flipH="1" flipV="1">
                  <a:off x="-3" y="2120"/>
                  <a:ext cx="6" cy="5"/>
                </a:xfrm>
                <a:prstGeom prst="line">
                  <a:avLst/>
                </a:prstGeom>
                <a:noFill/>
                <a:ln w="12700">
                  <a:solidFill>
                    <a:srgbClr val="FF0000"/>
                  </a:solidFill>
                  <a:round/>
                  <a:headEnd/>
                  <a:tailEnd/>
                </a:ln>
              </p:spPr>
              <p:txBody>
                <a:bodyPr/>
                <a:lstStyle/>
                <a:p>
                  <a:endParaRPr lang="en-US"/>
                </a:p>
              </p:txBody>
            </p:sp>
            <p:sp>
              <p:nvSpPr>
                <p:cNvPr id="2213" name="Line 187661"/>
                <p:cNvSpPr>
                  <a:spLocks noChangeAspect="1" noChangeShapeType="1"/>
                </p:cNvSpPr>
                <p:nvPr/>
              </p:nvSpPr>
              <p:spPr bwMode="auto">
                <a:xfrm flipV="1">
                  <a:off x="3" y="1946"/>
                  <a:ext cx="1" cy="6"/>
                </a:xfrm>
                <a:prstGeom prst="line">
                  <a:avLst/>
                </a:prstGeom>
                <a:noFill/>
                <a:ln w="12700">
                  <a:solidFill>
                    <a:srgbClr val="FF0000"/>
                  </a:solidFill>
                  <a:round/>
                  <a:headEnd/>
                  <a:tailEnd/>
                </a:ln>
              </p:spPr>
              <p:txBody>
                <a:bodyPr/>
                <a:lstStyle/>
                <a:p>
                  <a:endParaRPr lang="en-US"/>
                </a:p>
              </p:txBody>
            </p:sp>
            <p:sp>
              <p:nvSpPr>
                <p:cNvPr id="2214" name="Line 187662"/>
                <p:cNvSpPr>
                  <a:spLocks noChangeAspect="1" noChangeShapeType="1"/>
                </p:cNvSpPr>
                <p:nvPr/>
              </p:nvSpPr>
              <p:spPr bwMode="auto">
                <a:xfrm flipV="1">
                  <a:off x="3" y="1968"/>
                  <a:ext cx="1" cy="6"/>
                </a:xfrm>
                <a:prstGeom prst="line">
                  <a:avLst/>
                </a:prstGeom>
                <a:noFill/>
                <a:ln w="12700">
                  <a:solidFill>
                    <a:srgbClr val="FF0000"/>
                  </a:solidFill>
                  <a:round/>
                  <a:headEnd/>
                  <a:tailEnd/>
                </a:ln>
              </p:spPr>
              <p:txBody>
                <a:bodyPr/>
                <a:lstStyle/>
                <a:p>
                  <a:endParaRPr lang="en-US"/>
                </a:p>
              </p:txBody>
            </p:sp>
            <p:sp>
              <p:nvSpPr>
                <p:cNvPr id="2215" name="Line 187663"/>
                <p:cNvSpPr>
                  <a:spLocks noChangeAspect="1" noChangeShapeType="1"/>
                </p:cNvSpPr>
                <p:nvPr/>
              </p:nvSpPr>
              <p:spPr bwMode="auto">
                <a:xfrm flipV="1">
                  <a:off x="3" y="1940"/>
                  <a:ext cx="1" cy="6"/>
                </a:xfrm>
                <a:prstGeom prst="line">
                  <a:avLst/>
                </a:prstGeom>
                <a:noFill/>
                <a:ln w="12700">
                  <a:solidFill>
                    <a:srgbClr val="FF0000"/>
                  </a:solidFill>
                  <a:round/>
                  <a:headEnd/>
                  <a:tailEnd/>
                </a:ln>
              </p:spPr>
              <p:txBody>
                <a:bodyPr/>
                <a:lstStyle/>
                <a:p>
                  <a:endParaRPr lang="en-US"/>
                </a:p>
              </p:txBody>
            </p:sp>
            <p:sp>
              <p:nvSpPr>
                <p:cNvPr id="2216" name="Line 187664"/>
                <p:cNvSpPr>
                  <a:spLocks noChangeAspect="1" noChangeShapeType="1"/>
                </p:cNvSpPr>
                <p:nvPr/>
              </p:nvSpPr>
              <p:spPr bwMode="auto">
                <a:xfrm flipH="1">
                  <a:off x="-3" y="1715"/>
                  <a:ext cx="6" cy="1"/>
                </a:xfrm>
                <a:prstGeom prst="line">
                  <a:avLst/>
                </a:prstGeom>
                <a:noFill/>
                <a:ln w="12700">
                  <a:solidFill>
                    <a:srgbClr val="FF0000"/>
                  </a:solidFill>
                  <a:round/>
                  <a:headEnd/>
                  <a:tailEnd/>
                </a:ln>
              </p:spPr>
              <p:txBody>
                <a:bodyPr/>
                <a:lstStyle/>
                <a:p>
                  <a:endParaRPr lang="en-US"/>
                </a:p>
              </p:txBody>
            </p:sp>
            <p:sp>
              <p:nvSpPr>
                <p:cNvPr id="2217" name="Line 187665"/>
                <p:cNvSpPr>
                  <a:spLocks noChangeAspect="1" noChangeShapeType="1"/>
                </p:cNvSpPr>
                <p:nvPr/>
              </p:nvSpPr>
              <p:spPr bwMode="auto">
                <a:xfrm flipH="1" flipV="1">
                  <a:off x="-3" y="1929"/>
                  <a:ext cx="6" cy="6"/>
                </a:xfrm>
                <a:prstGeom prst="line">
                  <a:avLst/>
                </a:prstGeom>
                <a:noFill/>
                <a:ln w="12700">
                  <a:solidFill>
                    <a:srgbClr val="FF0000"/>
                  </a:solidFill>
                  <a:round/>
                  <a:headEnd/>
                  <a:tailEnd/>
                </a:ln>
              </p:spPr>
              <p:txBody>
                <a:bodyPr/>
                <a:lstStyle/>
                <a:p>
                  <a:endParaRPr lang="en-US"/>
                </a:p>
              </p:txBody>
            </p:sp>
            <p:sp>
              <p:nvSpPr>
                <p:cNvPr id="2218" name="Line 187666"/>
                <p:cNvSpPr>
                  <a:spLocks noChangeAspect="1" noChangeShapeType="1"/>
                </p:cNvSpPr>
                <p:nvPr/>
              </p:nvSpPr>
              <p:spPr bwMode="auto">
                <a:xfrm flipV="1">
                  <a:off x="3" y="1935"/>
                  <a:ext cx="1" cy="5"/>
                </a:xfrm>
                <a:prstGeom prst="line">
                  <a:avLst/>
                </a:prstGeom>
                <a:noFill/>
                <a:ln w="12700">
                  <a:solidFill>
                    <a:srgbClr val="FF0000"/>
                  </a:solidFill>
                  <a:round/>
                  <a:headEnd/>
                  <a:tailEnd/>
                </a:ln>
              </p:spPr>
              <p:txBody>
                <a:bodyPr/>
                <a:lstStyle/>
                <a:p>
                  <a:endParaRPr lang="en-US"/>
                </a:p>
              </p:txBody>
            </p:sp>
            <p:sp>
              <p:nvSpPr>
                <p:cNvPr id="2219" name="Line 187667"/>
                <p:cNvSpPr>
                  <a:spLocks noChangeAspect="1" noChangeShapeType="1"/>
                </p:cNvSpPr>
                <p:nvPr/>
              </p:nvSpPr>
              <p:spPr bwMode="auto">
                <a:xfrm flipV="1">
                  <a:off x="3" y="2041"/>
                  <a:ext cx="1" cy="6"/>
                </a:xfrm>
                <a:prstGeom prst="line">
                  <a:avLst/>
                </a:prstGeom>
                <a:noFill/>
                <a:ln w="12700">
                  <a:solidFill>
                    <a:srgbClr val="FF0000"/>
                  </a:solidFill>
                  <a:round/>
                  <a:headEnd/>
                  <a:tailEnd/>
                </a:ln>
              </p:spPr>
              <p:txBody>
                <a:bodyPr/>
                <a:lstStyle/>
                <a:p>
                  <a:endParaRPr lang="en-US"/>
                </a:p>
              </p:txBody>
            </p:sp>
            <p:sp>
              <p:nvSpPr>
                <p:cNvPr id="2220" name="Line 187668"/>
                <p:cNvSpPr>
                  <a:spLocks noChangeAspect="1" noChangeShapeType="1"/>
                </p:cNvSpPr>
                <p:nvPr/>
              </p:nvSpPr>
              <p:spPr bwMode="auto">
                <a:xfrm flipV="1">
                  <a:off x="3" y="1952"/>
                  <a:ext cx="1" cy="5"/>
                </a:xfrm>
                <a:prstGeom prst="line">
                  <a:avLst/>
                </a:prstGeom>
                <a:noFill/>
                <a:ln w="12700">
                  <a:solidFill>
                    <a:srgbClr val="FF0000"/>
                  </a:solidFill>
                  <a:round/>
                  <a:headEnd/>
                  <a:tailEnd/>
                </a:ln>
              </p:spPr>
              <p:txBody>
                <a:bodyPr/>
                <a:lstStyle/>
                <a:p>
                  <a:endParaRPr lang="en-US"/>
                </a:p>
              </p:txBody>
            </p:sp>
            <p:sp>
              <p:nvSpPr>
                <p:cNvPr id="2221" name="Line 187669"/>
                <p:cNvSpPr>
                  <a:spLocks noChangeAspect="1" noChangeShapeType="1"/>
                </p:cNvSpPr>
                <p:nvPr/>
              </p:nvSpPr>
              <p:spPr bwMode="auto">
                <a:xfrm flipV="1">
                  <a:off x="3" y="1963"/>
                  <a:ext cx="1" cy="5"/>
                </a:xfrm>
                <a:prstGeom prst="line">
                  <a:avLst/>
                </a:prstGeom>
                <a:noFill/>
                <a:ln w="12700">
                  <a:solidFill>
                    <a:srgbClr val="FF0000"/>
                  </a:solidFill>
                  <a:round/>
                  <a:headEnd/>
                  <a:tailEnd/>
                </a:ln>
              </p:spPr>
              <p:txBody>
                <a:bodyPr/>
                <a:lstStyle/>
                <a:p>
                  <a:endParaRPr lang="en-US"/>
                </a:p>
              </p:txBody>
            </p:sp>
            <p:sp>
              <p:nvSpPr>
                <p:cNvPr id="2222" name="Line 187670"/>
                <p:cNvSpPr>
                  <a:spLocks noChangeAspect="1" noChangeShapeType="1"/>
                </p:cNvSpPr>
                <p:nvPr/>
              </p:nvSpPr>
              <p:spPr bwMode="auto">
                <a:xfrm flipV="1">
                  <a:off x="3" y="1957"/>
                  <a:ext cx="1" cy="6"/>
                </a:xfrm>
                <a:prstGeom prst="line">
                  <a:avLst/>
                </a:prstGeom>
                <a:noFill/>
                <a:ln w="12700">
                  <a:solidFill>
                    <a:srgbClr val="FF0000"/>
                  </a:solidFill>
                  <a:round/>
                  <a:headEnd/>
                  <a:tailEnd/>
                </a:ln>
              </p:spPr>
              <p:txBody>
                <a:bodyPr/>
                <a:lstStyle/>
                <a:p>
                  <a:endParaRPr lang="en-US"/>
                </a:p>
              </p:txBody>
            </p:sp>
            <p:sp>
              <p:nvSpPr>
                <p:cNvPr id="2223" name="Line 187671"/>
                <p:cNvSpPr>
                  <a:spLocks noChangeAspect="1" noChangeShapeType="1"/>
                </p:cNvSpPr>
                <p:nvPr/>
              </p:nvSpPr>
              <p:spPr bwMode="auto">
                <a:xfrm flipV="1">
                  <a:off x="3" y="2047"/>
                  <a:ext cx="1" cy="6"/>
                </a:xfrm>
                <a:prstGeom prst="line">
                  <a:avLst/>
                </a:prstGeom>
                <a:noFill/>
                <a:ln w="12700">
                  <a:solidFill>
                    <a:srgbClr val="FF0000"/>
                  </a:solidFill>
                  <a:round/>
                  <a:headEnd/>
                  <a:tailEnd/>
                </a:ln>
              </p:spPr>
              <p:txBody>
                <a:bodyPr/>
                <a:lstStyle/>
                <a:p>
                  <a:endParaRPr lang="en-US"/>
                </a:p>
              </p:txBody>
            </p:sp>
            <p:sp>
              <p:nvSpPr>
                <p:cNvPr id="2224" name="Line 187672"/>
                <p:cNvSpPr>
                  <a:spLocks noChangeAspect="1" noChangeShapeType="1"/>
                </p:cNvSpPr>
                <p:nvPr/>
              </p:nvSpPr>
              <p:spPr bwMode="auto">
                <a:xfrm flipH="1" flipV="1">
                  <a:off x="-3" y="1929"/>
                  <a:ext cx="6" cy="6"/>
                </a:xfrm>
                <a:prstGeom prst="line">
                  <a:avLst/>
                </a:prstGeom>
                <a:noFill/>
                <a:ln w="12700">
                  <a:solidFill>
                    <a:srgbClr val="FF0000"/>
                  </a:solidFill>
                  <a:round/>
                  <a:headEnd/>
                  <a:tailEnd/>
                </a:ln>
              </p:spPr>
              <p:txBody>
                <a:bodyPr/>
                <a:lstStyle/>
                <a:p>
                  <a:endParaRPr lang="en-US"/>
                </a:p>
              </p:txBody>
            </p:sp>
            <p:sp>
              <p:nvSpPr>
                <p:cNvPr id="2225" name="Line 187673"/>
                <p:cNvSpPr>
                  <a:spLocks noChangeAspect="1" noChangeShapeType="1"/>
                </p:cNvSpPr>
                <p:nvPr/>
              </p:nvSpPr>
              <p:spPr bwMode="auto">
                <a:xfrm flipV="1">
                  <a:off x="-3" y="1755"/>
                  <a:ext cx="6" cy="6"/>
                </a:xfrm>
                <a:prstGeom prst="line">
                  <a:avLst/>
                </a:prstGeom>
                <a:noFill/>
                <a:ln w="12700">
                  <a:solidFill>
                    <a:srgbClr val="FF0000"/>
                  </a:solidFill>
                  <a:round/>
                  <a:headEnd/>
                  <a:tailEnd/>
                </a:ln>
              </p:spPr>
              <p:txBody>
                <a:bodyPr/>
                <a:lstStyle/>
                <a:p>
                  <a:endParaRPr lang="en-US"/>
                </a:p>
              </p:txBody>
            </p:sp>
            <p:sp>
              <p:nvSpPr>
                <p:cNvPr id="2226" name="Line 187674"/>
                <p:cNvSpPr>
                  <a:spLocks noChangeAspect="1" noChangeShapeType="1"/>
                </p:cNvSpPr>
                <p:nvPr/>
              </p:nvSpPr>
              <p:spPr bwMode="auto">
                <a:xfrm flipV="1">
                  <a:off x="-3" y="1924"/>
                  <a:ext cx="1" cy="5"/>
                </a:xfrm>
                <a:prstGeom prst="line">
                  <a:avLst/>
                </a:prstGeom>
                <a:noFill/>
                <a:ln w="12700">
                  <a:solidFill>
                    <a:srgbClr val="FF0000"/>
                  </a:solidFill>
                  <a:round/>
                  <a:headEnd/>
                  <a:tailEnd/>
                </a:ln>
              </p:spPr>
              <p:txBody>
                <a:bodyPr/>
                <a:lstStyle/>
                <a:p>
                  <a:endParaRPr lang="en-US"/>
                </a:p>
              </p:txBody>
            </p:sp>
            <p:sp>
              <p:nvSpPr>
                <p:cNvPr id="2227" name="Line 187675"/>
                <p:cNvSpPr>
                  <a:spLocks noChangeAspect="1" noChangeShapeType="1"/>
                </p:cNvSpPr>
                <p:nvPr/>
              </p:nvSpPr>
              <p:spPr bwMode="auto">
                <a:xfrm flipV="1">
                  <a:off x="-3" y="2053"/>
                  <a:ext cx="6" cy="6"/>
                </a:xfrm>
                <a:prstGeom prst="line">
                  <a:avLst/>
                </a:prstGeom>
                <a:noFill/>
                <a:ln w="12700">
                  <a:solidFill>
                    <a:srgbClr val="FF0000"/>
                  </a:solidFill>
                  <a:round/>
                  <a:headEnd/>
                  <a:tailEnd/>
                </a:ln>
              </p:spPr>
              <p:txBody>
                <a:bodyPr/>
                <a:lstStyle/>
                <a:p>
                  <a:endParaRPr lang="en-US"/>
                </a:p>
              </p:txBody>
            </p:sp>
            <p:sp>
              <p:nvSpPr>
                <p:cNvPr id="2228" name="Line 187676"/>
                <p:cNvSpPr>
                  <a:spLocks noChangeAspect="1" noChangeShapeType="1"/>
                </p:cNvSpPr>
                <p:nvPr/>
              </p:nvSpPr>
              <p:spPr bwMode="auto">
                <a:xfrm flipV="1">
                  <a:off x="-3" y="1711"/>
                  <a:ext cx="1" cy="4"/>
                </a:xfrm>
                <a:prstGeom prst="line">
                  <a:avLst/>
                </a:prstGeom>
                <a:noFill/>
                <a:ln w="12700">
                  <a:solidFill>
                    <a:srgbClr val="FF0000"/>
                  </a:solidFill>
                  <a:round/>
                  <a:headEnd/>
                  <a:tailEnd/>
                </a:ln>
              </p:spPr>
              <p:txBody>
                <a:bodyPr/>
                <a:lstStyle/>
                <a:p>
                  <a:endParaRPr lang="en-US"/>
                </a:p>
              </p:txBody>
            </p:sp>
            <p:sp>
              <p:nvSpPr>
                <p:cNvPr id="2229" name="Line 187677"/>
                <p:cNvSpPr>
                  <a:spLocks noChangeAspect="1" noChangeShapeType="1"/>
                </p:cNvSpPr>
                <p:nvPr/>
              </p:nvSpPr>
              <p:spPr bwMode="auto">
                <a:xfrm flipV="1">
                  <a:off x="-3" y="1924"/>
                  <a:ext cx="1" cy="5"/>
                </a:xfrm>
                <a:prstGeom prst="line">
                  <a:avLst/>
                </a:prstGeom>
                <a:noFill/>
                <a:ln w="12700">
                  <a:solidFill>
                    <a:srgbClr val="FF0000"/>
                  </a:solidFill>
                  <a:round/>
                  <a:headEnd/>
                  <a:tailEnd/>
                </a:ln>
              </p:spPr>
              <p:txBody>
                <a:bodyPr/>
                <a:lstStyle/>
                <a:p>
                  <a:endParaRPr lang="en-US"/>
                </a:p>
              </p:txBody>
            </p:sp>
            <p:sp>
              <p:nvSpPr>
                <p:cNvPr id="2230" name="Line 187678"/>
                <p:cNvSpPr>
                  <a:spLocks noChangeAspect="1" noChangeShapeType="1"/>
                </p:cNvSpPr>
                <p:nvPr/>
              </p:nvSpPr>
              <p:spPr bwMode="auto">
                <a:xfrm flipV="1">
                  <a:off x="-3" y="2114"/>
                  <a:ext cx="1" cy="6"/>
                </a:xfrm>
                <a:prstGeom prst="line">
                  <a:avLst/>
                </a:prstGeom>
                <a:noFill/>
                <a:ln w="12700">
                  <a:solidFill>
                    <a:srgbClr val="FF0000"/>
                  </a:solidFill>
                  <a:round/>
                  <a:headEnd/>
                  <a:tailEnd/>
                </a:ln>
              </p:spPr>
              <p:txBody>
                <a:bodyPr/>
                <a:lstStyle/>
                <a:p>
                  <a:endParaRPr lang="en-US"/>
                </a:p>
              </p:txBody>
            </p:sp>
            <p:sp>
              <p:nvSpPr>
                <p:cNvPr id="2231" name="Line 187679"/>
                <p:cNvSpPr>
                  <a:spLocks noChangeAspect="1" noChangeShapeType="1"/>
                </p:cNvSpPr>
                <p:nvPr/>
              </p:nvSpPr>
              <p:spPr bwMode="auto">
                <a:xfrm flipV="1">
                  <a:off x="-3" y="2059"/>
                  <a:ext cx="1" cy="4"/>
                </a:xfrm>
                <a:prstGeom prst="line">
                  <a:avLst/>
                </a:prstGeom>
                <a:noFill/>
                <a:ln w="12700">
                  <a:solidFill>
                    <a:srgbClr val="FF0000"/>
                  </a:solidFill>
                  <a:round/>
                  <a:headEnd/>
                  <a:tailEnd/>
                </a:ln>
              </p:spPr>
              <p:txBody>
                <a:bodyPr/>
                <a:lstStyle/>
                <a:p>
                  <a:endParaRPr lang="en-US"/>
                </a:p>
              </p:txBody>
            </p:sp>
            <p:sp>
              <p:nvSpPr>
                <p:cNvPr id="2232" name="Line 187680"/>
                <p:cNvSpPr>
                  <a:spLocks noChangeAspect="1" noChangeShapeType="1"/>
                </p:cNvSpPr>
                <p:nvPr/>
              </p:nvSpPr>
              <p:spPr bwMode="auto">
                <a:xfrm flipV="1">
                  <a:off x="-3" y="1654"/>
                  <a:ext cx="1" cy="6"/>
                </a:xfrm>
                <a:prstGeom prst="line">
                  <a:avLst/>
                </a:prstGeom>
                <a:noFill/>
                <a:ln w="12700">
                  <a:solidFill>
                    <a:srgbClr val="FF0000"/>
                  </a:solidFill>
                  <a:round/>
                  <a:headEnd/>
                  <a:tailEnd/>
                </a:ln>
              </p:spPr>
              <p:txBody>
                <a:bodyPr/>
                <a:lstStyle/>
                <a:p>
                  <a:endParaRPr lang="en-US"/>
                </a:p>
              </p:txBody>
            </p:sp>
            <p:sp>
              <p:nvSpPr>
                <p:cNvPr id="2233" name="Line 187681"/>
                <p:cNvSpPr>
                  <a:spLocks noChangeAspect="1" noChangeShapeType="1"/>
                </p:cNvSpPr>
                <p:nvPr/>
              </p:nvSpPr>
              <p:spPr bwMode="auto">
                <a:xfrm flipH="1">
                  <a:off x="-9" y="1435"/>
                  <a:ext cx="6" cy="6"/>
                </a:xfrm>
                <a:prstGeom prst="line">
                  <a:avLst/>
                </a:prstGeom>
                <a:noFill/>
                <a:ln w="12700">
                  <a:solidFill>
                    <a:srgbClr val="FF0000"/>
                  </a:solidFill>
                  <a:round/>
                  <a:headEnd/>
                  <a:tailEnd/>
                </a:ln>
              </p:spPr>
              <p:txBody>
                <a:bodyPr/>
                <a:lstStyle/>
                <a:p>
                  <a:endParaRPr lang="en-US"/>
                </a:p>
              </p:txBody>
            </p:sp>
            <p:sp>
              <p:nvSpPr>
                <p:cNvPr id="2234" name="Line 187682"/>
                <p:cNvSpPr>
                  <a:spLocks noChangeAspect="1" noChangeShapeType="1"/>
                </p:cNvSpPr>
                <p:nvPr/>
              </p:nvSpPr>
              <p:spPr bwMode="auto">
                <a:xfrm flipV="1">
                  <a:off x="-3" y="1918"/>
                  <a:ext cx="1" cy="6"/>
                </a:xfrm>
                <a:prstGeom prst="line">
                  <a:avLst/>
                </a:prstGeom>
                <a:noFill/>
                <a:ln w="12700">
                  <a:solidFill>
                    <a:srgbClr val="FF0000"/>
                  </a:solidFill>
                  <a:round/>
                  <a:headEnd/>
                  <a:tailEnd/>
                </a:ln>
              </p:spPr>
              <p:txBody>
                <a:bodyPr/>
                <a:lstStyle/>
                <a:p>
                  <a:endParaRPr lang="en-US"/>
                </a:p>
              </p:txBody>
            </p:sp>
            <p:sp>
              <p:nvSpPr>
                <p:cNvPr id="2235" name="Line 187683"/>
                <p:cNvSpPr>
                  <a:spLocks noChangeAspect="1" noChangeShapeType="1"/>
                </p:cNvSpPr>
                <p:nvPr/>
              </p:nvSpPr>
              <p:spPr bwMode="auto">
                <a:xfrm flipV="1">
                  <a:off x="-3" y="1761"/>
                  <a:ext cx="1" cy="6"/>
                </a:xfrm>
                <a:prstGeom prst="line">
                  <a:avLst/>
                </a:prstGeom>
                <a:noFill/>
                <a:ln w="12700">
                  <a:solidFill>
                    <a:srgbClr val="FF0000"/>
                  </a:solidFill>
                  <a:round/>
                  <a:headEnd/>
                  <a:tailEnd/>
                </a:ln>
              </p:spPr>
              <p:txBody>
                <a:bodyPr/>
                <a:lstStyle/>
                <a:p>
                  <a:endParaRPr lang="en-US"/>
                </a:p>
              </p:txBody>
            </p:sp>
            <p:sp>
              <p:nvSpPr>
                <p:cNvPr id="2236" name="Line 187684"/>
                <p:cNvSpPr>
                  <a:spLocks noChangeAspect="1" noChangeShapeType="1"/>
                </p:cNvSpPr>
                <p:nvPr/>
              </p:nvSpPr>
              <p:spPr bwMode="auto">
                <a:xfrm flipV="1">
                  <a:off x="-3" y="2063"/>
                  <a:ext cx="1" cy="6"/>
                </a:xfrm>
                <a:prstGeom prst="line">
                  <a:avLst/>
                </a:prstGeom>
                <a:noFill/>
                <a:ln w="12700">
                  <a:solidFill>
                    <a:srgbClr val="FF0000"/>
                  </a:solidFill>
                  <a:round/>
                  <a:headEnd/>
                  <a:tailEnd/>
                </a:ln>
              </p:spPr>
              <p:txBody>
                <a:bodyPr/>
                <a:lstStyle/>
                <a:p>
                  <a:endParaRPr lang="en-US"/>
                </a:p>
              </p:txBody>
            </p:sp>
            <p:sp>
              <p:nvSpPr>
                <p:cNvPr id="2237" name="Line 187685"/>
                <p:cNvSpPr>
                  <a:spLocks noChangeAspect="1" noChangeShapeType="1"/>
                </p:cNvSpPr>
                <p:nvPr/>
              </p:nvSpPr>
              <p:spPr bwMode="auto">
                <a:xfrm flipH="1">
                  <a:off x="-9" y="1419"/>
                  <a:ext cx="6" cy="5"/>
                </a:xfrm>
                <a:prstGeom prst="line">
                  <a:avLst/>
                </a:prstGeom>
                <a:noFill/>
                <a:ln w="12700">
                  <a:solidFill>
                    <a:srgbClr val="FF0000"/>
                  </a:solidFill>
                  <a:round/>
                  <a:headEnd/>
                  <a:tailEnd/>
                </a:ln>
              </p:spPr>
              <p:txBody>
                <a:bodyPr/>
                <a:lstStyle/>
                <a:p>
                  <a:endParaRPr lang="en-US"/>
                </a:p>
              </p:txBody>
            </p:sp>
            <p:sp>
              <p:nvSpPr>
                <p:cNvPr id="2238" name="Line 187686"/>
                <p:cNvSpPr>
                  <a:spLocks noChangeAspect="1" noChangeShapeType="1"/>
                </p:cNvSpPr>
                <p:nvPr/>
              </p:nvSpPr>
              <p:spPr bwMode="auto">
                <a:xfrm flipV="1">
                  <a:off x="-3" y="1918"/>
                  <a:ext cx="1" cy="6"/>
                </a:xfrm>
                <a:prstGeom prst="line">
                  <a:avLst/>
                </a:prstGeom>
                <a:noFill/>
                <a:ln w="12700">
                  <a:solidFill>
                    <a:srgbClr val="FF0000"/>
                  </a:solidFill>
                  <a:round/>
                  <a:headEnd/>
                  <a:tailEnd/>
                </a:ln>
              </p:spPr>
              <p:txBody>
                <a:bodyPr/>
                <a:lstStyle/>
                <a:p>
                  <a:endParaRPr lang="en-US"/>
                </a:p>
              </p:txBody>
            </p:sp>
            <p:sp>
              <p:nvSpPr>
                <p:cNvPr id="2239" name="Line 187687"/>
                <p:cNvSpPr>
                  <a:spLocks noChangeAspect="1" noChangeShapeType="1"/>
                </p:cNvSpPr>
                <p:nvPr/>
              </p:nvSpPr>
              <p:spPr bwMode="auto">
                <a:xfrm flipH="1">
                  <a:off x="-9" y="1721"/>
                  <a:ext cx="6" cy="1"/>
                </a:xfrm>
                <a:prstGeom prst="line">
                  <a:avLst/>
                </a:prstGeom>
                <a:noFill/>
                <a:ln w="12700">
                  <a:solidFill>
                    <a:srgbClr val="FF0000"/>
                  </a:solidFill>
                  <a:round/>
                  <a:headEnd/>
                  <a:tailEnd/>
                </a:ln>
              </p:spPr>
              <p:txBody>
                <a:bodyPr/>
                <a:lstStyle/>
                <a:p>
                  <a:endParaRPr lang="en-US"/>
                </a:p>
              </p:txBody>
            </p:sp>
            <p:sp>
              <p:nvSpPr>
                <p:cNvPr id="2240" name="Line 187688"/>
                <p:cNvSpPr>
                  <a:spLocks noChangeAspect="1" noChangeShapeType="1"/>
                </p:cNvSpPr>
                <p:nvPr/>
              </p:nvSpPr>
              <p:spPr bwMode="auto">
                <a:xfrm flipH="1">
                  <a:off x="-9" y="1654"/>
                  <a:ext cx="6" cy="1"/>
                </a:xfrm>
                <a:prstGeom prst="line">
                  <a:avLst/>
                </a:prstGeom>
                <a:noFill/>
                <a:ln w="12700">
                  <a:solidFill>
                    <a:srgbClr val="FF0000"/>
                  </a:solidFill>
                  <a:round/>
                  <a:headEnd/>
                  <a:tailEnd/>
                </a:ln>
              </p:spPr>
              <p:txBody>
                <a:bodyPr/>
                <a:lstStyle/>
                <a:p>
                  <a:endParaRPr lang="en-US"/>
                </a:p>
              </p:txBody>
            </p:sp>
            <p:sp>
              <p:nvSpPr>
                <p:cNvPr id="2241" name="Line 187689"/>
                <p:cNvSpPr>
                  <a:spLocks noChangeAspect="1" noChangeShapeType="1"/>
                </p:cNvSpPr>
                <p:nvPr/>
              </p:nvSpPr>
              <p:spPr bwMode="auto">
                <a:xfrm flipH="1" flipV="1">
                  <a:off x="-9" y="1705"/>
                  <a:ext cx="6" cy="6"/>
                </a:xfrm>
                <a:prstGeom prst="line">
                  <a:avLst/>
                </a:prstGeom>
                <a:noFill/>
                <a:ln w="12700">
                  <a:solidFill>
                    <a:srgbClr val="FF0000"/>
                  </a:solidFill>
                  <a:round/>
                  <a:headEnd/>
                  <a:tailEnd/>
                </a:ln>
              </p:spPr>
              <p:txBody>
                <a:bodyPr/>
                <a:lstStyle/>
                <a:p>
                  <a:endParaRPr lang="en-US"/>
                </a:p>
              </p:txBody>
            </p:sp>
            <p:sp>
              <p:nvSpPr>
                <p:cNvPr id="2242" name="Line 187690"/>
                <p:cNvSpPr>
                  <a:spLocks noChangeAspect="1" noChangeShapeType="1"/>
                </p:cNvSpPr>
                <p:nvPr/>
              </p:nvSpPr>
              <p:spPr bwMode="auto">
                <a:xfrm flipH="1">
                  <a:off x="-9" y="2114"/>
                  <a:ext cx="6" cy="1"/>
                </a:xfrm>
                <a:prstGeom prst="line">
                  <a:avLst/>
                </a:prstGeom>
                <a:noFill/>
                <a:ln w="12700">
                  <a:solidFill>
                    <a:srgbClr val="FF0000"/>
                  </a:solidFill>
                  <a:round/>
                  <a:headEnd/>
                  <a:tailEnd/>
                </a:ln>
              </p:spPr>
              <p:txBody>
                <a:bodyPr/>
                <a:lstStyle/>
                <a:p>
                  <a:endParaRPr lang="en-US"/>
                </a:p>
              </p:txBody>
            </p:sp>
            <p:sp>
              <p:nvSpPr>
                <p:cNvPr id="2243" name="Line 187691"/>
                <p:cNvSpPr>
                  <a:spLocks noChangeAspect="1" noChangeShapeType="1"/>
                </p:cNvSpPr>
                <p:nvPr/>
              </p:nvSpPr>
              <p:spPr bwMode="auto">
                <a:xfrm flipH="1">
                  <a:off x="-9" y="1918"/>
                  <a:ext cx="6" cy="1"/>
                </a:xfrm>
                <a:prstGeom prst="line">
                  <a:avLst/>
                </a:prstGeom>
                <a:noFill/>
                <a:ln w="12700">
                  <a:solidFill>
                    <a:srgbClr val="FF0000"/>
                  </a:solidFill>
                  <a:round/>
                  <a:headEnd/>
                  <a:tailEnd/>
                </a:ln>
              </p:spPr>
              <p:txBody>
                <a:bodyPr/>
                <a:lstStyle/>
                <a:p>
                  <a:endParaRPr lang="en-US"/>
                </a:p>
              </p:txBody>
            </p:sp>
            <p:sp>
              <p:nvSpPr>
                <p:cNvPr id="2244" name="Line 187692"/>
                <p:cNvSpPr>
                  <a:spLocks noChangeAspect="1" noChangeShapeType="1"/>
                </p:cNvSpPr>
                <p:nvPr/>
              </p:nvSpPr>
              <p:spPr bwMode="auto">
                <a:xfrm flipH="1">
                  <a:off x="-9" y="1918"/>
                  <a:ext cx="6" cy="1"/>
                </a:xfrm>
                <a:prstGeom prst="line">
                  <a:avLst/>
                </a:prstGeom>
                <a:noFill/>
                <a:ln w="12700">
                  <a:solidFill>
                    <a:srgbClr val="FF0000"/>
                  </a:solidFill>
                  <a:round/>
                  <a:headEnd/>
                  <a:tailEnd/>
                </a:ln>
              </p:spPr>
              <p:txBody>
                <a:bodyPr/>
                <a:lstStyle/>
                <a:p>
                  <a:endParaRPr lang="en-US"/>
                </a:p>
              </p:txBody>
            </p:sp>
            <p:sp>
              <p:nvSpPr>
                <p:cNvPr id="2245" name="Line 187693"/>
                <p:cNvSpPr>
                  <a:spLocks noChangeAspect="1" noChangeShapeType="1"/>
                </p:cNvSpPr>
                <p:nvPr/>
              </p:nvSpPr>
              <p:spPr bwMode="auto">
                <a:xfrm flipH="1">
                  <a:off x="-9" y="1654"/>
                  <a:ext cx="6" cy="1"/>
                </a:xfrm>
                <a:prstGeom prst="line">
                  <a:avLst/>
                </a:prstGeom>
                <a:noFill/>
                <a:ln w="12700">
                  <a:solidFill>
                    <a:srgbClr val="FF0000"/>
                  </a:solidFill>
                  <a:round/>
                  <a:headEnd/>
                  <a:tailEnd/>
                </a:ln>
              </p:spPr>
              <p:txBody>
                <a:bodyPr/>
                <a:lstStyle/>
                <a:p>
                  <a:endParaRPr lang="en-US"/>
                </a:p>
              </p:txBody>
            </p:sp>
            <p:sp>
              <p:nvSpPr>
                <p:cNvPr id="2246" name="Line 187694"/>
                <p:cNvSpPr>
                  <a:spLocks noChangeAspect="1" noChangeShapeType="1"/>
                </p:cNvSpPr>
                <p:nvPr/>
              </p:nvSpPr>
              <p:spPr bwMode="auto">
                <a:xfrm flipH="1">
                  <a:off x="-9" y="1335"/>
                  <a:ext cx="6" cy="5"/>
                </a:xfrm>
                <a:prstGeom prst="line">
                  <a:avLst/>
                </a:prstGeom>
                <a:noFill/>
                <a:ln w="12700">
                  <a:solidFill>
                    <a:srgbClr val="FF0000"/>
                  </a:solidFill>
                  <a:round/>
                  <a:headEnd/>
                  <a:tailEnd/>
                </a:ln>
              </p:spPr>
              <p:txBody>
                <a:bodyPr/>
                <a:lstStyle/>
                <a:p>
                  <a:endParaRPr lang="en-US"/>
                </a:p>
              </p:txBody>
            </p:sp>
            <p:sp>
              <p:nvSpPr>
                <p:cNvPr id="2247" name="Line 187695"/>
                <p:cNvSpPr>
                  <a:spLocks noChangeAspect="1" noChangeShapeType="1"/>
                </p:cNvSpPr>
                <p:nvPr/>
              </p:nvSpPr>
              <p:spPr bwMode="auto">
                <a:xfrm flipV="1">
                  <a:off x="-9" y="1912"/>
                  <a:ext cx="1" cy="6"/>
                </a:xfrm>
                <a:prstGeom prst="line">
                  <a:avLst/>
                </a:prstGeom>
                <a:noFill/>
                <a:ln w="12700">
                  <a:solidFill>
                    <a:srgbClr val="FF0000"/>
                  </a:solidFill>
                  <a:round/>
                  <a:headEnd/>
                  <a:tailEnd/>
                </a:ln>
              </p:spPr>
              <p:txBody>
                <a:bodyPr/>
                <a:lstStyle/>
                <a:p>
                  <a:endParaRPr lang="en-US"/>
                </a:p>
              </p:txBody>
            </p:sp>
            <p:sp>
              <p:nvSpPr>
                <p:cNvPr id="2248" name="Line 187696"/>
                <p:cNvSpPr>
                  <a:spLocks noChangeAspect="1" noChangeShapeType="1"/>
                </p:cNvSpPr>
                <p:nvPr/>
              </p:nvSpPr>
              <p:spPr bwMode="auto">
                <a:xfrm flipV="1">
                  <a:off x="-9" y="2069"/>
                  <a:ext cx="6" cy="6"/>
                </a:xfrm>
                <a:prstGeom prst="line">
                  <a:avLst/>
                </a:prstGeom>
                <a:noFill/>
                <a:ln w="12700">
                  <a:solidFill>
                    <a:srgbClr val="FF0000"/>
                  </a:solidFill>
                  <a:round/>
                  <a:headEnd/>
                  <a:tailEnd/>
                </a:ln>
              </p:spPr>
              <p:txBody>
                <a:bodyPr/>
                <a:lstStyle/>
                <a:p>
                  <a:endParaRPr lang="en-US"/>
                </a:p>
              </p:txBody>
            </p:sp>
            <p:sp>
              <p:nvSpPr>
                <p:cNvPr id="2249" name="Line 187697"/>
                <p:cNvSpPr>
                  <a:spLocks noChangeAspect="1" noChangeShapeType="1"/>
                </p:cNvSpPr>
                <p:nvPr/>
              </p:nvSpPr>
              <p:spPr bwMode="auto">
                <a:xfrm flipV="1">
                  <a:off x="-9" y="1767"/>
                  <a:ext cx="6" cy="5"/>
                </a:xfrm>
                <a:prstGeom prst="line">
                  <a:avLst/>
                </a:prstGeom>
                <a:noFill/>
                <a:ln w="12700">
                  <a:solidFill>
                    <a:srgbClr val="FF0000"/>
                  </a:solidFill>
                  <a:round/>
                  <a:headEnd/>
                  <a:tailEnd/>
                </a:ln>
              </p:spPr>
              <p:txBody>
                <a:bodyPr/>
                <a:lstStyle/>
                <a:p>
                  <a:endParaRPr lang="en-US"/>
                </a:p>
              </p:txBody>
            </p:sp>
            <p:sp>
              <p:nvSpPr>
                <p:cNvPr id="2250" name="Line 187698"/>
                <p:cNvSpPr>
                  <a:spLocks noChangeAspect="1" noChangeShapeType="1"/>
                </p:cNvSpPr>
                <p:nvPr/>
              </p:nvSpPr>
              <p:spPr bwMode="auto">
                <a:xfrm flipH="1">
                  <a:off x="-15" y="1721"/>
                  <a:ext cx="6" cy="1"/>
                </a:xfrm>
                <a:prstGeom prst="line">
                  <a:avLst/>
                </a:prstGeom>
                <a:noFill/>
                <a:ln w="12700">
                  <a:solidFill>
                    <a:srgbClr val="FF0000"/>
                  </a:solidFill>
                  <a:round/>
                  <a:headEnd/>
                  <a:tailEnd/>
                </a:ln>
              </p:spPr>
              <p:txBody>
                <a:bodyPr/>
                <a:lstStyle/>
                <a:p>
                  <a:endParaRPr lang="en-US"/>
                </a:p>
              </p:txBody>
            </p:sp>
            <p:sp>
              <p:nvSpPr>
                <p:cNvPr id="2251" name="Line 187699"/>
                <p:cNvSpPr>
                  <a:spLocks noChangeAspect="1" noChangeShapeType="1"/>
                </p:cNvSpPr>
                <p:nvPr/>
              </p:nvSpPr>
              <p:spPr bwMode="auto">
                <a:xfrm flipH="1">
                  <a:off x="-15" y="1705"/>
                  <a:ext cx="6" cy="1"/>
                </a:xfrm>
                <a:prstGeom prst="line">
                  <a:avLst/>
                </a:prstGeom>
                <a:noFill/>
                <a:ln w="12700">
                  <a:solidFill>
                    <a:srgbClr val="FF0000"/>
                  </a:solidFill>
                  <a:round/>
                  <a:headEnd/>
                  <a:tailEnd/>
                </a:ln>
              </p:spPr>
              <p:txBody>
                <a:bodyPr/>
                <a:lstStyle/>
                <a:p>
                  <a:endParaRPr lang="en-US"/>
                </a:p>
              </p:txBody>
            </p:sp>
            <p:sp>
              <p:nvSpPr>
                <p:cNvPr id="2252" name="Line 187700"/>
                <p:cNvSpPr>
                  <a:spLocks noChangeAspect="1" noChangeShapeType="1"/>
                </p:cNvSpPr>
                <p:nvPr/>
              </p:nvSpPr>
              <p:spPr bwMode="auto">
                <a:xfrm flipH="1">
                  <a:off x="-15" y="1424"/>
                  <a:ext cx="6" cy="1"/>
                </a:xfrm>
                <a:prstGeom prst="line">
                  <a:avLst/>
                </a:prstGeom>
                <a:noFill/>
                <a:ln w="12700">
                  <a:solidFill>
                    <a:srgbClr val="FF0000"/>
                  </a:solidFill>
                  <a:round/>
                  <a:headEnd/>
                  <a:tailEnd/>
                </a:ln>
              </p:spPr>
              <p:txBody>
                <a:bodyPr/>
                <a:lstStyle/>
                <a:p>
                  <a:endParaRPr lang="en-US"/>
                </a:p>
              </p:txBody>
            </p:sp>
            <p:sp>
              <p:nvSpPr>
                <p:cNvPr id="2253" name="Line 187701"/>
                <p:cNvSpPr>
                  <a:spLocks noChangeAspect="1" noChangeShapeType="1"/>
                </p:cNvSpPr>
                <p:nvPr/>
              </p:nvSpPr>
              <p:spPr bwMode="auto">
                <a:xfrm flipV="1">
                  <a:off x="-9" y="1906"/>
                  <a:ext cx="1" cy="6"/>
                </a:xfrm>
                <a:prstGeom prst="line">
                  <a:avLst/>
                </a:prstGeom>
                <a:noFill/>
                <a:ln w="12700">
                  <a:solidFill>
                    <a:srgbClr val="FF0000"/>
                  </a:solidFill>
                  <a:round/>
                  <a:headEnd/>
                  <a:tailEnd/>
                </a:ln>
              </p:spPr>
              <p:txBody>
                <a:bodyPr/>
                <a:lstStyle/>
                <a:p>
                  <a:endParaRPr lang="en-US"/>
                </a:p>
              </p:txBody>
            </p:sp>
            <p:sp>
              <p:nvSpPr>
                <p:cNvPr id="2254" name="Line 187702"/>
                <p:cNvSpPr>
                  <a:spLocks noChangeAspect="1" noChangeShapeType="1"/>
                </p:cNvSpPr>
                <p:nvPr/>
              </p:nvSpPr>
              <p:spPr bwMode="auto">
                <a:xfrm flipV="1">
                  <a:off x="-9" y="2103"/>
                  <a:ext cx="1" cy="11"/>
                </a:xfrm>
                <a:prstGeom prst="line">
                  <a:avLst/>
                </a:prstGeom>
                <a:noFill/>
                <a:ln w="12700">
                  <a:solidFill>
                    <a:srgbClr val="FF0000"/>
                  </a:solidFill>
                  <a:round/>
                  <a:headEnd/>
                  <a:tailEnd/>
                </a:ln>
              </p:spPr>
              <p:txBody>
                <a:bodyPr/>
                <a:lstStyle/>
                <a:p>
                  <a:endParaRPr lang="en-US"/>
                </a:p>
              </p:txBody>
            </p:sp>
            <p:sp>
              <p:nvSpPr>
                <p:cNvPr id="2255" name="Line 187703"/>
                <p:cNvSpPr>
                  <a:spLocks noChangeAspect="1" noChangeShapeType="1"/>
                </p:cNvSpPr>
                <p:nvPr/>
              </p:nvSpPr>
              <p:spPr bwMode="auto">
                <a:xfrm flipH="1" flipV="1">
                  <a:off x="-15" y="1649"/>
                  <a:ext cx="6" cy="5"/>
                </a:xfrm>
                <a:prstGeom prst="line">
                  <a:avLst/>
                </a:prstGeom>
                <a:noFill/>
                <a:ln w="12700">
                  <a:solidFill>
                    <a:srgbClr val="FF0000"/>
                  </a:solidFill>
                  <a:round/>
                  <a:headEnd/>
                  <a:tailEnd/>
                </a:ln>
              </p:spPr>
              <p:txBody>
                <a:bodyPr/>
                <a:lstStyle/>
                <a:p>
                  <a:endParaRPr lang="en-US"/>
                </a:p>
              </p:txBody>
            </p:sp>
            <p:sp>
              <p:nvSpPr>
                <p:cNvPr id="2256" name="Line 187704"/>
                <p:cNvSpPr>
                  <a:spLocks noChangeAspect="1" noChangeShapeType="1"/>
                </p:cNvSpPr>
                <p:nvPr/>
              </p:nvSpPr>
              <p:spPr bwMode="auto">
                <a:xfrm flipV="1">
                  <a:off x="-9" y="2075"/>
                  <a:ext cx="1" cy="11"/>
                </a:xfrm>
                <a:prstGeom prst="line">
                  <a:avLst/>
                </a:prstGeom>
                <a:noFill/>
                <a:ln w="12700">
                  <a:solidFill>
                    <a:srgbClr val="FF0000"/>
                  </a:solidFill>
                  <a:round/>
                  <a:headEnd/>
                  <a:tailEnd/>
                </a:ln>
              </p:spPr>
              <p:txBody>
                <a:bodyPr/>
                <a:lstStyle/>
                <a:p>
                  <a:endParaRPr lang="en-US"/>
                </a:p>
              </p:txBody>
            </p:sp>
            <p:sp>
              <p:nvSpPr>
                <p:cNvPr id="2257" name="Line 187705"/>
                <p:cNvSpPr>
                  <a:spLocks noChangeAspect="1" noChangeShapeType="1"/>
                </p:cNvSpPr>
                <p:nvPr/>
              </p:nvSpPr>
              <p:spPr bwMode="auto">
                <a:xfrm flipH="1" flipV="1">
                  <a:off x="-15" y="1649"/>
                  <a:ext cx="6" cy="5"/>
                </a:xfrm>
                <a:prstGeom prst="line">
                  <a:avLst/>
                </a:prstGeom>
                <a:noFill/>
                <a:ln w="12700">
                  <a:solidFill>
                    <a:srgbClr val="FF0000"/>
                  </a:solidFill>
                  <a:round/>
                  <a:headEnd/>
                  <a:tailEnd/>
                </a:ln>
              </p:spPr>
              <p:txBody>
                <a:bodyPr/>
                <a:lstStyle/>
                <a:p>
                  <a:endParaRPr lang="en-US"/>
                </a:p>
              </p:txBody>
            </p:sp>
            <p:sp>
              <p:nvSpPr>
                <p:cNvPr id="2258" name="Line 187706"/>
                <p:cNvSpPr>
                  <a:spLocks noChangeAspect="1" noChangeShapeType="1"/>
                </p:cNvSpPr>
                <p:nvPr/>
              </p:nvSpPr>
              <p:spPr bwMode="auto">
                <a:xfrm flipH="1">
                  <a:off x="-15" y="1340"/>
                  <a:ext cx="6" cy="5"/>
                </a:xfrm>
                <a:prstGeom prst="line">
                  <a:avLst/>
                </a:prstGeom>
                <a:noFill/>
                <a:ln w="12700">
                  <a:solidFill>
                    <a:srgbClr val="FF0000"/>
                  </a:solidFill>
                  <a:round/>
                  <a:headEnd/>
                  <a:tailEnd/>
                </a:ln>
              </p:spPr>
              <p:txBody>
                <a:bodyPr/>
                <a:lstStyle/>
                <a:p>
                  <a:endParaRPr lang="en-US"/>
                </a:p>
              </p:txBody>
            </p:sp>
            <p:sp>
              <p:nvSpPr>
                <p:cNvPr id="2259" name="Line 187707"/>
                <p:cNvSpPr>
                  <a:spLocks noChangeAspect="1" noChangeShapeType="1"/>
                </p:cNvSpPr>
                <p:nvPr/>
              </p:nvSpPr>
              <p:spPr bwMode="auto">
                <a:xfrm flipH="1">
                  <a:off x="-15" y="1441"/>
                  <a:ext cx="6" cy="6"/>
                </a:xfrm>
                <a:prstGeom prst="line">
                  <a:avLst/>
                </a:prstGeom>
                <a:noFill/>
                <a:ln w="12700">
                  <a:solidFill>
                    <a:srgbClr val="FF0000"/>
                  </a:solidFill>
                  <a:round/>
                  <a:headEnd/>
                  <a:tailEnd/>
                </a:ln>
              </p:spPr>
              <p:txBody>
                <a:bodyPr/>
                <a:lstStyle/>
                <a:p>
                  <a:endParaRPr lang="en-US"/>
                </a:p>
              </p:txBody>
            </p:sp>
            <p:sp>
              <p:nvSpPr>
                <p:cNvPr id="2260" name="Line 187708"/>
                <p:cNvSpPr>
                  <a:spLocks noChangeAspect="1" noChangeShapeType="1"/>
                </p:cNvSpPr>
                <p:nvPr/>
              </p:nvSpPr>
              <p:spPr bwMode="auto">
                <a:xfrm flipV="1">
                  <a:off x="-9" y="1772"/>
                  <a:ext cx="1" cy="6"/>
                </a:xfrm>
                <a:prstGeom prst="line">
                  <a:avLst/>
                </a:prstGeom>
                <a:noFill/>
                <a:ln w="12700">
                  <a:solidFill>
                    <a:srgbClr val="FF0000"/>
                  </a:solidFill>
                  <a:round/>
                  <a:headEnd/>
                  <a:tailEnd/>
                </a:ln>
              </p:spPr>
              <p:txBody>
                <a:bodyPr/>
                <a:lstStyle/>
                <a:p>
                  <a:endParaRPr lang="en-US"/>
                </a:p>
              </p:txBody>
            </p:sp>
            <p:sp>
              <p:nvSpPr>
                <p:cNvPr id="2261" name="Line 187709"/>
                <p:cNvSpPr>
                  <a:spLocks noChangeAspect="1" noChangeShapeType="1"/>
                </p:cNvSpPr>
                <p:nvPr/>
              </p:nvSpPr>
              <p:spPr bwMode="auto">
                <a:xfrm flipV="1">
                  <a:off x="-9" y="2086"/>
                  <a:ext cx="1" cy="6"/>
                </a:xfrm>
                <a:prstGeom prst="line">
                  <a:avLst/>
                </a:prstGeom>
                <a:noFill/>
                <a:ln w="12700">
                  <a:solidFill>
                    <a:srgbClr val="FF0000"/>
                  </a:solidFill>
                  <a:round/>
                  <a:headEnd/>
                  <a:tailEnd/>
                </a:ln>
              </p:spPr>
              <p:txBody>
                <a:bodyPr/>
                <a:lstStyle/>
                <a:p>
                  <a:endParaRPr lang="en-US"/>
                </a:p>
              </p:txBody>
            </p:sp>
            <p:sp>
              <p:nvSpPr>
                <p:cNvPr id="2262" name="Line 187710"/>
                <p:cNvSpPr>
                  <a:spLocks noChangeAspect="1" noChangeShapeType="1"/>
                </p:cNvSpPr>
                <p:nvPr/>
              </p:nvSpPr>
              <p:spPr bwMode="auto">
                <a:xfrm flipH="1" flipV="1">
                  <a:off x="-15" y="2097"/>
                  <a:ext cx="6" cy="6"/>
                </a:xfrm>
                <a:prstGeom prst="line">
                  <a:avLst/>
                </a:prstGeom>
                <a:noFill/>
                <a:ln w="12700">
                  <a:solidFill>
                    <a:srgbClr val="FF0000"/>
                  </a:solidFill>
                  <a:round/>
                  <a:headEnd/>
                  <a:tailEnd/>
                </a:ln>
              </p:spPr>
              <p:txBody>
                <a:bodyPr/>
                <a:lstStyle/>
                <a:p>
                  <a:endParaRPr lang="en-US"/>
                </a:p>
              </p:txBody>
            </p:sp>
            <p:sp>
              <p:nvSpPr>
                <p:cNvPr id="2263" name="Line 187711"/>
                <p:cNvSpPr>
                  <a:spLocks noChangeAspect="1" noChangeShapeType="1"/>
                </p:cNvSpPr>
                <p:nvPr/>
              </p:nvSpPr>
              <p:spPr bwMode="auto">
                <a:xfrm flipH="1" flipV="1">
                  <a:off x="-15" y="1901"/>
                  <a:ext cx="6" cy="5"/>
                </a:xfrm>
                <a:prstGeom prst="line">
                  <a:avLst/>
                </a:prstGeom>
                <a:noFill/>
                <a:ln w="12700">
                  <a:solidFill>
                    <a:srgbClr val="FF0000"/>
                  </a:solidFill>
                  <a:round/>
                  <a:headEnd/>
                  <a:tailEnd/>
                </a:ln>
              </p:spPr>
              <p:txBody>
                <a:bodyPr/>
                <a:lstStyle/>
                <a:p>
                  <a:endParaRPr lang="en-US"/>
                </a:p>
              </p:txBody>
            </p:sp>
            <p:sp>
              <p:nvSpPr>
                <p:cNvPr id="2264" name="Line 187712"/>
                <p:cNvSpPr>
                  <a:spLocks noChangeAspect="1" noChangeShapeType="1"/>
                </p:cNvSpPr>
                <p:nvPr/>
              </p:nvSpPr>
              <p:spPr bwMode="auto">
                <a:xfrm flipV="1">
                  <a:off x="-15" y="2092"/>
                  <a:ext cx="6" cy="5"/>
                </a:xfrm>
                <a:prstGeom prst="line">
                  <a:avLst/>
                </a:prstGeom>
                <a:noFill/>
                <a:ln w="12700">
                  <a:solidFill>
                    <a:srgbClr val="FF0000"/>
                  </a:solidFill>
                  <a:round/>
                  <a:headEnd/>
                  <a:tailEnd/>
                </a:ln>
              </p:spPr>
              <p:txBody>
                <a:bodyPr/>
                <a:lstStyle/>
                <a:p>
                  <a:endParaRPr lang="en-US"/>
                </a:p>
              </p:txBody>
            </p:sp>
            <p:sp>
              <p:nvSpPr>
                <p:cNvPr id="2265" name="Line 187713"/>
                <p:cNvSpPr>
                  <a:spLocks noChangeAspect="1" noChangeShapeType="1"/>
                </p:cNvSpPr>
                <p:nvPr/>
              </p:nvSpPr>
              <p:spPr bwMode="auto">
                <a:xfrm flipV="1">
                  <a:off x="-15" y="1715"/>
                  <a:ext cx="1" cy="6"/>
                </a:xfrm>
                <a:prstGeom prst="line">
                  <a:avLst/>
                </a:prstGeom>
                <a:noFill/>
                <a:ln w="12700">
                  <a:solidFill>
                    <a:srgbClr val="FF0000"/>
                  </a:solidFill>
                  <a:round/>
                  <a:headEnd/>
                  <a:tailEnd/>
                </a:ln>
              </p:spPr>
              <p:txBody>
                <a:bodyPr/>
                <a:lstStyle/>
                <a:p>
                  <a:endParaRPr lang="en-US"/>
                </a:p>
              </p:txBody>
            </p:sp>
            <p:sp>
              <p:nvSpPr>
                <p:cNvPr id="2266" name="Line 187714"/>
                <p:cNvSpPr>
                  <a:spLocks noChangeAspect="1" noChangeShapeType="1"/>
                </p:cNvSpPr>
                <p:nvPr/>
              </p:nvSpPr>
              <p:spPr bwMode="auto">
                <a:xfrm flipH="1">
                  <a:off x="-20" y="1424"/>
                  <a:ext cx="5" cy="6"/>
                </a:xfrm>
                <a:prstGeom prst="line">
                  <a:avLst/>
                </a:prstGeom>
                <a:noFill/>
                <a:ln w="12700">
                  <a:solidFill>
                    <a:srgbClr val="FF0000"/>
                  </a:solidFill>
                  <a:round/>
                  <a:headEnd/>
                  <a:tailEnd/>
                </a:ln>
              </p:spPr>
              <p:txBody>
                <a:bodyPr/>
                <a:lstStyle/>
                <a:p>
                  <a:endParaRPr lang="en-US"/>
                </a:p>
              </p:txBody>
            </p:sp>
            <p:sp>
              <p:nvSpPr>
                <p:cNvPr id="2267" name="Line 187715"/>
                <p:cNvSpPr>
                  <a:spLocks noChangeAspect="1" noChangeShapeType="1"/>
                </p:cNvSpPr>
                <p:nvPr/>
              </p:nvSpPr>
              <p:spPr bwMode="auto">
                <a:xfrm flipV="1">
                  <a:off x="-15" y="1699"/>
                  <a:ext cx="1" cy="6"/>
                </a:xfrm>
                <a:prstGeom prst="line">
                  <a:avLst/>
                </a:prstGeom>
                <a:noFill/>
                <a:ln w="12700">
                  <a:solidFill>
                    <a:srgbClr val="FF0000"/>
                  </a:solidFill>
                  <a:round/>
                  <a:headEnd/>
                  <a:tailEnd/>
                </a:ln>
              </p:spPr>
              <p:txBody>
                <a:bodyPr/>
                <a:lstStyle/>
                <a:p>
                  <a:endParaRPr lang="en-US"/>
                </a:p>
              </p:txBody>
            </p:sp>
            <p:sp>
              <p:nvSpPr>
                <p:cNvPr id="2268" name="Line 187716"/>
                <p:cNvSpPr>
                  <a:spLocks noChangeAspect="1" noChangeShapeType="1"/>
                </p:cNvSpPr>
                <p:nvPr/>
              </p:nvSpPr>
              <p:spPr bwMode="auto">
                <a:xfrm flipH="1">
                  <a:off x="-20" y="1345"/>
                  <a:ext cx="5" cy="1"/>
                </a:xfrm>
                <a:prstGeom prst="line">
                  <a:avLst/>
                </a:prstGeom>
                <a:noFill/>
                <a:ln w="12700">
                  <a:solidFill>
                    <a:srgbClr val="FF0000"/>
                  </a:solidFill>
                  <a:round/>
                  <a:headEnd/>
                  <a:tailEnd/>
                </a:ln>
              </p:spPr>
              <p:txBody>
                <a:bodyPr/>
                <a:lstStyle/>
                <a:p>
                  <a:endParaRPr lang="en-US"/>
                </a:p>
              </p:txBody>
            </p:sp>
            <p:sp>
              <p:nvSpPr>
                <p:cNvPr id="2269" name="Line 187717"/>
                <p:cNvSpPr>
                  <a:spLocks noChangeAspect="1" noChangeShapeType="1"/>
                </p:cNvSpPr>
                <p:nvPr/>
              </p:nvSpPr>
              <p:spPr bwMode="auto">
                <a:xfrm flipH="1">
                  <a:off x="-20" y="1447"/>
                  <a:ext cx="5" cy="1"/>
                </a:xfrm>
                <a:prstGeom prst="line">
                  <a:avLst/>
                </a:prstGeom>
                <a:noFill/>
                <a:ln w="12700">
                  <a:solidFill>
                    <a:srgbClr val="FF0000"/>
                  </a:solidFill>
                  <a:round/>
                  <a:headEnd/>
                  <a:tailEnd/>
                </a:ln>
              </p:spPr>
              <p:txBody>
                <a:bodyPr/>
                <a:lstStyle/>
                <a:p>
                  <a:endParaRPr lang="en-US"/>
                </a:p>
              </p:txBody>
            </p:sp>
            <p:sp>
              <p:nvSpPr>
                <p:cNvPr id="2270" name="Line 187718"/>
                <p:cNvSpPr>
                  <a:spLocks noChangeAspect="1" noChangeShapeType="1"/>
                </p:cNvSpPr>
                <p:nvPr/>
              </p:nvSpPr>
              <p:spPr bwMode="auto">
                <a:xfrm flipV="1">
                  <a:off x="-15" y="1896"/>
                  <a:ext cx="1" cy="5"/>
                </a:xfrm>
                <a:prstGeom prst="line">
                  <a:avLst/>
                </a:prstGeom>
                <a:noFill/>
                <a:ln w="12700">
                  <a:solidFill>
                    <a:srgbClr val="FF0000"/>
                  </a:solidFill>
                  <a:round/>
                  <a:headEnd/>
                  <a:tailEnd/>
                </a:ln>
              </p:spPr>
              <p:txBody>
                <a:bodyPr/>
                <a:lstStyle/>
                <a:p>
                  <a:endParaRPr lang="en-US"/>
                </a:p>
              </p:txBody>
            </p:sp>
            <p:sp>
              <p:nvSpPr>
                <p:cNvPr id="2271" name="Line 187719"/>
                <p:cNvSpPr>
                  <a:spLocks noChangeAspect="1" noChangeShapeType="1"/>
                </p:cNvSpPr>
                <p:nvPr/>
              </p:nvSpPr>
              <p:spPr bwMode="auto">
                <a:xfrm flipV="1">
                  <a:off x="-15" y="1778"/>
                  <a:ext cx="6" cy="5"/>
                </a:xfrm>
                <a:prstGeom prst="line">
                  <a:avLst/>
                </a:prstGeom>
                <a:noFill/>
                <a:ln w="12700">
                  <a:solidFill>
                    <a:srgbClr val="FF0000"/>
                  </a:solidFill>
                  <a:round/>
                  <a:headEnd/>
                  <a:tailEnd/>
                </a:ln>
              </p:spPr>
              <p:txBody>
                <a:bodyPr/>
                <a:lstStyle/>
                <a:p>
                  <a:endParaRPr lang="en-US"/>
                </a:p>
              </p:txBody>
            </p:sp>
            <p:sp>
              <p:nvSpPr>
                <p:cNvPr id="2272" name="Line 187720"/>
                <p:cNvSpPr>
                  <a:spLocks noChangeAspect="1" noChangeShapeType="1"/>
                </p:cNvSpPr>
                <p:nvPr/>
              </p:nvSpPr>
              <p:spPr bwMode="auto">
                <a:xfrm flipH="1">
                  <a:off x="-20" y="1649"/>
                  <a:ext cx="5" cy="1"/>
                </a:xfrm>
                <a:prstGeom prst="line">
                  <a:avLst/>
                </a:prstGeom>
                <a:noFill/>
                <a:ln w="12700">
                  <a:solidFill>
                    <a:srgbClr val="FF0000"/>
                  </a:solidFill>
                  <a:round/>
                  <a:headEnd/>
                  <a:tailEnd/>
                </a:ln>
              </p:spPr>
              <p:txBody>
                <a:bodyPr/>
                <a:lstStyle/>
                <a:p>
                  <a:endParaRPr lang="en-US"/>
                </a:p>
              </p:txBody>
            </p:sp>
            <p:sp>
              <p:nvSpPr>
                <p:cNvPr id="2273" name="Line 187721"/>
                <p:cNvSpPr>
                  <a:spLocks noChangeAspect="1" noChangeShapeType="1"/>
                </p:cNvSpPr>
                <p:nvPr/>
              </p:nvSpPr>
              <p:spPr bwMode="auto">
                <a:xfrm flipH="1">
                  <a:off x="-20" y="1503"/>
                  <a:ext cx="5" cy="1"/>
                </a:xfrm>
                <a:prstGeom prst="line">
                  <a:avLst/>
                </a:prstGeom>
                <a:noFill/>
                <a:ln w="12700">
                  <a:solidFill>
                    <a:srgbClr val="FF0000"/>
                  </a:solidFill>
                  <a:round/>
                  <a:headEnd/>
                  <a:tailEnd/>
                </a:ln>
              </p:spPr>
              <p:txBody>
                <a:bodyPr/>
                <a:lstStyle/>
                <a:p>
                  <a:endParaRPr lang="en-US"/>
                </a:p>
              </p:txBody>
            </p:sp>
            <p:sp>
              <p:nvSpPr>
                <p:cNvPr id="2274" name="Line 187722"/>
                <p:cNvSpPr>
                  <a:spLocks noChangeAspect="1" noChangeShapeType="1"/>
                </p:cNvSpPr>
                <p:nvPr/>
              </p:nvSpPr>
              <p:spPr bwMode="auto">
                <a:xfrm flipH="1" flipV="1">
                  <a:off x="-20" y="1693"/>
                  <a:ext cx="5" cy="6"/>
                </a:xfrm>
                <a:prstGeom prst="line">
                  <a:avLst/>
                </a:prstGeom>
                <a:noFill/>
                <a:ln w="12700">
                  <a:solidFill>
                    <a:srgbClr val="FF0000"/>
                  </a:solidFill>
                  <a:round/>
                  <a:headEnd/>
                  <a:tailEnd/>
                </a:ln>
              </p:spPr>
              <p:txBody>
                <a:bodyPr/>
                <a:lstStyle/>
                <a:p>
                  <a:endParaRPr lang="en-US"/>
                </a:p>
              </p:txBody>
            </p:sp>
            <p:sp>
              <p:nvSpPr>
                <p:cNvPr id="2275" name="Line 187723"/>
                <p:cNvSpPr>
                  <a:spLocks noChangeAspect="1" noChangeShapeType="1"/>
                </p:cNvSpPr>
                <p:nvPr/>
              </p:nvSpPr>
              <p:spPr bwMode="auto">
                <a:xfrm flipH="1">
                  <a:off x="-20" y="1649"/>
                  <a:ext cx="5" cy="1"/>
                </a:xfrm>
                <a:prstGeom prst="line">
                  <a:avLst/>
                </a:prstGeom>
                <a:noFill/>
                <a:ln w="12700">
                  <a:solidFill>
                    <a:srgbClr val="FF0000"/>
                  </a:solidFill>
                  <a:round/>
                  <a:headEnd/>
                  <a:tailEnd/>
                </a:ln>
              </p:spPr>
              <p:txBody>
                <a:bodyPr/>
                <a:lstStyle/>
                <a:p>
                  <a:endParaRPr lang="en-US"/>
                </a:p>
              </p:txBody>
            </p:sp>
            <p:sp>
              <p:nvSpPr>
                <p:cNvPr id="2276" name="Line 187724"/>
                <p:cNvSpPr>
                  <a:spLocks noChangeAspect="1" noChangeShapeType="1"/>
                </p:cNvSpPr>
                <p:nvPr/>
              </p:nvSpPr>
              <p:spPr bwMode="auto">
                <a:xfrm flipH="1">
                  <a:off x="-20" y="1715"/>
                  <a:ext cx="5" cy="1"/>
                </a:xfrm>
                <a:prstGeom prst="line">
                  <a:avLst/>
                </a:prstGeom>
                <a:noFill/>
                <a:ln w="12700">
                  <a:solidFill>
                    <a:srgbClr val="FF0000"/>
                  </a:solidFill>
                  <a:round/>
                  <a:headEnd/>
                  <a:tailEnd/>
                </a:ln>
              </p:spPr>
              <p:txBody>
                <a:bodyPr/>
                <a:lstStyle/>
                <a:p>
                  <a:endParaRPr lang="en-US"/>
                </a:p>
              </p:txBody>
            </p:sp>
            <p:sp>
              <p:nvSpPr>
                <p:cNvPr id="2277" name="Line 187725"/>
                <p:cNvSpPr>
                  <a:spLocks noChangeAspect="1" noChangeShapeType="1"/>
                </p:cNvSpPr>
                <p:nvPr/>
              </p:nvSpPr>
              <p:spPr bwMode="auto">
                <a:xfrm flipH="1" flipV="1">
                  <a:off x="-20" y="1890"/>
                  <a:ext cx="5" cy="6"/>
                </a:xfrm>
                <a:prstGeom prst="line">
                  <a:avLst/>
                </a:prstGeom>
                <a:noFill/>
                <a:ln w="12700">
                  <a:solidFill>
                    <a:srgbClr val="FF0000"/>
                  </a:solidFill>
                  <a:round/>
                  <a:headEnd/>
                  <a:tailEnd/>
                </a:ln>
              </p:spPr>
              <p:txBody>
                <a:bodyPr/>
                <a:lstStyle/>
                <a:p>
                  <a:endParaRPr lang="en-US"/>
                </a:p>
              </p:txBody>
            </p:sp>
            <p:sp>
              <p:nvSpPr>
                <p:cNvPr id="2278" name="Line 187726"/>
                <p:cNvSpPr>
                  <a:spLocks noChangeAspect="1" noChangeShapeType="1"/>
                </p:cNvSpPr>
                <p:nvPr/>
              </p:nvSpPr>
              <p:spPr bwMode="auto">
                <a:xfrm flipH="1">
                  <a:off x="-25" y="1345"/>
                  <a:ext cx="5" cy="6"/>
                </a:xfrm>
                <a:prstGeom prst="line">
                  <a:avLst/>
                </a:prstGeom>
                <a:noFill/>
                <a:ln w="12700">
                  <a:solidFill>
                    <a:srgbClr val="FF0000"/>
                  </a:solidFill>
                  <a:round/>
                  <a:headEnd/>
                  <a:tailEnd/>
                </a:ln>
              </p:spPr>
              <p:txBody>
                <a:bodyPr/>
                <a:lstStyle/>
                <a:p>
                  <a:endParaRPr lang="en-US"/>
                </a:p>
              </p:txBody>
            </p:sp>
            <p:sp>
              <p:nvSpPr>
                <p:cNvPr id="2279" name="Line 187727"/>
                <p:cNvSpPr>
                  <a:spLocks noChangeAspect="1" noChangeShapeType="1"/>
                </p:cNvSpPr>
                <p:nvPr/>
              </p:nvSpPr>
              <p:spPr bwMode="auto">
                <a:xfrm>
                  <a:off x="-20" y="1783"/>
                  <a:ext cx="5" cy="1"/>
                </a:xfrm>
                <a:prstGeom prst="line">
                  <a:avLst/>
                </a:prstGeom>
                <a:noFill/>
                <a:ln w="12700">
                  <a:solidFill>
                    <a:srgbClr val="FF0000"/>
                  </a:solidFill>
                  <a:round/>
                  <a:headEnd/>
                  <a:tailEnd/>
                </a:ln>
              </p:spPr>
              <p:txBody>
                <a:bodyPr/>
                <a:lstStyle/>
                <a:p>
                  <a:endParaRPr lang="en-US"/>
                </a:p>
              </p:txBody>
            </p:sp>
            <p:sp>
              <p:nvSpPr>
                <p:cNvPr id="2280" name="Line 187728"/>
                <p:cNvSpPr>
                  <a:spLocks noChangeAspect="1" noChangeShapeType="1"/>
                </p:cNvSpPr>
                <p:nvPr/>
              </p:nvSpPr>
              <p:spPr bwMode="auto">
                <a:xfrm flipV="1">
                  <a:off x="-20" y="1497"/>
                  <a:ext cx="1" cy="6"/>
                </a:xfrm>
                <a:prstGeom prst="line">
                  <a:avLst/>
                </a:prstGeom>
                <a:noFill/>
                <a:ln w="12700">
                  <a:solidFill>
                    <a:srgbClr val="FF0000"/>
                  </a:solidFill>
                  <a:round/>
                  <a:headEnd/>
                  <a:tailEnd/>
                </a:ln>
              </p:spPr>
              <p:txBody>
                <a:bodyPr/>
                <a:lstStyle/>
                <a:p>
                  <a:endParaRPr lang="en-US"/>
                </a:p>
              </p:txBody>
            </p:sp>
            <p:sp>
              <p:nvSpPr>
                <p:cNvPr id="2281" name="Line 187729"/>
                <p:cNvSpPr>
                  <a:spLocks noChangeAspect="1" noChangeShapeType="1"/>
                </p:cNvSpPr>
                <p:nvPr/>
              </p:nvSpPr>
              <p:spPr bwMode="auto">
                <a:xfrm flipV="1">
                  <a:off x="-20" y="1884"/>
                  <a:ext cx="1" cy="6"/>
                </a:xfrm>
                <a:prstGeom prst="line">
                  <a:avLst/>
                </a:prstGeom>
                <a:noFill/>
                <a:ln w="12700">
                  <a:solidFill>
                    <a:srgbClr val="FF0000"/>
                  </a:solidFill>
                  <a:round/>
                  <a:headEnd/>
                  <a:tailEnd/>
                </a:ln>
              </p:spPr>
              <p:txBody>
                <a:bodyPr/>
                <a:lstStyle/>
                <a:p>
                  <a:endParaRPr lang="en-US"/>
                </a:p>
              </p:txBody>
            </p:sp>
            <p:sp>
              <p:nvSpPr>
                <p:cNvPr id="2282" name="Line 187730"/>
                <p:cNvSpPr>
                  <a:spLocks noChangeAspect="1" noChangeShapeType="1"/>
                </p:cNvSpPr>
                <p:nvPr/>
              </p:nvSpPr>
              <p:spPr bwMode="auto">
                <a:xfrm flipH="1">
                  <a:off x="-25" y="1649"/>
                  <a:ext cx="5" cy="1"/>
                </a:xfrm>
                <a:prstGeom prst="line">
                  <a:avLst/>
                </a:prstGeom>
                <a:noFill/>
                <a:ln w="12700">
                  <a:solidFill>
                    <a:srgbClr val="FF0000"/>
                  </a:solidFill>
                  <a:round/>
                  <a:headEnd/>
                  <a:tailEnd/>
                </a:ln>
              </p:spPr>
              <p:txBody>
                <a:bodyPr/>
                <a:lstStyle/>
                <a:p>
                  <a:endParaRPr lang="en-US"/>
                </a:p>
              </p:txBody>
            </p:sp>
            <p:sp>
              <p:nvSpPr>
                <p:cNvPr id="2283" name="Line 187731"/>
                <p:cNvSpPr>
                  <a:spLocks noChangeAspect="1" noChangeShapeType="1"/>
                </p:cNvSpPr>
                <p:nvPr/>
              </p:nvSpPr>
              <p:spPr bwMode="auto">
                <a:xfrm flipH="1">
                  <a:off x="-25" y="1447"/>
                  <a:ext cx="5" cy="5"/>
                </a:xfrm>
                <a:prstGeom prst="line">
                  <a:avLst/>
                </a:prstGeom>
                <a:noFill/>
                <a:ln w="12700">
                  <a:solidFill>
                    <a:srgbClr val="FF0000"/>
                  </a:solidFill>
                  <a:round/>
                  <a:headEnd/>
                  <a:tailEnd/>
                </a:ln>
              </p:spPr>
              <p:txBody>
                <a:bodyPr/>
                <a:lstStyle/>
                <a:p>
                  <a:endParaRPr lang="en-US"/>
                </a:p>
              </p:txBody>
            </p:sp>
            <p:sp>
              <p:nvSpPr>
                <p:cNvPr id="2284" name="Line 187732"/>
                <p:cNvSpPr>
                  <a:spLocks noChangeAspect="1" noChangeShapeType="1"/>
                </p:cNvSpPr>
                <p:nvPr/>
              </p:nvSpPr>
              <p:spPr bwMode="auto">
                <a:xfrm flipV="1">
                  <a:off x="-20" y="1492"/>
                  <a:ext cx="1" cy="5"/>
                </a:xfrm>
                <a:prstGeom prst="line">
                  <a:avLst/>
                </a:prstGeom>
                <a:noFill/>
                <a:ln w="12700">
                  <a:solidFill>
                    <a:srgbClr val="FF0000"/>
                  </a:solidFill>
                  <a:round/>
                  <a:headEnd/>
                  <a:tailEnd/>
                </a:ln>
              </p:spPr>
              <p:txBody>
                <a:bodyPr/>
                <a:lstStyle/>
                <a:p>
                  <a:endParaRPr lang="en-US"/>
                </a:p>
              </p:txBody>
            </p:sp>
            <p:sp>
              <p:nvSpPr>
                <p:cNvPr id="2285" name="Line 187733"/>
                <p:cNvSpPr>
                  <a:spLocks noChangeAspect="1" noChangeShapeType="1"/>
                </p:cNvSpPr>
                <p:nvPr/>
              </p:nvSpPr>
              <p:spPr bwMode="auto">
                <a:xfrm flipH="1" flipV="1">
                  <a:off x="-25" y="1688"/>
                  <a:ext cx="5" cy="5"/>
                </a:xfrm>
                <a:prstGeom prst="line">
                  <a:avLst/>
                </a:prstGeom>
                <a:noFill/>
                <a:ln w="12700">
                  <a:solidFill>
                    <a:srgbClr val="FF0000"/>
                  </a:solidFill>
                  <a:round/>
                  <a:headEnd/>
                  <a:tailEnd/>
                </a:ln>
              </p:spPr>
              <p:txBody>
                <a:bodyPr/>
                <a:lstStyle/>
                <a:p>
                  <a:endParaRPr lang="en-US"/>
                </a:p>
              </p:txBody>
            </p:sp>
            <p:sp>
              <p:nvSpPr>
                <p:cNvPr id="2286" name="Line 187734"/>
                <p:cNvSpPr>
                  <a:spLocks noChangeAspect="1" noChangeShapeType="1"/>
                </p:cNvSpPr>
                <p:nvPr/>
              </p:nvSpPr>
              <p:spPr bwMode="auto">
                <a:xfrm flipV="1">
                  <a:off x="-20" y="1783"/>
                  <a:ext cx="1" cy="6"/>
                </a:xfrm>
                <a:prstGeom prst="line">
                  <a:avLst/>
                </a:prstGeom>
                <a:noFill/>
                <a:ln w="12700">
                  <a:solidFill>
                    <a:srgbClr val="FF0000"/>
                  </a:solidFill>
                  <a:round/>
                  <a:headEnd/>
                  <a:tailEnd/>
                </a:ln>
              </p:spPr>
              <p:txBody>
                <a:bodyPr/>
                <a:lstStyle/>
                <a:p>
                  <a:endParaRPr lang="en-US"/>
                </a:p>
              </p:txBody>
            </p:sp>
            <p:sp>
              <p:nvSpPr>
                <p:cNvPr id="2287" name="Line 187735"/>
                <p:cNvSpPr>
                  <a:spLocks noChangeAspect="1" noChangeShapeType="1"/>
                </p:cNvSpPr>
                <p:nvPr/>
              </p:nvSpPr>
              <p:spPr bwMode="auto">
                <a:xfrm flipH="1">
                  <a:off x="-25" y="1715"/>
                  <a:ext cx="5" cy="1"/>
                </a:xfrm>
                <a:prstGeom prst="line">
                  <a:avLst/>
                </a:prstGeom>
                <a:noFill/>
                <a:ln w="12700">
                  <a:solidFill>
                    <a:srgbClr val="FF0000"/>
                  </a:solidFill>
                  <a:round/>
                  <a:headEnd/>
                  <a:tailEnd/>
                </a:ln>
              </p:spPr>
              <p:txBody>
                <a:bodyPr/>
                <a:lstStyle/>
                <a:p>
                  <a:endParaRPr lang="en-US"/>
                </a:p>
              </p:txBody>
            </p:sp>
            <p:sp>
              <p:nvSpPr>
                <p:cNvPr id="2288" name="Line 187736"/>
                <p:cNvSpPr>
                  <a:spLocks noChangeAspect="1" noChangeShapeType="1"/>
                </p:cNvSpPr>
                <p:nvPr/>
              </p:nvSpPr>
              <p:spPr bwMode="auto">
                <a:xfrm flipV="1">
                  <a:off x="-20" y="1486"/>
                  <a:ext cx="1" cy="6"/>
                </a:xfrm>
                <a:prstGeom prst="line">
                  <a:avLst/>
                </a:prstGeom>
                <a:noFill/>
                <a:ln w="12700">
                  <a:solidFill>
                    <a:srgbClr val="FF0000"/>
                  </a:solidFill>
                  <a:round/>
                  <a:headEnd/>
                  <a:tailEnd/>
                </a:ln>
              </p:spPr>
              <p:txBody>
                <a:bodyPr/>
                <a:lstStyle/>
                <a:p>
                  <a:endParaRPr lang="en-US"/>
                </a:p>
              </p:txBody>
            </p:sp>
            <p:sp>
              <p:nvSpPr>
                <p:cNvPr id="2289" name="Line 187737"/>
                <p:cNvSpPr>
                  <a:spLocks noChangeAspect="1" noChangeShapeType="1"/>
                </p:cNvSpPr>
                <p:nvPr/>
              </p:nvSpPr>
              <p:spPr bwMode="auto">
                <a:xfrm flipH="1">
                  <a:off x="-25" y="1430"/>
                  <a:ext cx="5" cy="5"/>
                </a:xfrm>
                <a:prstGeom prst="line">
                  <a:avLst/>
                </a:prstGeom>
                <a:noFill/>
                <a:ln w="12700">
                  <a:solidFill>
                    <a:srgbClr val="FF0000"/>
                  </a:solidFill>
                  <a:round/>
                  <a:headEnd/>
                  <a:tailEnd/>
                </a:ln>
              </p:spPr>
              <p:txBody>
                <a:bodyPr/>
                <a:lstStyle/>
                <a:p>
                  <a:endParaRPr lang="en-US"/>
                </a:p>
              </p:txBody>
            </p:sp>
            <p:sp>
              <p:nvSpPr>
                <p:cNvPr id="2290" name="Line 187738"/>
                <p:cNvSpPr>
                  <a:spLocks noChangeAspect="1" noChangeShapeType="1"/>
                </p:cNvSpPr>
                <p:nvPr/>
              </p:nvSpPr>
              <p:spPr bwMode="auto">
                <a:xfrm flipH="1" flipV="1">
                  <a:off x="-25" y="1878"/>
                  <a:ext cx="5" cy="6"/>
                </a:xfrm>
                <a:prstGeom prst="line">
                  <a:avLst/>
                </a:prstGeom>
                <a:noFill/>
                <a:ln w="12700">
                  <a:solidFill>
                    <a:srgbClr val="FF0000"/>
                  </a:solidFill>
                  <a:round/>
                  <a:headEnd/>
                  <a:tailEnd/>
                </a:ln>
              </p:spPr>
              <p:txBody>
                <a:bodyPr/>
                <a:lstStyle/>
                <a:p>
                  <a:endParaRPr lang="en-US"/>
                </a:p>
              </p:txBody>
            </p:sp>
            <p:sp>
              <p:nvSpPr>
                <p:cNvPr id="2291" name="Line 187739"/>
                <p:cNvSpPr>
                  <a:spLocks noChangeAspect="1" noChangeShapeType="1"/>
                </p:cNvSpPr>
                <p:nvPr/>
              </p:nvSpPr>
              <p:spPr bwMode="auto">
                <a:xfrm flipH="1" flipV="1">
                  <a:off x="-31" y="1643"/>
                  <a:ext cx="11" cy="6"/>
                </a:xfrm>
                <a:prstGeom prst="line">
                  <a:avLst/>
                </a:prstGeom>
                <a:noFill/>
                <a:ln w="12700">
                  <a:solidFill>
                    <a:srgbClr val="FF0000"/>
                  </a:solidFill>
                  <a:round/>
                  <a:headEnd/>
                  <a:tailEnd/>
                </a:ln>
              </p:spPr>
              <p:txBody>
                <a:bodyPr/>
                <a:lstStyle/>
                <a:p>
                  <a:endParaRPr lang="en-US"/>
                </a:p>
              </p:txBody>
            </p:sp>
            <p:sp>
              <p:nvSpPr>
                <p:cNvPr id="2292" name="Line 187740"/>
                <p:cNvSpPr>
                  <a:spLocks noChangeAspect="1" noChangeShapeType="1"/>
                </p:cNvSpPr>
                <p:nvPr/>
              </p:nvSpPr>
              <p:spPr bwMode="auto">
                <a:xfrm flipH="1">
                  <a:off x="-25" y="1486"/>
                  <a:ext cx="5" cy="1"/>
                </a:xfrm>
                <a:prstGeom prst="line">
                  <a:avLst/>
                </a:prstGeom>
                <a:noFill/>
                <a:ln w="12700">
                  <a:solidFill>
                    <a:srgbClr val="FF0000"/>
                  </a:solidFill>
                  <a:round/>
                  <a:headEnd/>
                  <a:tailEnd/>
                </a:ln>
              </p:spPr>
              <p:txBody>
                <a:bodyPr/>
                <a:lstStyle/>
                <a:p>
                  <a:endParaRPr lang="en-US"/>
                </a:p>
              </p:txBody>
            </p:sp>
            <p:sp>
              <p:nvSpPr>
                <p:cNvPr id="2293" name="Line 187741"/>
                <p:cNvSpPr>
                  <a:spLocks noChangeAspect="1" noChangeShapeType="1"/>
                </p:cNvSpPr>
                <p:nvPr/>
              </p:nvSpPr>
              <p:spPr bwMode="auto">
                <a:xfrm>
                  <a:off x="-25" y="1351"/>
                  <a:ext cx="1" cy="6"/>
                </a:xfrm>
                <a:prstGeom prst="line">
                  <a:avLst/>
                </a:prstGeom>
                <a:noFill/>
                <a:ln w="12700">
                  <a:solidFill>
                    <a:srgbClr val="FF0000"/>
                  </a:solidFill>
                  <a:round/>
                  <a:headEnd/>
                  <a:tailEnd/>
                </a:ln>
              </p:spPr>
              <p:txBody>
                <a:bodyPr/>
                <a:lstStyle/>
                <a:p>
                  <a:endParaRPr lang="en-US"/>
                </a:p>
              </p:txBody>
            </p:sp>
            <p:sp>
              <p:nvSpPr>
                <p:cNvPr id="2294" name="Line 187742"/>
                <p:cNvSpPr>
                  <a:spLocks noChangeAspect="1" noChangeShapeType="1"/>
                </p:cNvSpPr>
                <p:nvPr/>
              </p:nvSpPr>
              <p:spPr bwMode="auto">
                <a:xfrm flipV="1">
                  <a:off x="-25" y="1789"/>
                  <a:ext cx="5" cy="5"/>
                </a:xfrm>
                <a:prstGeom prst="line">
                  <a:avLst/>
                </a:prstGeom>
                <a:noFill/>
                <a:ln w="12700">
                  <a:solidFill>
                    <a:srgbClr val="FF0000"/>
                  </a:solidFill>
                  <a:round/>
                  <a:headEnd/>
                  <a:tailEnd/>
                </a:ln>
              </p:spPr>
              <p:txBody>
                <a:bodyPr/>
                <a:lstStyle/>
                <a:p>
                  <a:endParaRPr lang="en-US"/>
                </a:p>
              </p:txBody>
            </p:sp>
            <p:sp>
              <p:nvSpPr>
                <p:cNvPr id="2295" name="Line 187743"/>
                <p:cNvSpPr>
                  <a:spLocks noChangeAspect="1" noChangeShapeType="1"/>
                </p:cNvSpPr>
                <p:nvPr/>
              </p:nvSpPr>
              <p:spPr bwMode="auto">
                <a:xfrm flipH="1" flipV="1">
                  <a:off x="-31" y="1643"/>
                  <a:ext cx="6" cy="6"/>
                </a:xfrm>
                <a:prstGeom prst="line">
                  <a:avLst/>
                </a:prstGeom>
                <a:noFill/>
                <a:ln w="12700">
                  <a:solidFill>
                    <a:srgbClr val="FF0000"/>
                  </a:solidFill>
                  <a:round/>
                  <a:headEnd/>
                  <a:tailEnd/>
                </a:ln>
              </p:spPr>
              <p:txBody>
                <a:bodyPr/>
                <a:lstStyle/>
                <a:p>
                  <a:endParaRPr lang="en-US"/>
                </a:p>
              </p:txBody>
            </p:sp>
            <p:sp>
              <p:nvSpPr>
                <p:cNvPr id="2296" name="Line 187744"/>
                <p:cNvSpPr>
                  <a:spLocks noChangeAspect="1" noChangeShapeType="1"/>
                </p:cNvSpPr>
                <p:nvPr/>
              </p:nvSpPr>
              <p:spPr bwMode="auto">
                <a:xfrm flipV="1">
                  <a:off x="-25" y="1873"/>
                  <a:ext cx="1" cy="5"/>
                </a:xfrm>
                <a:prstGeom prst="line">
                  <a:avLst/>
                </a:prstGeom>
                <a:noFill/>
                <a:ln w="12700">
                  <a:solidFill>
                    <a:srgbClr val="FF0000"/>
                  </a:solidFill>
                  <a:round/>
                  <a:headEnd/>
                  <a:tailEnd/>
                </a:ln>
              </p:spPr>
              <p:txBody>
                <a:bodyPr/>
                <a:lstStyle/>
                <a:p>
                  <a:endParaRPr lang="en-US"/>
                </a:p>
              </p:txBody>
            </p:sp>
            <p:sp>
              <p:nvSpPr>
                <p:cNvPr id="2297" name="Line 187745"/>
                <p:cNvSpPr>
                  <a:spLocks noChangeAspect="1" noChangeShapeType="1"/>
                </p:cNvSpPr>
                <p:nvPr/>
              </p:nvSpPr>
              <p:spPr bwMode="auto">
                <a:xfrm flipV="1">
                  <a:off x="-25" y="1480"/>
                  <a:ext cx="1" cy="6"/>
                </a:xfrm>
                <a:prstGeom prst="line">
                  <a:avLst/>
                </a:prstGeom>
                <a:noFill/>
                <a:ln w="12700">
                  <a:solidFill>
                    <a:srgbClr val="FF0000"/>
                  </a:solidFill>
                  <a:round/>
                  <a:headEnd/>
                  <a:tailEnd/>
                </a:ln>
              </p:spPr>
              <p:txBody>
                <a:bodyPr/>
                <a:lstStyle/>
                <a:p>
                  <a:endParaRPr lang="en-US"/>
                </a:p>
              </p:txBody>
            </p:sp>
            <p:sp>
              <p:nvSpPr>
                <p:cNvPr id="2298" name="Line 187746"/>
                <p:cNvSpPr>
                  <a:spLocks noChangeAspect="1" noChangeShapeType="1"/>
                </p:cNvSpPr>
                <p:nvPr/>
              </p:nvSpPr>
              <p:spPr bwMode="auto">
                <a:xfrm flipH="1">
                  <a:off x="-31" y="1688"/>
                  <a:ext cx="6" cy="1"/>
                </a:xfrm>
                <a:prstGeom prst="line">
                  <a:avLst/>
                </a:prstGeom>
                <a:noFill/>
                <a:ln w="12700">
                  <a:solidFill>
                    <a:srgbClr val="FF0000"/>
                  </a:solidFill>
                  <a:round/>
                  <a:headEnd/>
                  <a:tailEnd/>
                </a:ln>
              </p:spPr>
              <p:txBody>
                <a:bodyPr/>
                <a:lstStyle/>
                <a:p>
                  <a:endParaRPr lang="en-US"/>
                </a:p>
              </p:txBody>
            </p:sp>
            <p:sp>
              <p:nvSpPr>
                <p:cNvPr id="2299" name="Line 187747"/>
                <p:cNvSpPr>
                  <a:spLocks noChangeAspect="1" noChangeShapeType="1"/>
                </p:cNvSpPr>
                <p:nvPr/>
              </p:nvSpPr>
              <p:spPr bwMode="auto">
                <a:xfrm flipV="1">
                  <a:off x="-25" y="1794"/>
                  <a:ext cx="1" cy="6"/>
                </a:xfrm>
                <a:prstGeom prst="line">
                  <a:avLst/>
                </a:prstGeom>
                <a:noFill/>
                <a:ln w="12700">
                  <a:solidFill>
                    <a:srgbClr val="FF0000"/>
                  </a:solidFill>
                  <a:round/>
                  <a:headEnd/>
                  <a:tailEnd/>
                </a:ln>
              </p:spPr>
              <p:txBody>
                <a:bodyPr/>
                <a:lstStyle/>
                <a:p>
                  <a:endParaRPr lang="en-US"/>
                </a:p>
              </p:txBody>
            </p:sp>
            <p:sp>
              <p:nvSpPr>
                <p:cNvPr id="2300" name="Line 187748"/>
                <p:cNvSpPr>
                  <a:spLocks noChangeAspect="1" noChangeShapeType="1"/>
                </p:cNvSpPr>
                <p:nvPr/>
              </p:nvSpPr>
              <p:spPr bwMode="auto">
                <a:xfrm flipH="1" flipV="1">
                  <a:off x="-31" y="1868"/>
                  <a:ext cx="6" cy="5"/>
                </a:xfrm>
                <a:prstGeom prst="line">
                  <a:avLst/>
                </a:prstGeom>
                <a:noFill/>
                <a:ln w="12700">
                  <a:solidFill>
                    <a:srgbClr val="FF0000"/>
                  </a:solidFill>
                  <a:round/>
                  <a:headEnd/>
                  <a:tailEnd/>
                </a:ln>
              </p:spPr>
              <p:txBody>
                <a:bodyPr/>
                <a:lstStyle/>
                <a:p>
                  <a:endParaRPr lang="en-US"/>
                </a:p>
              </p:txBody>
            </p:sp>
            <p:sp>
              <p:nvSpPr>
                <p:cNvPr id="2301" name="Line 187749"/>
                <p:cNvSpPr>
                  <a:spLocks noChangeAspect="1" noChangeShapeType="1"/>
                </p:cNvSpPr>
                <p:nvPr/>
              </p:nvSpPr>
              <p:spPr bwMode="auto">
                <a:xfrm flipH="1" flipV="1">
                  <a:off x="-31" y="1711"/>
                  <a:ext cx="6" cy="4"/>
                </a:xfrm>
                <a:prstGeom prst="line">
                  <a:avLst/>
                </a:prstGeom>
                <a:noFill/>
                <a:ln w="12700">
                  <a:solidFill>
                    <a:srgbClr val="FF0000"/>
                  </a:solidFill>
                  <a:round/>
                  <a:headEnd/>
                  <a:tailEnd/>
                </a:ln>
              </p:spPr>
              <p:txBody>
                <a:bodyPr/>
                <a:lstStyle/>
                <a:p>
                  <a:endParaRPr lang="en-US"/>
                </a:p>
              </p:txBody>
            </p:sp>
            <p:sp>
              <p:nvSpPr>
                <p:cNvPr id="2302" name="Line 187750"/>
                <p:cNvSpPr>
                  <a:spLocks noChangeAspect="1" noChangeShapeType="1"/>
                </p:cNvSpPr>
                <p:nvPr/>
              </p:nvSpPr>
              <p:spPr bwMode="auto">
                <a:xfrm flipH="1">
                  <a:off x="-31" y="1452"/>
                  <a:ext cx="6" cy="1"/>
                </a:xfrm>
                <a:prstGeom prst="line">
                  <a:avLst/>
                </a:prstGeom>
                <a:noFill/>
                <a:ln w="12700">
                  <a:solidFill>
                    <a:srgbClr val="FF0000"/>
                  </a:solidFill>
                  <a:round/>
                  <a:headEnd/>
                  <a:tailEnd/>
                </a:ln>
              </p:spPr>
              <p:txBody>
                <a:bodyPr/>
                <a:lstStyle/>
                <a:p>
                  <a:endParaRPr lang="en-US"/>
                </a:p>
              </p:txBody>
            </p:sp>
            <p:sp>
              <p:nvSpPr>
                <p:cNvPr id="2303" name="Line 187751"/>
                <p:cNvSpPr>
                  <a:spLocks noChangeAspect="1" noChangeShapeType="1"/>
                </p:cNvSpPr>
                <p:nvPr/>
              </p:nvSpPr>
              <p:spPr bwMode="auto">
                <a:xfrm flipV="1">
                  <a:off x="-25" y="1475"/>
                  <a:ext cx="1" cy="5"/>
                </a:xfrm>
                <a:prstGeom prst="line">
                  <a:avLst/>
                </a:prstGeom>
                <a:noFill/>
                <a:ln w="12700">
                  <a:solidFill>
                    <a:srgbClr val="FF0000"/>
                  </a:solidFill>
                  <a:round/>
                  <a:headEnd/>
                  <a:tailEnd/>
                </a:ln>
              </p:spPr>
              <p:txBody>
                <a:bodyPr/>
                <a:lstStyle/>
                <a:p>
                  <a:endParaRPr lang="en-US"/>
                </a:p>
              </p:txBody>
            </p:sp>
            <p:sp>
              <p:nvSpPr>
                <p:cNvPr id="2304" name="Line 187752"/>
                <p:cNvSpPr>
                  <a:spLocks noChangeAspect="1" noChangeShapeType="1"/>
                </p:cNvSpPr>
                <p:nvPr/>
              </p:nvSpPr>
              <p:spPr bwMode="auto">
                <a:xfrm flipV="1">
                  <a:off x="-25" y="1800"/>
                  <a:ext cx="1" cy="6"/>
                </a:xfrm>
                <a:prstGeom prst="line">
                  <a:avLst/>
                </a:prstGeom>
                <a:noFill/>
                <a:ln w="12700">
                  <a:solidFill>
                    <a:srgbClr val="FF0000"/>
                  </a:solidFill>
                  <a:round/>
                  <a:headEnd/>
                  <a:tailEnd/>
                </a:ln>
              </p:spPr>
              <p:txBody>
                <a:bodyPr/>
                <a:lstStyle/>
                <a:p>
                  <a:endParaRPr lang="en-US"/>
                </a:p>
              </p:txBody>
            </p:sp>
            <p:sp>
              <p:nvSpPr>
                <p:cNvPr id="2305" name="Line 187753"/>
                <p:cNvSpPr>
                  <a:spLocks noChangeAspect="1" noChangeShapeType="1"/>
                </p:cNvSpPr>
                <p:nvPr/>
              </p:nvSpPr>
              <p:spPr bwMode="auto">
                <a:xfrm flipH="1">
                  <a:off x="-31" y="1357"/>
                  <a:ext cx="6" cy="1"/>
                </a:xfrm>
                <a:prstGeom prst="line">
                  <a:avLst/>
                </a:prstGeom>
                <a:noFill/>
                <a:ln w="12700">
                  <a:solidFill>
                    <a:srgbClr val="FF0000"/>
                  </a:solidFill>
                  <a:round/>
                  <a:headEnd/>
                  <a:tailEnd/>
                </a:ln>
              </p:spPr>
              <p:txBody>
                <a:bodyPr/>
                <a:lstStyle/>
                <a:p>
                  <a:endParaRPr lang="en-US"/>
                </a:p>
              </p:txBody>
            </p:sp>
            <p:sp>
              <p:nvSpPr>
                <p:cNvPr id="2306" name="Line 187754"/>
                <p:cNvSpPr>
                  <a:spLocks noChangeAspect="1" noChangeShapeType="1"/>
                </p:cNvSpPr>
                <p:nvPr/>
              </p:nvSpPr>
              <p:spPr bwMode="auto">
                <a:xfrm flipH="1">
                  <a:off x="-31" y="1435"/>
                  <a:ext cx="6" cy="1"/>
                </a:xfrm>
                <a:prstGeom prst="line">
                  <a:avLst/>
                </a:prstGeom>
                <a:noFill/>
                <a:ln w="12700">
                  <a:solidFill>
                    <a:srgbClr val="FF0000"/>
                  </a:solidFill>
                  <a:round/>
                  <a:headEnd/>
                  <a:tailEnd/>
                </a:ln>
              </p:spPr>
              <p:txBody>
                <a:bodyPr/>
                <a:lstStyle/>
                <a:p>
                  <a:endParaRPr lang="en-US"/>
                </a:p>
              </p:txBody>
            </p:sp>
            <p:sp>
              <p:nvSpPr>
                <p:cNvPr id="2307" name="Line 187755"/>
                <p:cNvSpPr>
                  <a:spLocks noChangeAspect="1" noChangeShapeType="1"/>
                </p:cNvSpPr>
                <p:nvPr/>
              </p:nvSpPr>
              <p:spPr bwMode="auto">
                <a:xfrm flipH="1" flipV="1">
                  <a:off x="-31" y="1469"/>
                  <a:ext cx="6" cy="6"/>
                </a:xfrm>
                <a:prstGeom prst="line">
                  <a:avLst/>
                </a:prstGeom>
                <a:noFill/>
                <a:ln w="12700">
                  <a:solidFill>
                    <a:srgbClr val="FF0000"/>
                  </a:solidFill>
                  <a:round/>
                  <a:headEnd/>
                  <a:tailEnd/>
                </a:ln>
              </p:spPr>
              <p:txBody>
                <a:bodyPr/>
                <a:lstStyle/>
                <a:p>
                  <a:endParaRPr lang="en-US"/>
                </a:p>
              </p:txBody>
            </p:sp>
            <p:sp>
              <p:nvSpPr>
                <p:cNvPr id="2308" name="Line 187756"/>
                <p:cNvSpPr>
                  <a:spLocks noChangeAspect="1" noChangeShapeType="1"/>
                </p:cNvSpPr>
                <p:nvPr/>
              </p:nvSpPr>
              <p:spPr bwMode="auto">
                <a:xfrm flipH="1" flipV="1">
                  <a:off x="-37" y="1683"/>
                  <a:ext cx="6" cy="5"/>
                </a:xfrm>
                <a:prstGeom prst="line">
                  <a:avLst/>
                </a:prstGeom>
                <a:noFill/>
                <a:ln w="12700">
                  <a:solidFill>
                    <a:srgbClr val="FF0000"/>
                  </a:solidFill>
                  <a:round/>
                  <a:headEnd/>
                  <a:tailEnd/>
                </a:ln>
              </p:spPr>
              <p:txBody>
                <a:bodyPr/>
                <a:lstStyle/>
                <a:p>
                  <a:endParaRPr lang="en-US"/>
                </a:p>
              </p:txBody>
            </p:sp>
            <p:sp>
              <p:nvSpPr>
                <p:cNvPr id="2309" name="Line 187757"/>
                <p:cNvSpPr>
                  <a:spLocks noChangeAspect="1" noChangeShapeType="1"/>
                </p:cNvSpPr>
                <p:nvPr/>
              </p:nvSpPr>
              <p:spPr bwMode="auto">
                <a:xfrm flipV="1">
                  <a:off x="-31" y="1862"/>
                  <a:ext cx="1" cy="6"/>
                </a:xfrm>
                <a:prstGeom prst="line">
                  <a:avLst/>
                </a:prstGeom>
                <a:noFill/>
                <a:ln w="12700">
                  <a:solidFill>
                    <a:srgbClr val="FF0000"/>
                  </a:solidFill>
                  <a:round/>
                  <a:headEnd/>
                  <a:tailEnd/>
                </a:ln>
              </p:spPr>
              <p:txBody>
                <a:bodyPr/>
                <a:lstStyle/>
                <a:p>
                  <a:endParaRPr lang="en-US"/>
                </a:p>
              </p:txBody>
            </p:sp>
            <p:sp>
              <p:nvSpPr>
                <p:cNvPr id="2310" name="Line 187758"/>
                <p:cNvSpPr>
                  <a:spLocks noChangeAspect="1" noChangeShapeType="1"/>
                </p:cNvSpPr>
                <p:nvPr/>
              </p:nvSpPr>
              <p:spPr bwMode="auto">
                <a:xfrm flipV="1">
                  <a:off x="-31" y="1806"/>
                  <a:ext cx="6" cy="5"/>
                </a:xfrm>
                <a:prstGeom prst="line">
                  <a:avLst/>
                </a:prstGeom>
                <a:noFill/>
                <a:ln w="12700">
                  <a:solidFill>
                    <a:srgbClr val="FF0000"/>
                  </a:solidFill>
                  <a:round/>
                  <a:headEnd/>
                  <a:tailEnd/>
                </a:ln>
              </p:spPr>
              <p:txBody>
                <a:bodyPr/>
                <a:lstStyle/>
                <a:p>
                  <a:endParaRPr lang="en-US"/>
                </a:p>
              </p:txBody>
            </p:sp>
            <p:sp>
              <p:nvSpPr>
                <p:cNvPr id="2311" name="Line 187759"/>
                <p:cNvSpPr>
                  <a:spLocks noChangeAspect="1" noChangeShapeType="1"/>
                </p:cNvSpPr>
                <p:nvPr/>
              </p:nvSpPr>
              <p:spPr bwMode="auto">
                <a:xfrm flipH="1">
                  <a:off x="-37" y="1452"/>
                  <a:ext cx="6" cy="6"/>
                </a:xfrm>
                <a:prstGeom prst="line">
                  <a:avLst/>
                </a:prstGeom>
                <a:noFill/>
                <a:ln w="12700">
                  <a:solidFill>
                    <a:srgbClr val="FF0000"/>
                  </a:solidFill>
                  <a:round/>
                  <a:headEnd/>
                  <a:tailEnd/>
                </a:ln>
              </p:spPr>
              <p:txBody>
                <a:bodyPr/>
                <a:lstStyle/>
                <a:p>
                  <a:endParaRPr lang="en-US"/>
                </a:p>
              </p:txBody>
            </p:sp>
            <p:sp>
              <p:nvSpPr>
                <p:cNvPr id="2312" name="Line 187760"/>
                <p:cNvSpPr>
                  <a:spLocks noChangeAspect="1" noChangeShapeType="1"/>
                </p:cNvSpPr>
                <p:nvPr/>
              </p:nvSpPr>
              <p:spPr bwMode="auto">
                <a:xfrm flipH="1">
                  <a:off x="-37" y="1643"/>
                  <a:ext cx="6" cy="1"/>
                </a:xfrm>
                <a:prstGeom prst="line">
                  <a:avLst/>
                </a:prstGeom>
                <a:noFill/>
                <a:ln w="12700">
                  <a:solidFill>
                    <a:srgbClr val="FF0000"/>
                  </a:solidFill>
                  <a:round/>
                  <a:headEnd/>
                  <a:tailEnd/>
                </a:ln>
              </p:spPr>
              <p:txBody>
                <a:bodyPr/>
                <a:lstStyle/>
                <a:p>
                  <a:endParaRPr lang="en-US"/>
                </a:p>
              </p:txBody>
            </p:sp>
            <p:sp>
              <p:nvSpPr>
                <p:cNvPr id="2313" name="Line 187761"/>
                <p:cNvSpPr>
                  <a:spLocks noChangeAspect="1" noChangeShapeType="1"/>
                </p:cNvSpPr>
                <p:nvPr/>
              </p:nvSpPr>
              <p:spPr bwMode="auto">
                <a:xfrm flipH="1">
                  <a:off x="-37" y="1435"/>
                  <a:ext cx="6" cy="6"/>
                </a:xfrm>
                <a:prstGeom prst="line">
                  <a:avLst/>
                </a:prstGeom>
                <a:noFill/>
                <a:ln w="12700">
                  <a:solidFill>
                    <a:srgbClr val="FF0000"/>
                  </a:solidFill>
                  <a:round/>
                  <a:headEnd/>
                  <a:tailEnd/>
                </a:ln>
              </p:spPr>
              <p:txBody>
                <a:bodyPr/>
                <a:lstStyle/>
                <a:p>
                  <a:endParaRPr lang="en-US"/>
                </a:p>
              </p:txBody>
            </p:sp>
            <p:sp>
              <p:nvSpPr>
                <p:cNvPr id="2314" name="Line 187762"/>
                <p:cNvSpPr>
                  <a:spLocks noChangeAspect="1" noChangeShapeType="1"/>
                </p:cNvSpPr>
                <p:nvPr/>
              </p:nvSpPr>
              <p:spPr bwMode="auto">
                <a:xfrm flipV="1">
                  <a:off x="-31" y="1856"/>
                  <a:ext cx="1" cy="6"/>
                </a:xfrm>
                <a:prstGeom prst="line">
                  <a:avLst/>
                </a:prstGeom>
                <a:noFill/>
                <a:ln w="12700">
                  <a:solidFill>
                    <a:srgbClr val="FF0000"/>
                  </a:solidFill>
                  <a:round/>
                  <a:headEnd/>
                  <a:tailEnd/>
                </a:ln>
              </p:spPr>
              <p:txBody>
                <a:bodyPr/>
                <a:lstStyle/>
                <a:p>
                  <a:endParaRPr lang="en-US"/>
                </a:p>
              </p:txBody>
            </p:sp>
            <p:sp>
              <p:nvSpPr>
                <p:cNvPr id="2315" name="Line 187763"/>
                <p:cNvSpPr>
                  <a:spLocks noChangeAspect="1" noChangeShapeType="1"/>
                </p:cNvSpPr>
                <p:nvPr/>
              </p:nvSpPr>
              <p:spPr bwMode="auto">
                <a:xfrm flipH="1">
                  <a:off x="-37" y="1469"/>
                  <a:ext cx="6" cy="1"/>
                </a:xfrm>
                <a:prstGeom prst="line">
                  <a:avLst/>
                </a:prstGeom>
                <a:noFill/>
                <a:ln w="12700">
                  <a:solidFill>
                    <a:srgbClr val="FF0000"/>
                  </a:solidFill>
                  <a:round/>
                  <a:headEnd/>
                  <a:tailEnd/>
                </a:ln>
              </p:spPr>
              <p:txBody>
                <a:bodyPr/>
                <a:lstStyle/>
                <a:p>
                  <a:endParaRPr lang="en-US"/>
                </a:p>
              </p:txBody>
            </p:sp>
            <p:sp>
              <p:nvSpPr>
                <p:cNvPr id="2316" name="Line 187764"/>
                <p:cNvSpPr>
                  <a:spLocks noChangeAspect="1" noChangeShapeType="1"/>
                </p:cNvSpPr>
                <p:nvPr/>
              </p:nvSpPr>
              <p:spPr bwMode="auto">
                <a:xfrm flipH="1">
                  <a:off x="-37" y="1357"/>
                  <a:ext cx="6" cy="6"/>
                </a:xfrm>
                <a:prstGeom prst="line">
                  <a:avLst/>
                </a:prstGeom>
                <a:noFill/>
                <a:ln w="12700">
                  <a:solidFill>
                    <a:srgbClr val="FF0000"/>
                  </a:solidFill>
                  <a:round/>
                  <a:headEnd/>
                  <a:tailEnd/>
                </a:ln>
              </p:spPr>
              <p:txBody>
                <a:bodyPr/>
                <a:lstStyle/>
                <a:p>
                  <a:endParaRPr lang="en-US"/>
                </a:p>
              </p:txBody>
            </p:sp>
            <p:sp>
              <p:nvSpPr>
                <p:cNvPr id="2317" name="Line 187765"/>
                <p:cNvSpPr>
                  <a:spLocks noChangeAspect="1" noChangeShapeType="1"/>
                </p:cNvSpPr>
                <p:nvPr/>
              </p:nvSpPr>
              <p:spPr bwMode="auto">
                <a:xfrm flipH="1">
                  <a:off x="-37" y="1711"/>
                  <a:ext cx="6" cy="1"/>
                </a:xfrm>
                <a:prstGeom prst="line">
                  <a:avLst/>
                </a:prstGeom>
                <a:noFill/>
                <a:ln w="12700">
                  <a:solidFill>
                    <a:srgbClr val="FF0000"/>
                  </a:solidFill>
                  <a:round/>
                  <a:headEnd/>
                  <a:tailEnd/>
                </a:ln>
              </p:spPr>
              <p:txBody>
                <a:bodyPr/>
                <a:lstStyle/>
                <a:p>
                  <a:endParaRPr lang="en-US"/>
                </a:p>
              </p:txBody>
            </p:sp>
            <p:sp>
              <p:nvSpPr>
                <p:cNvPr id="2318" name="Line 187766"/>
                <p:cNvSpPr>
                  <a:spLocks noChangeAspect="1" noChangeShapeType="1"/>
                </p:cNvSpPr>
                <p:nvPr/>
              </p:nvSpPr>
              <p:spPr bwMode="auto">
                <a:xfrm flipV="1">
                  <a:off x="-31" y="1811"/>
                  <a:ext cx="1" cy="6"/>
                </a:xfrm>
                <a:prstGeom prst="line">
                  <a:avLst/>
                </a:prstGeom>
                <a:noFill/>
                <a:ln w="12700">
                  <a:solidFill>
                    <a:srgbClr val="FF0000"/>
                  </a:solidFill>
                  <a:round/>
                  <a:headEnd/>
                  <a:tailEnd/>
                </a:ln>
              </p:spPr>
              <p:txBody>
                <a:bodyPr/>
                <a:lstStyle/>
                <a:p>
                  <a:endParaRPr lang="en-US"/>
                </a:p>
              </p:txBody>
            </p:sp>
            <p:sp>
              <p:nvSpPr>
                <p:cNvPr id="2319" name="Line 187767"/>
                <p:cNvSpPr>
                  <a:spLocks noChangeAspect="1" noChangeShapeType="1"/>
                </p:cNvSpPr>
                <p:nvPr/>
              </p:nvSpPr>
              <p:spPr bwMode="auto">
                <a:xfrm flipH="1">
                  <a:off x="-37" y="1643"/>
                  <a:ext cx="6" cy="1"/>
                </a:xfrm>
                <a:prstGeom prst="line">
                  <a:avLst/>
                </a:prstGeom>
                <a:noFill/>
                <a:ln w="12700">
                  <a:solidFill>
                    <a:srgbClr val="FF0000"/>
                  </a:solidFill>
                  <a:round/>
                  <a:headEnd/>
                  <a:tailEnd/>
                </a:ln>
              </p:spPr>
              <p:txBody>
                <a:bodyPr/>
                <a:lstStyle/>
                <a:p>
                  <a:endParaRPr lang="en-US"/>
                </a:p>
              </p:txBody>
            </p:sp>
            <p:sp>
              <p:nvSpPr>
                <p:cNvPr id="2320" name="Line 187768"/>
                <p:cNvSpPr>
                  <a:spLocks noChangeAspect="1" noChangeShapeType="1"/>
                </p:cNvSpPr>
                <p:nvPr/>
              </p:nvSpPr>
              <p:spPr bwMode="auto">
                <a:xfrm flipH="1" flipV="1">
                  <a:off x="-37" y="1850"/>
                  <a:ext cx="6" cy="6"/>
                </a:xfrm>
                <a:prstGeom prst="line">
                  <a:avLst/>
                </a:prstGeom>
                <a:noFill/>
                <a:ln w="12700">
                  <a:solidFill>
                    <a:srgbClr val="FF0000"/>
                  </a:solidFill>
                  <a:round/>
                  <a:headEnd/>
                  <a:tailEnd/>
                </a:ln>
              </p:spPr>
              <p:txBody>
                <a:bodyPr/>
                <a:lstStyle/>
                <a:p>
                  <a:endParaRPr lang="en-US"/>
                </a:p>
              </p:txBody>
            </p:sp>
            <p:sp>
              <p:nvSpPr>
                <p:cNvPr id="2321" name="Line 187769"/>
                <p:cNvSpPr>
                  <a:spLocks noChangeAspect="1" noChangeShapeType="1"/>
                </p:cNvSpPr>
                <p:nvPr/>
              </p:nvSpPr>
              <p:spPr bwMode="auto">
                <a:xfrm flipV="1">
                  <a:off x="-37" y="1464"/>
                  <a:ext cx="1" cy="5"/>
                </a:xfrm>
                <a:prstGeom prst="line">
                  <a:avLst/>
                </a:prstGeom>
                <a:noFill/>
                <a:ln w="12700">
                  <a:solidFill>
                    <a:srgbClr val="FF0000"/>
                  </a:solidFill>
                  <a:round/>
                  <a:headEnd/>
                  <a:tailEnd/>
                </a:ln>
              </p:spPr>
              <p:txBody>
                <a:bodyPr/>
                <a:lstStyle/>
                <a:p>
                  <a:endParaRPr lang="en-US"/>
                </a:p>
              </p:txBody>
            </p:sp>
            <p:sp>
              <p:nvSpPr>
                <p:cNvPr id="2322" name="Line 187770"/>
                <p:cNvSpPr>
                  <a:spLocks noChangeAspect="1" noChangeShapeType="1"/>
                </p:cNvSpPr>
                <p:nvPr/>
              </p:nvSpPr>
              <p:spPr bwMode="auto">
                <a:xfrm flipV="1">
                  <a:off x="-37" y="1677"/>
                  <a:ext cx="1" cy="6"/>
                </a:xfrm>
                <a:prstGeom prst="line">
                  <a:avLst/>
                </a:prstGeom>
                <a:noFill/>
                <a:ln w="12700">
                  <a:solidFill>
                    <a:srgbClr val="FF0000"/>
                  </a:solidFill>
                  <a:round/>
                  <a:headEnd/>
                  <a:tailEnd/>
                </a:ln>
              </p:spPr>
              <p:txBody>
                <a:bodyPr/>
                <a:lstStyle/>
                <a:p>
                  <a:endParaRPr lang="en-US"/>
                </a:p>
              </p:txBody>
            </p:sp>
            <p:sp>
              <p:nvSpPr>
                <p:cNvPr id="2323" name="Line 187771"/>
                <p:cNvSpPr>
                  <a:spLocks noChangeAspect="1" noChangeShapeType="1"/>
                </p:cNvSpPr>
                <p:nvPr/>
              </p:nvSpPr>
              <p:spPr bwMode="auto">
                <a:xfrm flipH="1">
                  <a:off x="-43" y="1458"/>
                  <a:ext cx="6" cy="1"/>
                </a:xfrm>
                <a:prstGeom prst="line">
                  <a:avLst/>
                </a:prstGeom>
                <a:noFill/>
                <a:ln w="12700">
                  <a:solidFill>
                    <a:srgbClr val="FF0000"/>
                  </a:solidFill>
                  <a:round/>
                  <a:headEnd/>
                  <a:tailEnd/>
                </a:ln>
              </p:spPr>
              <p:txBody>
                <a:bodyPr/>
                <a:lstStyle/>
                <a:p>
                  <a:endParaRPr lang="en-US"/>
                </a:p>
              </p:txBody>
            </p:sp>
            <p:sp>
              <p:nvSpPr>
                <p:cNvPr id="2324" name="Line 187772"/>
                <p:cNvSpPr>
                  <a:spLocks noChangeAspect="1" noChangeShapeType="1"/>
                </p:cNvSpPr>
                <p:nvPr/>
              </p:nvSpPr>
              <p:spPr bwMode="auto">
                <a:xfrm flipH="1">
                  <a:off x="-43" y="1441"/>
                  <a:ext cx="6" cy="1"/>
                </a:xfrm>
                <a:prstGeom prst="line">
                  <a:avLst/>
                </a:prstGeom>
                <a:noFill/>
                <a:ln w="12700">
                  <a:solidFill>
                    <a:srgbClr val="FF0000"/>
                  </a:solidFill>
                  <a:round/>
                  <a:headEnd/>
                  <a:tailEnd/>
                </a:ln>
              </p:spPr>
              <p:txBody>
                <a:bodyPr/>
                <a:lstStyle/>
                <a:p>
                  <a:endParaRPr lang="en-US"/>
                </a:p>
              </p:txBody>
            </p:sp>
            <p:sp>
              <p:nvSpPr>
                <p:cNvPr id="2325" name="Line 187773"/>
                <p:cNvSpPr>
                  <a:spLocks noChangeAspect="1" noChangeShapeType="1"/>
                </p:cNvSpPr>
                <p:nvPr/>
              </p:nvSpPr>
              <p:spPr bwMode="auto">
                <a:xfrm flipH="1" flipV="1">
                  <a:off x="-43" y="1845"/>
                  <a:ext cx="6" cy="5"/>
                </a:xfrm>
                <a:prstGeom prst="line">
                  <a:avLst/>
                </a:prstGeom>
                <a:noFill/>
                <a:ln w="12700">
                  <a:solidFill>
                    <a:srgbClr val="FF0000"/>
                  </a:solidFill>
                  <a:round/>
                  <a:headEnd/>
                  <a:tailEnd/>
                </a:ln>
              </p:spPr>
              <p:txBody>
                <a:bodyPr/>
                <a:lstStyle/>
                <a:p>
                  <a:endParaRPr lang="en-US"/>
                </a:p>
              </p:txBody>
            </p:sp>
            <p:sp>
              <p:nvSpPr>
                <p:cNvPr id="2326" name="Line 187774"/>
                <p:cNvSpPr>
                  <a:spLocks noChangeAspect="1" noChangeShapeType="1"/>
                </p:cNvSpPr>
                <p:nvPr/>
              </p:nvSpPr>
              <p:spPr bwMode="auto">
                <a:xfrm>
                  <a:off x="-37" y="1817"/>
                  <a:ext cx="6" cy="1"/>
                </a:xfrm>
                <a:prstGeom prst="line">
                  <a:avLst/>
                </a:prstGeom>
                <a:noFill/>
                <a:ln w="12700">
                  <a:solidFill>
                    <a:srgbClr val="FF0000"/>
                  </a:solidFill>
                  <a:round/>
                  <a:headEnd/>
                  <a:tailEnd/>
                </a:ln>
              </p:spPr>
              <p:txBody>
                <a:bodyPr/>
                <a:lstStyle/>
                <a:p>
                  <a:endParaRPr lang="en-US"/>
                </a:p>
              </p:txBody>
            </p:sp>
            <p:sp>
              <p:nvSpPr>
                <p:cNvPr id="2327" name="Line 187775"/>
                <p:cNvSpPr>
                  <a:spLocks noChangeAspect="1" noChangeShapeType="1"/>
                </p:cNvSpPr>
                <p:nvPr/>
              </p:nvSpPr>
              <p:spPr bwMode="auto">
                <a:xfrm flipH="1" flipV="1">
                  <a:off x="-43" y="1458"/>
                  <a:ext cx="6" cy="6"/>
                </a:xfrm>
                <a:prstGeom prst="line">
                  <a:avLst/>
                </a:prstGeom>
                <a:noFill/>
                <a:ln w="12700">
                  <a:solidFill>
                    <a:srgbClr val="FF0000"/>
                  </a:solidFill>
                  <a:round/>
                  <a:headEnd/>
                  <a:tailEnd/>
                </a:ln>
              </p:spPr>
              <p:txBody>
                <a:bodyPr/>
                <a:lstStyle/>
                <a:p>
                  <a:endParaRPr lang="en-US"/>
                </a:p>
              </p:txBody>
            </p:sp>
            <p:sp>
              <p:nvSpPr>
                <p:cNvPr id="2328" name="Line 187776"/>
                <p:cNvSpPr>
                  <a:spLocks noChangeAspect="1" noChangeShapeType="1"/>
                </p:cNvSpPr>
                <p:nvPr/>
              </p:nvSpPr>
              <p:spPr bwMode="auto">
                <a:xfrm flipH="1">
                  <a:off x="-43" y="1363"/>
                  <a:ext cx="6" cy="1"/>
                </a:xfrm>
                <a:prstGeom prst="line">
                  <a:avLst/>
                </a:prstGeom>
                <a:noFill/>
                <a:ln w="12700">
                  <a:solidFill>
                    <a:srgbClr val="FF0000"/>
                  </a:solidFill>
                  <a:round/>
                  <a:headEnd/>
                  <a:tailEnd/>
                </a:ln>
              </p:spPr>
              <p:txBody>
                <a:bodyPr/>
                <a:lstStyle/>
                <a:p>
                  <a:endParaRPr lang="en-US"/>
                </a:p>
              </p:txBody>
            </p:sp>
            <p:sp>
              <p:nvSpPr>
                <p:cNvPr id="2329" name="Line 187777"/>
                <p:cNvSpPr>
                  <a:spLocks noChangeAspect="1" noChangeShapeType="1"/>
                </p:cNvSpPr>
                <p:nvPr/>
              </p:nvSpPr>
              <p:spPr bwMode="auto">
                <a:xfrm flipH="1">
                  <a:off x="-43" y="1643"/>
                  <a:ext cx="6" cy="1"/>
                </a:xfrm>
                <a:prstGeom prst="line">
                  <a:avLst/>
                </a:prstGeom>
                <a:noFill/>
                <a:ln w="12700">
                  <a:solidFill>
                    <a:srgbClr val="FF0000"/>
                  </a:solidFill>
                  <a:round/>
                  <a:headEnd/>
                  <a:tailEnd/>
                </a:ln>
              </p:spPr>
              <p:txBody>
                <a:bodyPr/>
                <a:lstStyle/>
                <a:p>
                  <a:endParaRPr lang="en-US"/>
                </a:p>
              </p:txBody>
            </p:sp>
            <p:sp>
              <p:nvSpPr>
                <p:cNvPr id="2330" name="Line 187778"/>
                <p:cNvSpPr>
                  <a:spLocks noChangeAspect="1" noChangeShapeType="1"/>
                </p:cNvSpPr>
                <p:nvPr/>
              </p:nvSpPr>
              <p:spPr bwMode="auto">
                <a:xfrm flipH="1">
                  <a:off x="-43" y="1643"/>
                  <a:ext cx="6" cy="1"/>
                </a:xfrm>
                <a:prstGeom prst="line">
                  <a:avLst/>
                </a:prstGeom>
                <a:noFill/>
                <a:ln w="12700">
                  <a:solidFill>
                    <a:srgbClr val="FF0000"/>
                  </a:solidFill>
                  <a:round/>
                  <a:headEnd/>
                  <a:tailEnd/>
                </a:ln>
              </p:spPr>
              <p:txBody>
                <a:bodyPr/>
                <a:lstStyle/>
                <a:p>
                  <a:endParaRPr lang="en-US"/>
                </a:p>
              </p:txBody>
            </p:sp>
            <p:sp>
              <p:nvSpPr>
                <p:cNvPr id="2331" name="Line 187779"/>
                <p:cNvSpPr>
                  <a:spLocks noChangeAspect="1" noChangeShapeType="1"/>
                </p:cNvSpPr>
                <p:nvPr/>
              </p:nvSpPr>
              <p:spPr bwMode="auto">
                <a:xfrm flipH="1" flipV="1">
                  <a:off x="-43" y="1671"/>
                  <a:ext cx="6" cy="6"/>
                </a:xfrm>
                <a:prstGeom prst="line">
                  <a:avLst/>
                </a:prstGeom>
                <a:noFill/>
                <a:ln w="12700">
                  <a:solidFill>
                    <a:srgbClr val="FF0000"/>
                  </a:solidFill>
                  <a:round/>
                  <a:headEnd/>
                  <a:tailEnd/>
                </a:ln>
              </p:spPr>
              <p:txBody>
                <a:bodyPr/>
                <a:lstStyle/>
                <a:p>
                  <a:endParaRPr lang="en-US"/>
                </a:p>
              </p:txBody>
            </p:sp>
            <p:sp>
              <p:nvSpPr>
                <p:cNvPr id="2332" name="Line 187780"/>
                <p:cNvSpPr>
                  <a:spLocks noChangeAspect="1" noChangeShapeType="1"/>
                </p:cNvSpPr>
                <p:nvPr/>
              </p:nvSpPr>
              <p:spPr bwMode="auto">
                <a:xfrm flipH="1">
                  <a:off x="-43" y="1711"/>
                  <a:ext cx="6" cy="1"/>
                </a:xfrm>
                <a:prstGeom prst="line">
                  <a:avLst/>
                </a:prstGeom>
                <a:noFill/>
                <a:ln w="12700">
                  <a:solidFill>
                    <a:srgbClr val="FF0000"/>
                  </a:solidFill>
                  <a:round/>
                  <a:headEnd/>
                  <a:tailEnd/>
                </a:ln>
              </p:spPr>
              <p:txBody>
                <a:bodyPr/>
                <a:lstStyle/>
                <a:p>
                  <a:endParaRPr lang="en-US"/>
                </a:p>
              </p:txBody>
            </p:sp>
            <p:sp>
              <p:nvSpPr>
                <p:cNvPr id="2333" name="Line 187781"/>
                <p:cNvSpPr>
                  <a:spLocks noChangeAspect="1" noChangeShapeType="1"/>
                </p:cNvSpPr>
                <p:nvPr/>
              </p:nvSpPr>
              <p:spPr bwMode="auto">
                <a:xfrm flipV="1">
                  <a:off x="-43" y="1817"/>
                  <a:ext cx="6" cy="5"/>
                </a:xfrm>
                <a:prstGeom prst="line">
                  <a:avLst/>
                </a:prstGeom>
                <a:noFill/>
                <a:ln w="12700">
                  <a:solidFill>
                    <a:srgbClr val="FF0000"/>
                  </a:solidFill>
                  <a:round/>
                  <a:headEnd/>
                  <a:tailEnd/>
                </a:ln>
              </p:spPr>
              <p:txBody>
                <a:bodyPr/>
                <a:lstStyle/>
                <a:p>
                  <a:endParaRPr lang="en-US"/>
                </a:p>
              </p:txBody>
            </p:sp>
            <p:sp>
              <p:nvSpPr>
                <p:cNvPr id="2334" name="Line 187782"/>
                <p:cNvSpPr>
                  <a:spLocks noChangeAspect="1" noChangeShapeType="1"/>
                </p:cNvSpPr>
                <p:nvPr/>
              </p:nvSpPr>
              <p:spPr bwMode="auto">
                <a:xfrm>
                  <a:off x="-43" y="1458"/>
                  <a:ext cx="1" cy="6"/>
                </a:xfrm>
                <a:prstGeom prst="line">
                  <a:avLst/>
                </a:prstGeom>
                <a:noFill/>
                <a:ln w="12700">
                  <a:solidFill>
                    <a:srgbClr val="FF0000"/>
                  </a:solidFill>
                  <a:round/>
                  <a:headEnd/>
                  <a:tailEnd/>
                </a:ln>
              </p:spPr>
              <p:txBody>
                <a:bodyPr/>
                <a:lstStyle/>
                <a:p>
                  <a:endParaRPr lang="en-US"/>
                </a:p>
              </p:txBody>
            </p:sp>
            <p:sp>
              <p:nvSpPr>
                <p:cNvPr id="2335" name="Line 187783"/>
                <p:cNvSpPr>
                  <a:spLocks noChangeAspect="1" noChangeShapeType="1"/>
                </p:cNvSpPr>
                <p:nvPr/>
              </p:nvSpPr>
              <p:spPr bwMode="auto">
                <a:xfrm flipH="1">
                  <a:off x="-48" y="1441"/>
                  <a:ext cx="5" cy="6"/>
                </a:xfrm>
                <a:prstGeom prst="line">
                  <a:avLst/>
                </a:prstGeom>
                <a:noFill/>
                <a:ln w="12700">
                  <a:solidFill>
                    <a:srgbClr val="FF0000"/>
                  </a:solidFill>
                  <a:round/>
                  <a:headEnd/>
                  <a:tailEnd/>
                </a:ln>
              </p:spPr>
              <p:txBody>
                <a:bodyPr/>
                <a:lstStyle/>
                <a:p>
                  <a:endParaRPr lang="en-US"/>
                </a:p>
              </p:txBody>
            </p:sp>
            <p:sp>
              <p:nvSpPr>
                <p:cNvPr id="2336" name="Line 187784"/>
                <p:cNvSpPr>
                  <a:spLocks noChangeAspect="1" noChangeShapeType="1"/>
                </p:cNvSpPr>
                <p:nvPr/>
              </p:nvSpPr>
              <p:spPr bwMode="auto">
                <a:xfrm>
                  <a:off x="-43" y="1363"/>
                  <a:ext cx="1" cy="6"/>
                </a:xfrm>
                <a:prstGeom prst="line">
                  <a:avLst/>
                </a:prstGeom>
                <a:noFill/>
                <a:ln w="12700">
                  <a:solidFill>
                    <a:srgbClr val="FF0000"/>
                  </a:solidFill>
                  <a:round/>
                  <a:headEnd/>
                  <a:tailEnd/>
                </a:ln>
              </p:spPr>
              <p:txBody>
                <a:bodyPr/>
                <a:lstStyle/>
                <a:p>
                  <a:endParaRPr lang="en-US"/>
                </a:p>
              </p:txBody>
            </p:sp>
            <p:sp>
              <p:nvSpPr>
                <p:cNvPr id="2337" name="Line 187785"/>
                <p:cNvSpPr>
                  <a:spLocks noChangeAspect="1" noChangeShapeType="1"/>
                </p:cNvSpPr>
                <p:nvPr/>
              </p:nvSpPr>
              <p:spPr bwMode="auto">
                <a:xfrm flipV="1">
                  <a:off x="-43" y="1705"/>
                  <a:ext cx="1" cy="6"/>
                </a:xfrm>
                <a:prstGeom prst="line">
                  <a:avLst/>
                </a:prstGeom>
                <a:noFill/>
                <a:ln w="12700">
                  <a:solidFill>
                    <a:srgbClr val="FF0000"/>
                  </a:solidFill>
                  <a:round/>
                  <a:headEnd/>
                  <a:tailEnd/>
                </a:ln>
              </p:spPr>
              <p:txBody>
                <a:bodyPr/>
                <a:lstStyle/>
                <a:p>
                  <a:endParaRPr lang="en-US"/>
                </a:p>
              </p:txBody>
            </p:sp>
            <p:sp>
              <p:nvSpPr>
                <p:cNvPr id="2338" name="Line 187786"/>
                <p:cNvSpPr>
                  <a:spLocks noChangeAspect="1" noChangeShapeType="1"/>
                </p:cNvSpPr>
                <p:nvPr/>
              </p:nvSpPr>
              <p:spPr bwMode="auto">
                <a:xfrm flipV="1">
                  <a:off x="-43" y="1822"/>
                  <a:ext cx="1" cy="6"/>
                </a:xfrm>
                <a:prstGeom prst="line">
                  <a:avLst/>
                </a:prstGeom>
                <a:noFill/>
                <a:ln w="12700">
                  <a:solidFill>
                    <a:srgbClr val="FF0000"/>
                  </a:solidFill>
                  <a:round/>
                  <a:headEnd/>
                  <a:tailEnd/>
                </a:ln>
              </p:spPr>
              <p:txBody>
                <a:bodyPr/>
                <a:lstStyle/>
                <a:p>
                  <a:endParaRPr lang="en-US"/>
                </a:p>
              </p:txBody>
            </p:sp>
            <p:sp>
              <p:nvSpPr>
                <p:cNvPr id="2339" name="Line 187787"/>
                <p:cNvSpPr>
                  <a:spLocks noChangeAspect="1" noChangeShapeType="1"/>
                </p:cNvSpPr>
                <p:nvPr/>
              </p:nvSpPr>
              <p:spPr bwMode="auto">
                <a:xfrm flipH="1">
                  <a:off x="-48" y="1369"/>
                  <a:ext cx="5" cy="4"/>
                </a:xfrm>
                <a:prstGeom prst="line">
                  <a:avLst/>
                </a:prstGeom>
                <a:noFill/>
                <a:ln w="12700">
                  <a:solidFill>
                    <a:srgbClr val="FF0000"/>
                  </a:solidFill>
                  <a:round/>
                  <a:headEnd/>
                  <a:tailEnd/>
                </a:ln>
              </p:spPr>
              <p:txBody>
                <a:bodyPr/>
                <a:lstStyle/>
                <a:p>
                  <a:endParaRPr lang="en-US"/>
                </a:p>
              </p:txBody>
            </p:sp>
            <p:sp>
              <p:nvSpPr>
                <p:cNvPr id="2340" name="Line 187788"/>
                <p:cNvSpPr>
                  <a:spLocks noChangeAspect="1" noChangeShapeType="1"/>
                </p:cNvSpPr>
                <p:nvPr/>
              </p:nvSpPr>
              <p:spPr bwMode="auto">
                <a:xfrm flipH="1" flipV="1">
                  <a:off x="-48" y="1840"/>
                  <a:ext cx="5" cy="5"/>
                </a:xfrm>
                <a:prstGeom prst="line">
                  <a:avLst/>
                </a:prstGeom>
                <a:noFill/>
                <a:ln w="12700">
                  <a:solidFill>
                    <a:srgbClr val="FF0000"/>
                  </a:solidFill>
                  <a:round/>
                  <a:headEnd/>
                  <a:tailEnd/>
                </a:ln>
              </p:spPr>
              <p:txBody>
                <a:bodyPr/>
                <a:lstStyle/>
                <a:p>
                  <a:endParaRPr lang="en-US"/>
                </a:p>
              </p:txBody>
            </p:sp>
            <p:sp>
              <p:nvSpPr>
                <p:cNvPr id="2341" name="Line 187789"/>
                <p:cNvSpPr>
                  <a:spLocks noChangeAspect="1" noChangeShapeType="1"/>
                </p:cNvSpPr>
                <p:nvPr/>
              </p:nvSpPr>
              <p:spPr bwMode="auto">
                <a:xfrm flipH="1" flipV="1">
                  <a:off x="-48" y="1452"/>
                  <a:ext cx="5" cy="6"/>
                </a:xfrm>
                <a:prstGeom prst="line">
                  <a:avLst/>
                </a:prstGeom>
                <a:noFill/>
                <a:ln w="12700">
                  <a:solidFill>
                    <a:srgbClr val="FF0000"/>
                  </a:solidFill>
                  <a:round/>
                  <a:headEnd/>
                  <a:tailEnd/>
                </a:ln>
              </p:spPr>
              <p:txBody>
                <a:bodyPr/>
                <a:lstStyle/>
                <a:p>
                  <a:endParaRPr lang="en-US"/>
                </a:p>
              </p:txBody>
            </p:sp>
            <p:sp>
              <p:nvSpPr>
                <p:cNvPr id="2342" name="Line 187790"/>
                <p:cNvSpPr>
                  <a:spLocks noChangeAspect="1" noChangeShapeType="1"/>
                </p:cNvSpPr>
                <p:nvPr/>
              </p:nvSpPr>
              <p:spPr bwMode="auto">
                <a:xfrm flipH="1">
                  <a:off x="-48" y="1643"/>
                  <a:ext cx="5" cy="1"/>
                </a:xfrm>
                <a:prstGeom prst="line">
                  <a:avLst/>
                </a:prstGeom>
                <a:noFill/>
                <a:ln w="12700">
                  <a:solidFill>
                    <a:srgbClr val="FF0000"/>
                  </a:solidFill>
                  <a:round/>
                  <a:headEnd/>
                  <a:tailEnd/>
                </a:ln>
              </p:spPr>
              <p:txBody>
                <a:bodyPr/>
                <a:lstStyle/>
                <a:p>
                  <a:endParaRPr lang="en-US"/>
                </a:p>
              </p:txBody>
            </p:sp>
            <p:sp>
              <p:nvSpPr>
                <p:cNvPr id="2343" name="Line 187791"/>
                <p:cNvSpPr>
                  <a:spLocks noChangeAspect="1" noChangeShapeType="1"/>
                </p:cNvSpPr>
                <p:nvPr/>
              </p:nvSpPr>
              <p:spPr bwMode="auto">
                <a:xfrm flipH="1">
                  <a:off x="-53" y="1464"/>
                  <a:ext cx="10" cy="0"/>
                </a:xfrm>
                <a:prstGeom prst="line">
                  <a:avLst/>
                </a:prstGeom>
                <a:noFill/>
                <a:ln w="12700">
                  <a:solidFill>
                    <a:srgbClr val="FF0000"/>
                  </a:solidFill>
                  <a:round/>
                  <a:headEnd/>
                  <a:tailEnd/>
                </a:ln>
              </p:spPr>
              <p:txBody>
                <a:bodyPr/>
                <a:lstStyle/>
                <a:p>
                  <a:endParaRPr lang="en-US"/>
                </a:p>
              </p:txBody>
            </p:sp>
            <p:sp>
              <p:nvSpPr>
                <p:cNvPr id="2344" name="Line 187792"/>
                <p:cNvSpPr>
                  <a:spLocks noChangeAspect="1" noChangeShapeType="1"/>
                </p:cNvSpPr>
                <p:nvPr/>
              </p:nvSpPr>
              <p:spPr bwMode="auto">
                <a:xfrm flipH="1">
                  <a:off x="-48" y="1705"/>
                  <a:ext cx="5" cy="1"/>
                </a:xfrm>
                <a:prstGeom prst="line">
                  <a:avLst/>
                </a:prstGeom>
                <a:noFill/>
                <a:ln w="12700">
                  <a:solidFill>
                    <a:srgbClr val="FF0000"/>
                  </a:solidFill>
                  <a:round/>
                  <a:headEnd/>
                  <a:tailEnd/>
                </a:ln>
              </p:spPr>
              <p:txBody>
                <a:bodyPr/>
                <a:lstStyle/>
                <a:p>
                  <a:endParaRPr lang="en-US"/>
                </a:p>
              </p:txBody>
            </p:sp>
            <p:sp>
              <p:nvSpPr>
                <p:cNvPr id="2345" name="Line 187794"/>
                <p:cNvSpPr>
                  <a:spLocks noChangeAspect="1" noChangeShapeType="1"/>
                </p:cNvSpPr>
                <p:nvPr/>
              </p:nvSpPr>
              <p:spPr bwMode="auto">
                <a:xfrm flipH="1" flipV="1">
                  <a:off x="-48" y="1665"/>
                  <a:ext cx="5" cy="6"/>
                </a:xfrm>
                <a:prstGeom prst="line">
                  <a:avLst/>
                </a:prstGeom>
                <a:noFill/>
                <a:ln w="12700">
                  <a:solidFill>
                    <a:srgbClr val="FF0000"/>
                  </a:solidFill>
                  <a:round/>
                  <a:headEnd/>
                  <a:tailEnd/>
                </a:ln>
              </p:spPr>
              <p:txBody>
                <a:bodyPr/>
                <a:lstStyle/>
                <a:p>
                  <a:endParaRPr lang="en-US"/>
                </a:p>
              </p:txBody>
            </p:sp>
            <p:sp>
              <p:nvSpPr>
                <p:cNvPr id="2346" name="Line 187795"/>
                <p:cNvSpPr>
                  <a:spLocks noChangeAspect="1" noChangeShapeType="1"/>
                </p:cNvSpPr>
                <p:nvPr/>
              </p:nvSpPr>
              <p:spPr bwMode="auto">
                <a:xfrm flipH="1">
                  <a:off x="-48" y="1643"/>
                  <a:ext cx="5" cy="1"/>
                </a:xfrm>
                <a:prstGeom prst="line">
                  <a:avLst/>
                </a:prstGeom>
                <a:noFill/>
                <a:ln w="12700">
                  <a:solidFill>
                    <a:srgbClr val="FF0000"/>
                  </a:solidFill>
                  <a:round/>
                  <a:headEnd/>
                  <a:tailEnd/>
                </a:ln>
              </p:spPr>
              <p:txBody>
                <a:bodyPr/>
                <a:lstStyle/>
                <a:p>
                  <a:endParaRPr lang="en-US"/>
                </a:p>
              </p:txBody>
            </p:sp>
            <p:sp>
              <p:nvSpPr>
                <p:cNvPr id="2347" name="Line 187796"/>
                <p:cNvSpPr>
                  <a:spLocks noChangeAspect="1" noChangeShapeType="1"/>
                </p:cNvSpPr>
                <p:nvPr/>
              </p:nvSpPr>
              <p:spPr bwMode="auto">
                <a:xfrm>
                  <a:off x="-48" y="1828"/>
                  <a:ext cx="5" cy="1"/>
                </a:xfrm>
                <a:prstGeom prst="line">
                  <a:avLst/>
                </a:prstGeom>
                <a:noFill/>
                <a:ln w="12700">
                  <a:solidFill>
                    <a:srgbClr val="FF0000"/>
                  </a:solidFill>
                  <a:round/>
                  <a:headEnd/>
                  <a:tailEnd/>
                </a:ln>
              </p:spPr>
              <p:txBody>
                <a:bodyPr/>
                <a:lstStyle/>
                <a:p>
                  <a:endParaRPr lang="en-US"/>
                </a:p>
              </p:txBody>
            </p:sp>
            <p:sp>
              <p:nvSpPr>
                <p:cNvPr id="2348" name="Line 187797"/>
                <p:cNvSpPr>
                  <a:spLocks noChangeAspect="1" noChangeShapeType="1"/>
                </p:cNvSpPr>
                <p:nvPr/>
              </p:nvSpPr>
              <p:spPr bwMode="auto">
                <a:xfrm flipV="1">
                  <a:off x="-48" y="1834"/>
                  <a:ext cx="1" cy="6"/>
                </a:xfrm>
                <a:prstGeom prst="line">
                  <a:avLst/>
                </a:prstGeom>
                <a:noFill/>
                <a:ln w="12700">
                  <a:solidFill>
                    <a:srgbClr val="FF0000"/>
                  </a:solidFill>
                  <a:round/>
                  <a:headEnd/>
                  <a:tailEnd/>
                </a:ln>
              </p:spPr>
              <p:txBody>
                <a:bodyPr/>
                <a:lstStyle/>
                <a:p>
                  <a:endParaRPr lang="en-US"/>
                </a:p>
              </p:txBody>
            </p:sp>
            <p:sp>
              <p:nvSpPr>
                <p:cNvPr id="2349" name="Line 187798"/>
                <p:cNvSpPr>
                  <a:spLocks noChangeAspect="1" noChangeShapeType="1"/>
                </p:cNvSpPr>
                <p:nvPr/>
              </p:nvSpPr>
              <p:spPr bwMode="auto">
                <a:xfrm flipH="1">
                  <a:off x="-53" y="1373"/>
                  <a:ext cx="5" cy="6"/>
                </a:xfrm>
                <a:prstGeom prst="line">
                  <a:avLst/>
                </a:prstGeom>
                <a:noFill/>
                <a:ln w="12700">
                  <a:solidFill>
                    <a:srgbClr val="FF0000"/>
                  </a:solidFill>
                  <a:round/>
                  <a:headEnd/>
                  <a:tailEnd/>
                </a:ln>
              </p:spPr>
              <p:txBody>
                <a:bodyPr/>
                <a:lstStyle/>
                <a:p>
                  <a:endParaRPr lang="en-US"/>
                </a:p>
              </p:txBody>
            </p:sp>
            <p:sp>
              <p:nvSpPr>
                <p:cNvPr id="2350" name="Line 187799"/>
                <p:cNvSpPr>
                  <a:spLocks noChangeAspect="1" noChangeShapeType="1"/>
                </p:cNvSpPr>
                <p:nvPr/>
              </p:nvSpPr>
              <p:spPr bwMode="auto">
                <a:xfrm flipV="1">
                  <a:off x="-48" y="1699"/>
                  <a:ext cx="1" cy="6"/>
                </a:xfrm>
                <a:prstGeom prst="line">
                  <a:avLst/>
                </a:prstGeom>
                <a:noFill/>
                <a:ln w="12700">
                  <a:solidFill>
                    <a:srgbClr val="FF0000"/>
                  </a:solidFill>
                  <a:round/>
                  <a:headEnd/>
                  <a:tailEnd/>
                </a:ln>
              </p:spPr>
              <p:txBody>
                <a:bodyPr/>
                <a:lstStyle/>
                <a:p>
                  <a:endParaRPr lang="en-US"/>
                </a:p>
              </p:txBody>
            </p:sp>
            <p:sp>
              <p:nvSpPr>
                <p:cNvPr id="2351" name="Line 187800"/>
                <p:cNvSpPr>
                  <a:spLocks noChangeAspect="1" noChangeShapeType="1"/>
                </p:cNvSpPr>
                <p:nvPr/>
              </p:nvSpPr>
              <p:spPr bwMode="auto">
                <a:xfrm flipH="1" flipV="1">
                  <a:off x="-53" y="1637"/>
                  <a:ext cx="5" cy="6"/>
                </a:xfrm>
                <a:prstGeom prst="line">
                  <a:avLst/>
                </a:prstGeom>
                <a:noFill/>
                <a:ln w="12700">
                  <a:solidFill>
                    <a:srgbClr val="FF0000"/>
                  </a:solidFill>
                  <a:round/>
                  <a:headEnd/>
                  <a:tailEnd/>
                </a:ln>
              </p:spPr>
              <p:txBody>
                <a:bodyPr/>
                <a:lstStyle/>
                <a:p>
                  <a:endParaRPr lang="en-US"/>
                </a:p>
              </p:txBody>
            </p:sp>
            <p:sp>
              <p:nvSpPr>
                <p:cNvPr id="2352" name="Line 187801"/>
                <p:cNvSpPr>
                  <a:spLocks noChangeAspect="1" noChangeShapeType="1"/>
                </p:cNvSpPr>
                <p:nvPr/>
              </p:nvSpPr>
              <p:spPr bwMode="auto">
                <a:xfrm flipH="1" flipV="1">
                  <a:off x="-53" y="1660"/>
                  <a:ext cx="5" cy="5"/>
                </a:xfrm>
                <a:prstGeom prst="line">
                  <a:avLst/>
                </a:prstGeom>
                <a:noFill/>
                <a:ln w="12700">
                  <a:solidFill>
                    <a:srgbClr val="FF0000"/>
                  </a:solidFill>
                  <a:round/>
                  <a:headEnd/>
                  <a:tailEnd/>
                </a:ln>
              </p:spPr>
              <p:txBody>
                <a:bodyPr/>
                <a:lstStyle/>
                <a:p>
                  <a:endParaRPr lang="en-US"/>
                </a:p>
              </p:txBody>
            </p:sp>
            <p:sp>
              <p:nvSpPr>
                <p:cNvPr id="2353" name="Line 187802"/>
                <p:cNvSpPr>
                  <a:spLocks noChangeAspect="1" noChangeShapeType="1"/>
                </p:cNvSpPr>
                <p:nvPr/>
              </p:nvSpPr>
              <p:spPr bwMode="auto">
                <a:xfrm flipH="1" flipV="1">
                  <a:off x="-53" y="1637"/>
                  <a:ext cx="5" cy="6"/>
                </a:xfrm>
                <a:prstGeom prst="line">
                  <a:avLst/>
                </a:prstGeom>
                <a:noFill/>
                <a:ln w="12700">
                  <a:solidFill>
                    <a:srgbClr val="FF0000"/>
                  </a:solidFill>
                  <a:round/>
                  <a:headEnd/>
                  <a:tailEnd/>
                </a:ln>
              </p:spPr>
              <p:txBody>
                <a:bodyPr/>
                <a:lstStyle/>
                <a:p>
                  <a:endParaRPr lang="en-US"/>
                </a:p>
              </p:txBody>
            </p:sp>
            <p:sp>
              <p:nvSpPr>
                <p:cNvPr id="2354" name="Line 187803"/>
                <p:cNvSpPr>
                  <a:spLocks noChangeAspect="1" noChangeShapeType="1"/>
                </p:cNvSpPr>
                <p:nvPr/>
              </p:nvSpPr>
              <p:spPr bwMode="auto">
                <a:xfrm flipH="1">
                  <a:off x="-53" y="1699"/>
                  <a:ext cx="5" cy="1"/>
                </a:xfrm>
                <a:prstGeom prst="line">
                  <a:avLst/>
                </a:prstGeom>
                <a:noFill/>
                <a:ln w="12700">
                  <a:solidFill>
                    <a:srgbClr val="FF0000"/>
                  </a:solidFill>
                  <a:round/>
                  <a:headEnd/>
                  <a:tailEnd/>
                </a:ln>
              </p:spPr>
              <p:txBody>
                <a:bodyPr/>
                <a:lstStyle/>
                <a:p>
                  <a:endParaRPr lang="en-US"/>
                </a:p>
              </p:txBody>
            </p:sp>
            <p:sp>
              <p:nvSpPr>
                <p:cNvPr id="2355" name="Line 187804"/>
                <p:cNvSpPr>
                  <a:spLocks noChangeAspect="1" noChangeShapeType="1"/>
                </p:cNvSpPr>
                <p:nvPr/>
              </p:nvSpPr>
              <p:spPr bwMode="auto">
                <a:xfrm flipH="1">
                  <a:off x="-53" y="1447"/>
                  <a:ext cx="5" cy="5"/>
                </a:xfrm>
                <a:prstGeom prst="line">
                  <a:avLst/>
                </a:prstGeom>
                <a:noFill/>
                <a:ln w="12700">
                  <a:solidFill>
                    <a:srgbClr val="FF0000"/>
                  </a:solidFill>
                  <a:round/>
                  <a:headEnd/>
                  <a:tailEnd/>
                </a:ln>
              </p:spPr>
              <p:txBody>
                <a:bodyPr/>
                <a:lstStyle/>
                <a:p>
                  <a:endParaRPr lang="en-US"/>
                </a:p>
              </p:txBody>
            </p:sp>
            <p:sp>
              <p:nvSpPr>
                <p:cNvPr id="2356" name="Line 187805"/>
                <p:cNvSpPr>
                  <a:spLocks noChangeAspect="1" noChangeShapeType="1"/>
                </p:cNvSpPr>
                <p:nvPr/>
              </p:nvSpPr>
              <p:spPr bwMode="auto">
                <a:xfrm flipH="1">
                  <a:off x="-53" y="1834"/>
                  <a:ext cx="5" cy="1"/>
                </a:xfrm>
                <a:prstGeom prst="line">
                  <a:avLst/>
                </a:prstGeom>
                <a:noFill/>
                <a:ln w="12700">
                  <a:solidFill>
                    <a:srgbClr val="FF0000"/>
                  </a:solidFill>
                  <a:round/>
                  <a:headEnd/>
                  <a:tailEnd/>
                </a:ln>
              </p:spPr>
              <p:txBody>
                <a:bodyPr/>
                <a:lstStyle/>
                <a:p>
                  <a:endParaRPr lang="en-US"/>
                </a:p>
              </p:txBody>
            </p:sp>
            <p:sp>
              <p:nvSpPr>
                <p:cNvPr id="2357" name="Line 187806"/>
                <p:cNvSpPr>
                  <a:spLocks noChangeAspect="1" noChangeShapeType="1"/>
                </p:cNvSpPr>
                <p:nvPr/>
              </p:nvSpPr>
              <p:spPr bwMode="auto">
                <a:xfrm flipV="1">
                  <a:off x="-48" y="1447"/>
                  <a:ext cx="1" cy="5"/>
                </a:xfrm>
                <a:prstGeom prst="line">
                  <a:avLst/>
                </a:prstGeom>
                <a:noFill/>
                <a:ln w="12700">
                  <a:solidFill>
                    <a:srgbClr val="FF0000"/>
                  </a:solidFill>
                  <a:round/>
                  <a:headEnd/>
                  <a:tailEnd/>
                </a:ln>
              </p:spPr>
              <p:txBody>
                <a:bodyPr/>
                <a:lstStyle/>
                <a:p>
                  <a:endParaRPr lang="en-US"/>
                </a:p>
              </p:txBody>
            </p:sp>
            <p:sp>
              <p:nvSpPr>
                <p:cNvPr id="2358" name="Line 187807"/>
                <p:cNvSpPr>
                  <a:spLocks noChangeAspect="1" noChangeShapeType="1"/>
                </p:cNvSpPr>
                <p:nvPr/>
              </p:nvSpPr>
              <p:spPr bwMode="auto">
                <a:xfrm>
                  <a:off x="-53" y="1464"/>
                  <a:ext cx="1" cy="5"/>
                </a:xfrm>
                <a:prstGeom prst="line">
                  <a:avLst/>
                </a:prstGeom>
                <a:noFill/>
                <a:ln w="12700">
                  <a:solidFill>
                    <a:srgbClr val="FF0000"/>
                  </a:solidFill>
                  <a:round/>
                  <a:headEnd/>
                  <a:tailEnd/>
                </a:ln>
              </p:spPr>
              <p:txBody>
                <a:bodyPr/>
                <a:lstStyle/>
                <a:p>
                  <a:endParaRPr lang="en-US"/>
                </a:p>
              </p:txBody>
            </p:sp>
            <p:sp>
              <p:nvSpPr>
                <p:cNvPr id="2359" name="Line 187808"/>
                <p:cNvSpPr>
                  <a:spLocks noChangeAspect="1" noChangeShapeType="1"/>
                </p:cNvSpPr>
                <p:nvPr/>
              </p:nvSpPr>
              <p:spPr bwMode="auto">
                <a:xfrm flipV="1">
                  <a:off x="-53" y="1828"/>
                  <a:ext cx="5" cy="6"/>
                </a:xfrm>
                <a:prstGeom prst="line">
                  <a:avLst/>
                </a:prstGeom>
                <a:noFill/>
                <a:ln w="12700">
                  <a:solidFill>
                    <a:srgbClr val="FF0000"/>
                  </a:solidFill>
                  <a:round/>
                  <a:headEnd/>
                  <a:tailEnd/>
                </a:ln>
              </p:spPr>
              <p:txBody>
                <a:bodyPr/>
                <a:lstStyle/>
                <a:p>
                  <a:endParaRPr lang="en-US"/>
                </a:p>
              </p:txBody>
            </p:sp>
            <p:sp>
              <p:nvSpPr>
                <p:cNvPr id="2360" name="Line 187809"/>
                <p:cNvSpPr>
                  <a:spLocks noChangeAspect="1" noChangeShapeType="1"/>
                </p:cNvSpPr>
                <p:nvPr/>
              </p:nvSpPr>
              <p:spPr bwMode="auto">
                <a:xfrm>
                  <a:off x="-53" y="1699"/>
                  <a:ext cx="1" cy="6"/>
                </a:xfrm>
                <a:prstGeom prst="line">
                  <a:avLst/>
                </a:prstGeom>
                <a:noFill/>
                <a:ln w="12700">
                  <a:solidFill>
                    <a:srgbClr val="FF0000"/>
                  </a:solidFill>
                  <a:round/>
                  <a:headEnd/>
                  <a:tailEnd/>
                </a:ln>
              </p:spPr>
              <p:txBody>
                <a:bodyPr/>
                <a:lstStyle/>
                <a:p>
                  <a:endParaRPr lang="en-US"/>
                </a:p>
              </p:txBody>
            </p:sp>
            <p:sp>
              <p:nvSpPr>
                <p:cNvPr id="2361" name="Line 187810"/>
                <p:cNvSpPr>
                  <a:spLocks noChangeAspect="1" noChangeShapeType="1"/>
                </p:cNvSpPr>
                <p:nvPr/>
              </p:nvSpPr>
              <p:spPr bwMode="auto">
                <a:xfrm flipV="1">
                  <a:off x="-53" y="1693"/>
                  <a:ext cx="1" cy="6"/>
                </a:xfrm>
                <a:prstGeom prst="line">
                  <a:avLst/>
                </a:prstGeom>
                <a:noFill/>
                <a:ln w="12700">
                  <a:solidFill>
                    <a:srgbClr val="FF0000"/>
                  </a:solidFill>
                  <a:round/>
                  <a:headEnd/>
                  <a:tailEnd/>
                </a:ln>
              </p:spPr>
              <p:txBody>
                <a:bodyPr/>
                <a:lstStyle/>
                <a:p>
                  <a:endParaRPr lang="en-US"/>
                </a:p>
              </p:txBody>
            </p:sp>
            <p:sp>
              <p:nvSpPr>
                <p:cNvPr id="2362" name="Line 187811"/>
                <p:cNvSpPr>
                  <a:spLocks noChangeAspect="1" noChangeShapeType="1"/>
                </p:cNvSpPr>
                <p:nvPr/>
              </p:nvSpPr>
              <p:spPr bwMode="auto">
                <a:xfrm flipV="1">
                  <a:off x="-53" y="1873"/>
                  <a:ext cx="1" cy="5"/>
                </a:xfrm>
                <a:prstGeom prst="line">
                  <a:avLst/>
                </a:prstGeom>
                <a:noFill/>
                <a:ln w="12700">
                  <a:solidFill>
                    <a:srgbClr val="FF0000"/>
                  </a:solidFill>
                  <a:round/>
                  <a:headEnd/>
                  <a:tailEnd/>
                </a:ln>
              </p:spPr>
              <p:txBody>
                <a:bodyPr/>
                <a:lstStyle/>
                <a:p>
                  <a:endParaRPr lang="en-US"/>
                </a:p>
              </p:txBody>
            </p:sp>
            <p:sp>
              <p:nvSpPr>
                <p:cNvPr id="2363" name="Line 187812"/>
                <p:cNvSpPr>
                  <a:spLocks noChangeAspect="1" noChangeShapeType="1"/>
                </p:cNvSpPr>
                <p:nvPr/>
              </p:nvSpPr>
              <p:spPr bwMode="auto">
                <a:xfrm flipH="1">
                  <a:off x="-59" y="1637"/>
                  <a:ext cx="6" cy="1"/>
                </a:xfrm>
                <a:prstGeom prst="line">
                  <a:avLst/>
                </a:prstGeom>
                <a:noFill/>
                <a:ln w="12700">
                  <a:solidFill>
                    <a:srgbClr val="FF0000"/>
                  </a:solidFill>
                  <a:round/>
                  <a:headEnd/>
                  <a:tailEnd/>
                </a:ln>
              </p:spPr>
              <p:txBody>
                <a:bodyPr/>
                <a:lstStyle/>
                <a:p>
                  <a:endParaRPr lang="en-US"/>
                </a:p>
              </p:txBody>
            </p:sp>
            <p:sp>
              <p:nvSpPr>
                <p:cNvPr id="2364" name="Line 187813"/>
                <p:cNvSpPr>
                  <a:spLocks noChangeAspect="1" noChangeShapeType="1"/>
                </p:cNvSpPr>
                <p:nvPr/>
              </p:nvSpPr>
              <p:spPr bwMode="auto">
                <a:xfrm flipV="1">
                  <a:off x="-53" y="1878"/>
                  <a:ext cx="1" cy="6"/>
                </a:xfrm>
                <a:prstGeom prst="line">
                  <a:avLst/>
                </a:prstGeom>
                <a:noFill/>
                <a:ln w="12700">
                  <a:solidFill>
                    <a:srgbClr val="FF0000"/>
                  </a:solidFill>
                  <a:round/>
                  <a:headEnd/>
                  <a:tailEnd/>
                </a:ln>
              </p:spPr>
              <p:txBody>
                <a:bodyPr/>
                <a:lstStyle/>
                <a:p>
                  <a:endParaRPr lang="en-US"/>
                </a:p>
              </p:txBody>
            </p:sp>
            <p:sp>
              <p:nvSpPr>
                <p:cNvPr id="2365" name="Line 187814"/>
                <p:cNvSpPr>
                  <a:spLocks noChangeAspect="1" noChangeShapeType="1"/>
                </p:cNvSpPr>
                <p:nvPr/>
              </p:nvSpPr>
              <p:spPr bwMode="auto">
                <a:xfrm flipV="1">
                  <a:off x="-53" y="1868"/>
                  <a:ext cx="1" cy="5"/>
                </a:xfrm>
                <a:prstGeom prst="line">
                  <a:avLst/>
                </a:prstGeom>
                <a:noFill/>
                <a:ln w="12700">
                  <a:solidFill>
                    <a:srgbClr val="FF0000"/>
                  </a:solidFill>
                  <a:round/>
                  <a:headEnd/>
                  <a:tailEnd/>
                </a:ln>
              </p:spPr>
              <p:txBody>
                <a:bodyPr/>
                <a:lstStyle/>
                <a:p>
                  <a:endParaRPr lang="en-US"/>
                </a:p>
              </p:txBody>
            </p:sp>
            <p:sp>
              <p:nvSpPr>
                <p:cNvPr id="2366" name="Line 187815"/>
                <p:cNvSpPr>
                  <a:spLocks noChangeAspect="1" noChangeShapeType="1"/>
                </p:cNvSpPr>
                <p:nvPr/>
              </p:nvSpPr>
              <p:spPr bwMode="auto">
                <a:xfrm flipV="1">
                  <a:off x="-53" y="1884"/>
                  <a:ext cx="1" cy="6"/>
                </a:xfrm>
                <a:prstGeom prst="line">
                  <a:avLst/>
                </a:prstGeom>
                <a:noFill/>
                <a:ln w="12700">
                  <a:solidFill>
                    <a:srgbClr val="FF0000"/>
                  </a:solidFill>
                  <a:round/>
                  <a:headEnd/>
                  <a:tailEnd/>
                </a:ln>
              </p:spPr>
              <p:txBody>
                <a:bodyPr/>
                <a:lstStyle/>
                <a:p>
                  <a:endParaRPr lang="en-US"/>
                </a:p>
              </p:txBody>
            </p:sp>
            <p:sp>
              <p:nvSpPr>
                <p:cNvPr id="2367" name="Line 187816"/>
                <p:cNvSpPr>
                  <a:spLocks noChangeAspect="1" noChangeShapeType="1"/>
                </p:cNvSpPr>
                <p:nvPr/>
              </p:nvSpPr>
              <p:spPr bwMode="auto">
                <a:xfrm flipV="1">
                  <a:off x="-53" y="1688"/>
                  <a:ext cx="1" cy="5"/>
                </a:xfrm>
                <a:prstGeom prst="line">
                  <a:avLst/>
                </a:prstGeom>
                <a:noFill/>
                <a:ln w="12700">
                  <a:solidFill>
                    <a:srgbClr val="FF0000"/>
                  </a:solidFill>
                  <a:round/>
                  <a:headEnd/>
                  <a:tailEnd/>
                </a:ln>
              </p:spPr>
              <p:txBody>
                <a:bodyPr/>
                <a:lstStyle/>
                <a:p>
                  <a:endParaRPr lang="en-US"/>
                </a:p>
              </p:txBody>
            </p:sp>
            <p:sp>
              <p:nvSpPr>
                <p:cNvPr id="2368" name="Line 187817"/>
                <p:cNvSpPr>
                  <a:spLocks noChangeAspect="1" noChangeShapeType="1"/>
                </p:cNvSpPr>
                <p:nvPr/>
              </p:nvSpPr>
              <p:spPr bwMode="auto">
                <a:xfrm flipH="1">
                  <a:off x="-59" y="1469"/>
                  <a:ext cx="6" cy="1"/>
                </a:xfrm>
                <a:prstGeom prst="line">
                  <a:avLst/>
                </a:prstGeom>
                <a:noFill/>
                <a:ln w="12700">
                  <a:solidFill>
                    <a:srgbClr val="FF0000"/>
                  </a:solidFill>
                  <a:round/>
                  <a:headEnd/>
                  <a:tailEnd/>
                </a:ln>
              </p:spPr>
              <p:txBody>
                <a:bodyPr/>
                <a:lstStyle/>
                <a:p>
                  <a:endParaRPr lang="en-US"/>
                </a:p>
              </p:txBody>
            </p:sp>
            <p:sp>
              <p:nvSpPr>
                <p:cNvPr id="2369" name="Line 187818"/>
                <p:cNvSpPr>
                  <a:spLocks noChangeAspect="1" noChangeShapeType="1"/>
                </p:cNvSpPr>
                <p:nvPr/>
              </p:nvSpPr>
              <p:spPr bwMode="auto">
                <a:xfrm flipH="1" flipV="1">
                  <a:off x="-59" y="1654"/>
                  <a:ext cx="6" cy="6"/>
                </a:xfrm>
                <a:prstGeom prst="line">
                  <a:avLst/>
                </a:prstGeom>
                <a:noFill/>
                <a:ln w="12700">
                  <a:solidFill>
                    <a:srgbClr val="FF0000"/>
                  </a:solidFill>
                  <a:round/>
                  <a:headEnd/>
                  <a:tailEnd/>
                </a:ln>
              </p:spPr>
              <p:txBody>
                <a:bodyPr/>
                <a:lstStyle/>
                <a:p>
                  <a:endParaRPr lang="en-US"/>
                </a:p>
              </p:txBody>
            </p:sp>
            <p:sp>
              <p:nvSpPr>
                <p:cNvPr id="2370" name="Line 187819"/>
                <p:cNvSpPr>
                  <a:spLocks noChangeAspect="1" noChangeShapeType="1"/>
                </p:cNvSpPr>
                <p:nvPr/>
              </p:nvSpPr>
              <p:spPr bwMode="auto">
                <a:xfrm flipH="1">
                  <a:off x="-59" y="1452"/>
                  <a:ext cx="6" cy="1"/>
                </a:xfrm>
                <a:prstGeom prst="line">
                  <a:avLst/>
                </a:prstGeom>
                <a:noFill/>
                <a:ln w="12700">
                  <a:solidFill>
                    <a:srgbClr val="FF0000"/>
                  </a:solidFill>
                  <a:round/>
                  <a:headEnd/>
                  <a:tailEnd/>
                </a:ln>
              </p:spPr>
              <p:txBody>
                <a:bodyPr/>
                <a:lstStyle/>
                <a:p>
                  <a:endParaRPr lang="en-US"/>
                </a:p>
              </p:txBody>
            </p:sp>
            <p:sp>
              <p:nvSpPr>
                <p:cNvPr id="2371" name="Line 187820"/>
                <p:cNvSpPr>
                  <a:spLocks noChangeAspect="1" noChangeShapeType="1"/>
                </p:cNvSpPr>
                <p:nvPr/>
              </p:nvSpPr>
              <p:spPr bwMode="auto">
                <a:xfrm flipH="1">
                  <a:off x="-59" y="1379"/>
                  <a:ext cx="6" cy="6"/>
                </a:xfrm>
                <a:prstGeom prst="line">
                  <a:avLst/>
                </a:prstGeom>
                <a:noFill/>
                <a:ln w="12700">
                  <a:solidFill>
                    <a:srgbClr val="FF0000"/>
                  </a:solidFill>
                  <a:round/>
                  <a:headEnd/>
                  <a:tailEnd/>
                </a:ln>
              </p:spPr>
              <p:txBody>
                <a:bodyPr/>
                <a:lstStyle/>
                <a:p>
                  <a:endParaRPr lang="en-US"/>
                </a:p>
              </p:txBody>
            </p:sp>
            <p:sp>
              <p:nvSpPr>
                <p:cNvPr id="2372" name="Line 187821"/>
                <p:cNvSpPr>
                  <a:spLocks noChangeAspect="1" noChangeShapeType="1"/>
                </p:cNvSpPr>
                <p:nvPr/>
              </p:nvSpPr>
              <p:spPr bwMode="auto">
                <a:xfrm flipV="1">
                  <a:off x="-53" y="1683"/>
                  <a:ext cx="1" cy="5"/>
                </a:xfrm>
                <a:prstGeom prst="line">
                  <a:avLst/>
                </a:prstGeom>
                <a:noFill/>
                <a:ln w="12700">
                  <a:solidFill>
                    <a:srgbClr val="FF0000"/>
                  </a:solidFill>
                  <a:round/>
                  <a:headEnd/>
                  <a:tailEnd/>
                </a:ln>
              </p:spPr>
              <p:txBody>
                <a:bodyPr/>
                <a:lstStyle/>
                <a:p>
                  <a:endParaRPr lang="en-US"/>
                </a:p>
              </p:txBody>
            </p:sp>
            <p:sp>
              <p:nvSpPr>
                <p:cNvPr id="2373" name="Line 187822"/>
                <p:cNvSpPr>
                  <a:spLocks noChangeAspect="1" noChangeShapeType="1"/>
                </p:cNvSpPr>
                <p:nvPr/>
              </p:nvSpPr>
              <p:spPr bwMode="auto">
                <a:xfrm flipV="1">
                  <a:off x="-53" y="1890"/>
                  <a:ext cx="1" cy="6"/>
                </a:xfrm>
                <a:prstGeom prst="line">
                  <a:avLst/>
                </a:prstGeom>
                <a:noFill/>
                <a:ln w="12700">
                  <a:solidFill>
                    <a:srgbClr val="FF0000"/>
                  </a:solidFill>
                  <a:round/>
                  <a:headEnd/>
                  <a:tailEnd/>
                </a:ln>
              </p:spPr>
              <p:txBody>
                <a:bodyPr/>
                <a:lstStyle/>
                <a:p>
                  <a:endParaRPr lang="en-US"/>
                </a:p>
              </p:txBody>
            </p:sp>
            <p:sp>
              <p:nvSpPr>
                <p:cNvPr id="2374" name="Line 187823"/>
                <p:cNvSpPr>
                  <a:spLocks noChangeAspect="1" noChangeShapeType="1"/>
                </p:cNvSpPr>
                <p:nvPr/>
              </p:nvSpPr>
              <p:spPr bwMode="auto">
                <a:xfrm flipH="1" flipV="1">
                  <a:off x="-59" y="1822"/>
                  <a:ext cx="6" cy="12"/>
                </a:xfrm>
                <a:prstGeom prst="line">
                  <a:avLst/>
                </a:prstGeom>
                <a:noFill/>
                <a:ln w="12700">
                  <a:solidFill>
                    <a:srgbClr val="FF0000"/>
                  </a:solidFill>
                  <a:round/>
                  <a:headEnd/>
                  <a:tailEnd/>
                </a:ln>
              </p:spPr>
              <p:txBody>
                <a:bodyPr/>
                <a:lstStyle/>
                <a:p>
                  <a:endParaRPr lang="en-US"/>
                </a:p>
              </p:txBody>
            </p:sp>
            <p:sp>
              <p:nvSpPr>
                <p:cNvPr id="2375" name="Line 187824"/>
                <p:cNvSpPr>
                  <a:spLocks noChangeAspect="1" noChangeShapeType="1"/>
                </p:cNvSpPr>
                <p:nvPr/>
              </p:nvSpPr>
              <p:spPr bwMode="auto">
                <a:xfrm flipH="1">
                  <a:off x="-59" y="1705"/>
                  <a:ext cx="6" cy="1"/>
                </a:xfrm>
                <a:prstGeom prst="line">
                  <a:avLst/>
                </a:prstGeom>
                <a:noFill/>
                <a:ln w="12700">
                  <a:solidFill>
                    <a:srgbClr val="FF0000"/>
                  </a:solidFill>
                  <a:round/>
                  <a:headEnd/>
                  <a:tailEnd/>
                </a:ln>
              </p:spPr>
              <p:txBody>
                <a:bodyPr/>
                <a:lstStyle/>
                <a:p>
                  <a:endParaRPr lang="en-US"/>
                </a:p>
              </p:txBody>
            </p:sp>
            <p:sp>
              <p:nvSpPr>
                <p:cNvPr id="2376" name="Line 187825"/>
                <p:cNvSpPr>
                  <a:spLocks noChangeAspect="1" noChangeShapeType="1"/>
                </p:cNvSpPr>
                <p:nvPr/>
              </p:nvSpPr>
              <p:spPr bwMode="auto">
                <a:xfrm flipH="1" flipV="1">
                  <a:off x="-59" y="1862"/>
                  <a:ext cx="6" cy="6"/>
                </a:xfrm>
                <a:prstGeom prst="line">
                  <a:avLst/>
                </a:prstGeom>
                <a:noFill/>
                <a:ln w="12700">
                  <a:solidFill>
                    <a:srgbClr val="FF0000"/>
                  </a:solidFill>
                  <a:round/>
                  <a:headEnd/>
                  <a:tailEnd/>
                </a:ln>
              </p:spPr>
              <p:txBody>
                <a:bodyPr/>
                <a:lstStyle/>
                <a:p>
                  <a:endParaRPr lang="en-US"/>
                </a:p>
              </p:txBody>
            </p:sp>
            <p:sp>
              <p:nvSpPr>
                <p:cNvPr id="2377" name="Line 187826"/>
                <p:cNvSpPr>
                  <a:spLocks noChangeAspect="1" noChangeShapeType="1"/>
                </p:cNvSpPr>
                <p:nvPr/>
              </p:nvSpPr>
              <p:spPr bwMode="auto">
                <a:xfrm flipH="1">
                  <a:off x="-59" y="1637"/>
                  <a:ext cx="6" cy="1"/>
                </a:xfrm>
                <a:prstGeom prst="line">
                  <a:avLst/>
                </a:prstGeom>
                <a:noFill/>
                <a:ln w="12700">
                  <a:solidFill>
                    <a:srgbClr val="FF0000"/>
                  </a:solidFill>
                  <a:round/>
                  <a:headEnd/>
                  <a:tailEnd/>
                </a:ln>
              </p:spPr>
              <p:txBody>
                <a:bodyPr/>
                <a:lstStyle/>
                <a:p>
                  <a:endParaRPr lang="en-US"/>
                </a:p>
              </p:txBody>
            </p:sp>
            <p:sp>
              <p:nvSpPr>
                <p:cNvPr id="2378" name="Line 187827"/>
                <p:cNvSpPr>
                  <a:spLocks noChangeAspect="1" noChangeShapeType="1"/>
                </p:cNvSpPr>
                <p:nvPr/>
              </p:nvSpPr>
              <p:spPr bwMode="auto">
                <a:xfrm flipH="1">
                  <a:off x="-59" y="1683"/>
                  <a:ext cx="6" cy="1"/>
                </a:xfrm>
                <a:prstGeom prst="line">
                  <a:avLst/>
                </a:prstGeom>
                <a:noFill/>
                <a:ln w="12700">
                  <a:solidFill>
                    <a:srgbClr val="FF0000"/>
                  </a:solidFill>
                  <a:round/>
                  <a:headEnd/>
                  <a:tailEnd/>
                </a:ln>
              </p:spPr>
              <p:txBody>
                <a:bodyPr/>
                <a:lstStyle/>
                <a:p>
                  <a:endParaRPr lang="en-US"/>
                </a:p>
              </p:txBody>
            </p:sp>
            <p:sp>
              <p:nvSpPr>
                <p:cNvPr id="2379" name="Line 187828"/>
                <p:cNvSpPr>
                  <a:spLocks noChangeAspect="1" noChangeShapeType="1"/>
                </p:cNvSpPr>
                <p:nvPr/>
              </p:nvSpPr>
              <p:spPr bwMode="auto">
                <a:xfrm>
                  <a:off x="-59" y="1896"/>
                  <a:ext cx="6" cy="1"/>
                </a:xfrm>
                <a:prstGeom prst="line">
                  <a:avLst/>
                </a:prstGeom>
                <a:noFill/>
                <a:ln w="12700">
                  <a:solidFill>
                    <a:srgbClr val="FF0000"/>
                  </a:solidFill>
                  <a:round/>
                  <a:headEnd/>
                  <a:tailEnd/>
                </a:ln>
              </p:spPr>
              <p:txBody>
                <a:bodyPr/>
                <a:lstStyle/>
                <a:p>
                  <a:endParaRPr lang="en-US"/>
                </a:p>
              </p:txBody>
            </p:sp>
            <p:sp>
              <p:nvSpPr>
                <p:cNvPr id="2380" name="Line 187829"/>
                <p:cNvSpPr>
                  <a:spLocks noChangeAspect="1" noChangeShapeType="1"/>
                </p:cNvSpPr>
                <p:nvPr/>
              </p:nvSpPr>
              <p:spPr bwMode="auto">
                <a:xfrm flipV="1">
                  <a:off x="-59" y="1699"/>
                  <a:ext cx="6" cy="6"/>
                </a:xfrm>
                <a:prstGeom prst="line">
                  <a:avLst/>
                </a:prstGeom>
                <a:noFill/>
                <a:ln w="12700">
                  <a:solidFill>
                    <a:srgbClr val="FF0000"/>
                  </a:solidFill>
                  <a:round/>
                  <a:headEnd/>
                  <a:tailEnd/>
                </a:ln>
              </p:spPr>
              <p:txBody>
                <a:bodyPr/>
                <a:lstStyle/>
                <a:p>
                  <a:endParaRPr lang="en-US"/>
                </a:p>
              </p:txBody>
            </p:sp>
            <p:sp>
              <p:nvSpPr>
                <p:cNvPr id="2381" name="Line 187830"/>
                <p:cNvSpPr>
                  <a:spLocks noChangeAspect="1" noChangeShapeType="1"/>
                </p:cNvSpPr>
                <p:nvPr/>
              </p:nvSpPr>
              <p:spPr bwMode="auto">
                <a:xfrm flipV="1">
                  <a:off x="-59" y="1677"/>
                  <a:ext cx="1" cy="6"/>
                </a:xfrm>
                <a:prstGeom prst="line">
                  <a:avLst/>
                </a:prstGeom>
                <a:noFill/>
                <a:ln w="12700">
                  <a:solidFill>
                    <a:srgbClr val="FF0000"/>
                  </a:solidFill>
                  <a:round/>
                  <a:headEnd/>
                  <a:tailEnd/>
                </a:ln>
              </p:spPr>
              <p:txBody>
                <a:bodyPr/>
                <a:lstStyle/>
                <a:p>
                  <a:endParaRPr lang="en-US"/>
                </a:p>
              </p:txBody>
            </p:sp>
            <p:sp>
              <p:nvSpPr>
                <p:cNvPr id="2382" name="Line 187831"/>
                <p:cNvSpPr>
                  <a:spLocks noChangeAspect="1" noChangeShapeType="1"/>
                </p:cNvSpPr>
                <p:nvPr/>
              </p:nvSpPr>
              <p:spPr bwMode="auto">
                <a:xfrm flipH="1">
                  <a:off x="-65" y="1637"/>
                  <a:ext cx="6" cy="1"/>
                </a:xfrm>
                <a:prstGeom prst="line">
                  <a:avLst/>
                </a:prstGeom>
                <a:noFill/>
                <a:ln w="12700">
                  <a:solidFill>
                    <a:srgbClr val="FF0000"/>
                  </a:solidFill>
                  <a:round/>
                  <a:headEnd/>
                  <a:tailEnd/>
                </a:ln>
              </p:spPr>
              <p:txBody>
                <a:bodyPr/>
                <a:lstStyle/>
                <a:p>
                  <a:endParaRPr lang="en-US"/>
                </a:p>
              </p:txBody>
            </p:sp>
            <p:sp>
              <p:nvSpPr>
                <p:cNvPr id="2383" name="Line 187832"/>
                <p:cNvSpPr>
                  <a:spLocks noChangeAspect="1" noChangeShapeType="1"/>
                </p:cNvSpPr>
                <p:nvPr/>
              </p:nvSpPr>
              <p:spPr bwMode="auto">
                <a:xfrm>
                  <a:off x="-59" y="1834"/>
                  <a:ext cx="6" cy="1"/>
                </a:xfrm>
                <a:prstGeom prst="line">
                  <a:avLst/>
                </a:prstGeom>
                <a:noFill/>
                <a:ln w="12700">
                  <a:solidFill>
                    <a:srgbClr val="FF0000"/>
                  </a:solidFill>
                  <a:round/>
                  <a:headEnd/>
                  <a:tailEnd/>
                </a:ln>
              </p:spPr>
              <p:txBody>
                <a:bodyPr/>
                <a:lstStyle/>
                <a:p>
                  <a:endParaRPr lang="en-US"/>
                </a:p>
              </p:txBody>
            </p:sp>
            <p:sp>
              <p:nvSpPr>
                <p:cNvPr id="2384" name="Line 187833"/>
                <p:cNvSpPr>
                  <a:spLocks noChangeAspect="1" noChangeShapeType="1"/>
                </p:cNvSpPr>
                <p:nvPr/>
              </p:nvSpPr>
              <p:spPr bwMode="auto">
                <a:xfrm flipV="1">
                  <a:off x="-59" y="1896"/>
                  <a:ext cx="1" cy="5"/>
                </a:xfrm>
                <a:prstGeom prst="line">
                  <a:avLst/>
                </a:prstGeom>
                <a:noFill/>
                <a:ln w="12700">
                  <a:solidFill>
                    <a:srgbClr val="FF0000"/>
                  </a:solidFill>
                  <a:round/>
                  <a:headEnd/>
                  <a:tailEnd/>
                </a:ln>
              </p:spPr>
              <p:txBody>
                <a:bodyPr/>
                <a:lstStyle/>
                <a:p>
                  <a:endParaRPr lang="en-US"/>
                </a:p>
              </p:txBody>
            </p:sp>
            <p:sp>
              <p:nvSpPr>
                <p:cNvPr id="2385" name="Line 187834"/>
                <p:cNvSpPr>
                  <a:spLocks noChangeAspect="1" noChangeShapeType="1"/>
                </p:cNvSpPr>
                <p:nvPr/>
              </p:nvSpPr>
              <p:spPr bwMode="auto">
                <a:xfrm flipV="1">
                  <a:off x="-59" y="1671"/>
                  <a:ext cx="1" cy="6"/>
                </a:xfrm>
                <a:prstGeom prst="line">
                  <a:avLst/>
                </a:prstGeom>
                <a:noFill/>
                <a:ln w="12700">
                  <a:solidFill>
                    <a:srgbClr val="FF0000"/>
                  </a:solidFill>
                  <a:round/>
                  <a:headEnd/>
                  <a:tailEnd/>
                </a:ln>
              </p:spPr>
              <p:txBody>
                <a:bodyPr/>
                <a:lstStyle/>
                <a:p>
                  <a:endParaRPr lang="en-US"/>
                </a:p>
              </p:txBody>
            </p:sp>
            <p:sp>
              <p:nvSpPr>
                <p:cNvPr id="2386" name="Line 187835"/>
                <p:cNvSpPr>
                  <a:spLocks noChangeAspect="1" noChangeShapeType="1"/>
                </p:cNvSpPr>
                <p:nvPr/>
              </p:nvSpPr>
              <p:spPr bwMode="auto">
                <a:xfrm flipH="1">
                  <a:off x="-65" y="1637"/>
                  <a:ext cx="6" cy="1"/>
                </a:xfrm>
                <a:prstGeom prst="line">
                  <a:avLst/>
                </a:prstGeom>
                <a:noFill/>
                <a:ln w="12700">
                  <a:solidFill>
                    <a:srgbClr val="FF0000"/>
                  </a:solidFill>
                  <a:round/>
                  <a:headEnd/>
                  <a:tailEnd/>
                </a:ln>
              </p:spPr>
              <p:txBody>
                <a:bodyPr/>
                <a:lstStyle/>
                <a:p>
                  <a:endParaRPr lang="en-US"/>
                </a:p>
              </p:txBody>
            </p:sp>
            <p:sp>
              <p:nvSpPr>
                <p:cNvPr id="2387" name="Line 187836"/>
                <p:cNvSpPr>
                  <a:spLocks noChangeAspect="1" noChangeShapeType="1"/>
                </p:cNvSpPr>
                <p:nvPr/>
              </p:nvSpPr>
              <p:spPr bwMode="auto">
                <a:xfrm flipH="1">
                  <a:off x="-65" y="1452"/>
                  <a:ext cx="6" cy="1"/>
                </a:xfrm>
                <a:prstGeom prst="line">
                  <a:avLst/>
                </a:prstGeom>
                <a:noFill/>
                <a:ln w="12700">
                  <a:solidFill>
                    <a:srgbClr val="FF0000"/>
                  </a:solidFill>
                  <a:round/>
                  <a:headEnd/>
                  <a:tailEnd/>
                </a:ln>
              </p:spPr>
              <p:txBody>
                <a:bodyPr/>
                <a:lstStyle/>
                <a:p>
                  <a:endParaRPr lang="en-US"/>
                </a:p>
              </p:txBody>
            </p:sp>
            <p:sp>
              <p:nvSpPr>
                <p:cNvPr id="2388" name="Line 187837"/>
                <p:cNvSpPr>
                  <a:spLocks noChangeAspect="1" noChangeShapeType="1"/>
                </p:cNvSpPr>
                <p:nvPr/>
              </p:nvSpPr>
              <p:spPr bwMode="auto">
                <a:xfrm flipH="1">
                  <a:off x="-65" y="1469"/>
                  <a:ext cx="6" cy="1"/>
                </a:xfrm>
                <a:prstGeom prst="line">
                  <a:avLst/>
                </a:prstGeom>
                <a:noFill/>
                <a:ln w="12700">
                  <a:solidFill>
                    <a:srgbClr val="FF0000"/>
                  </a:solidFill>
                  <a:round/>
                  <a:headEnd/>
                  <a:tailEnd/>
                </a:ln>
              </p:spPr>
              <p:txBody>
                <a:bodyPr/>
                <a:lstStyle/>
                <a:p>
                  <a:endParaRPr lang="en-US"/>
                </a:p>
              </p:txBody>
            </p:sp>
            <p:sp>
              <p:nvSpPr>
                <p:cNvPr id="2389" name="Line 187838"/>
                <p:cNvSpPr>
                  <a:spLocks noChangeAspect="1" noChangeShapeType="1"/>
                </p:cNvSpPr>
                <p:nvPr/>
              </p:nvSpPr>
              <p:spPr bwMode="auto">
                <a:xfrm flipH="1" flipV="1">
                  <a:off x="-65" y="1856"/>
                  <a:ext cx="6" cy="6"/>
                </a:xfrm>
                <a:prstGeom prst="line">
                  <a:avLst/>
                </a:prstGeom>
                <a:noFill/>
                <a:ln w="12700">
                  <a:solidFill>
                    <a:srgbClr val="FF0000"/>
                  </a:solidFill>
                  <a:round/>
                  <a:headEnd/>
                  <a:tailEnd/>
                </a:ln>
              </p:spPr>
              <p:txBody>
                <a:bodyPr/>
                <a:lstStyle/>
                <a:p>
                  <a:endParaRPr lang="en-US"/>
                </a:p>
              </p:txBody>
            </p:sp>
            <p:sp>
              <p:nvSpPr>
                <p:cNvPr id="2390" name="Line 187839"/>
                <p:cNvSpPr>
                  <a:spLocks noChangeAspect="1" noChangeShapeType="1"/>
                </p:cNvSpPr>
                <p:nvPr/>
              </p:nvSpPr>
              <p:spPr bwMode="auto">
                <a:xfrm flipH="1" flipV="1">
                  <a:off x="-65" y="1649"/>
                  <a:ext cx="6" cy="5"/>
                </a:xfrm>
                <a:prstGeom prst="line">
                  <a:avLst/>
                </a:prstGeom>
                <a:noFill/>
                <a:ln w="12700">
                  <a:solidFill>
                    <a:srgbClr val="FF0000"/>
                  </a:solidFill>
                  <a:round/>
                  <a:headEnd/>
                  <a:tailEnd/>
                </a:ln>
              </p:spPr>
              <p:txBody>
                <a:bodyPr/>
                <a:lstStyle/>
                <a:p>
                  <a:endParaRPr lang="en-US"/>
                </a:p>
              </p:txBody>
            </p:sp>
            <p:sp>
              <p:nvSpPr>
                <p:cNvPr id="2391" name="Line 187840"/>
                <p:cNvSpPr>
                  <a:spLocks noChangeAspect="1" noChangeShapeType="1"/>
                </p:cNvSpPr>
                <p:nvPr/>
              </p:nvSpPr>
              <p:spPr bwMode="auto">
                <a:xfrm flipH="1">
                  <a:off x="-65" y="1385"/>
                  <a:ext cx="6" cy="1"/>
                </a:xfrm>
                <a:prstGeom prst="line">
                  <a:avLst/>
                </a:prstGeom>
                <a:noFill/>
                <a:ln w="12700">
                  <a:solidFill>
                    <a:srgbClr val="FF0000"/>
                  </a:solidFill>
                  <a:round/>
                  <a:headEnd/>
                  <a:tailEnd/>
                </a:ln>
              </p:spPr>
              <p:txBody>
                <a:bodyPr/>
                <a:lstStyle/>
                <a:p>
                  <a:endParaRPr lang="en-US"/>
                </a:p>
              </p:txBody>
            </p:sp>
            <p:sp>
              <p:nvSpPr>
                <p:cNvPr id="2392" name="Line 187841"/>
                <p:cNvSpPr>
                  <a:spLocks noChangeAspect="1" noChangeShapeType="1"/>
                </p:cNvSpPr>
                <p:nvPr/>
              </p:nvSpPr>
              <p:spPr bwMode="auto">
                <a:xfrm flipV="1">
                  <a:off x="-59" y="1901"/>
                  <a:ext cx="1" cy="5"/>
                </a:xfrm>
                <a:prstGeom prst="line">
                  <a:avLst/>
                </a:prstGeom>
                <a:noFill/>
                <a:ln w="12700">
                  <a:solidFill>
                    <a:srgbClr val="FF0000"/>
                  </a:solidFill>
                  <a:round/>
                  <a:headEnd/>
                  <a:tailEnd/>
                </a:ln>
              </p:spPr>
              <p:txBody>
                <a:bodyPr/>
                <a:lstStyle/>
                <a:p>
                  <a:endParaRPr lang="en-US"/>
                </a:p>
              </p:txBody>
            </p:sp>
            <p:sp>
              <p:nvSpPr>
                <p:cNvPr id="2393" name="Line 187842"/>
                <p:cNvSpPr>
                  <a:spLocks noChangeAspect="1" noChangeShapeType="1"/>
                </p:cNvSpPr>
                <p:nvPr/>
              </p:nvSpPr>
              <p:spPr bwMode="auto">
                <a:xfrm flipH="1" flipV="1">
                  <a:off x="-65" y="1665"/>
                  <a:ext cx="6" cy="6"/>
                </a:xfrm>
                <a:prstGeom prst="line">
                  <a:avLst/>
                </a:prstGeom>
                <a:noFill/>
                <a:ln w="12700">
                  <a:solidFill>
                    <a:srgbClr val="FF0000"/>
                  </a:solidFill>
                  <a:round/>
                  <a:headEnd/>
                  <a:tailEnd/>
                </a:ln>
              </p:spPr>
              <p:txBody>
                <a:bodyPr/>
                <a:lstStyle/>
                <a:p>
                  <a:endParaRPr lang="en-US"/>
                </a:p>
              </p:txBody>
            </p:sp>
            <p:sp>
              <p:nvSpPr>
                <p:cNvPr id="2394" name="Line 187843"/>
                <p:cNvSpPr>
                  <a:spLocks noChangeAspect="1" noChangeShapeType="1"/>
                </p:cNvSpPr>
                <p:nvPr/>
              </p:nvSpPr>
              <p:spPr bwMode="auto">
                <a:xfrm flipH="1" flipV="1">
                  <a:off x="-65" y="1811"/>
                  <a:ext cx="6" cy="11"/>
                </a:xfrm>
                <a:prstGeom prst="line">
                  <a:avLst/>
                </a:prstGeom>
                <a:noFill/>
                <a:ln w="12700">
                  <a:solidFill>
                    <a:srgbClr val="FF0000"/>
                  </a:solidFill>
                  <a:round/>
                  <a:headEnd/>
                  <a:tailEnd/>
                </a:ln>
              </p:spPr>
              <p:txBody>
                <a:bodyPr/>
                <a:lstStyle/>
                <a:p>
                  <a:endParaRPr lang="en-US"/>
                </a:p>
              </p:txBody>
            </p:sp>
            <p:sp>
              <p:nvSpPr>
                <p:cNvPr id="2395" name="Line 187844"/>
                <p:cNvSpPr>
                  <a:spLocks noChangeAspect="1" noChangeShapeType="1"/>
                </p:cNvSpPr>
                <p:nvPr/>
              </p:nvSpPr>
              <p:spPr bwMode="auto">
                <a:xfrm flipV="1">
                  <a:off x="-59" y="1705"/>
                  <a:ext cx="1" cy="6"/>
                </a:xfrm>
                <a:prstGeom prst="line">
                  <a:avLst/>
                </a:prstGeom>
                <a:noFill/>
                <a:ln w="12700">
                  <a:solidFill>
                    <a:srgbClr val="FF0000"/>
                  </a:solidFill>
                  <a:round/>
                  <a:headEnd/>
                  <a:tailEnd/>
                </a:ln>
              </p:spPr>
              <p:txBody>
                <a:bodyPr/>
                <a:lstStyle/>
                <a:p>
                  <a:endParaRPr lang="en-US"/>
                </a:p>
              </p:txBody>
            </p:sp>
            <p:sp>
              <p:nvSpPr>
                <p:cNvPr id="2396" name="Line 187845"/>
                <p:cNvSpPr>
                  <a:spLocks noChangeAspect="1" noChangeShapeType="1"/>
                </p:cNvSpPr>
                <p:nvPr/>
              </p:nvSpPr>
              <p:spPr bwMode="auto">
                <a:xfrm flipV="1">
                  <a:off x="-65" y="1906"/>
                  <a:ext cx="6" cy="6"/>
                </a:xfrm>
                <a:prstGeom prst="line">
                  <a:avLst/>
                </a:prstGeom>
                <a:noFill/>
                <a:ln w="12700">
                  <a:solidFill>
                    <a:srgbClr val="FF0000"/>
                  </a:solidFill>
                  <a:round/>
                  <a:headEnd/>
                  <a:tailEnd/>
                </a:ln>
              </p:spPr>
              <p:txBody>
                <a:bodyPr/>
                <a:lstStyle/>
                <a:p>
                  <a:endParaRPr lang="en-US"/>
                </a:p>
              </p:txBody>
            </p:sp>
            <p:sp>
              <p:nvSpPr>
                <p:cNvPr id="2397" name="Line 187846"/>
                <p:cNvSpPr>
                  <a:spLocks noChangeAspect="1" noChangeShapeType="1"/>
                </p:cNvSpPr>
                <p:nvPr/>
              </p:nvSpPr>
              <p:spPr bwMode="auto">
                <a:xfrm>
                  <a:off x="-65" y="1834"/>
                  <a:ext cx="6" cy="1"/>
                </a:xfrm>
                <a:prstGeom prst="line">
                  <a:avLst/>
                </a:prstGeom>
                <a:noFill/>
                <a:ln w="12700">
                  <a:solidFill>
                    <a:srgbClr val="FF0000"/>
                  </a:solidFill>
                  <a:round/>
                  <a:headEnd/>
                  <a:tailEnd/>
                </a:ln>
              </p:spPr>
              <p:txBody>
                <a:bodyPr/>
                <a:lstStyle/>
                <a:p>
                  <a:endParaRPr lang="en-US"/>
                </a:p>
              </p:txBody>
            </p:sp>
            <p:sp>
              <p:nvSpPr>
                <p:cNvPr id="2398" name="Line 187847"/>
                <p:cNvSpPr>
                  <a:spLocks noChangeAspect="1" noChangeShapeType="1"/>
                </p:cNvSpPr>
                <p:nvPr/>
              </p:nvSpPr>
              <p:spPr bwMode="auto">
                <a:xfrm flipV="1">
                  <a:off x="-65" y="1660"/>
                  <a:ext cx="1" cy="5"/>
                </a:xfrm>
                <a:prstGeom prst="line">
                  <a:avLst/>
                </a:prstGeom>
                <a:noFill/>
                <a:ln w="12700">
                  <a:solidFill>
                    <a:srgbClr val="FF0000"/>
                  </a:solidFill>
                  <a:round/>
                  <a:headEnd/>
                  <a:tailEnd/>
                </a:ln>
              </p:spPr>
              <p:txBody>
                <a:bodyPr/>
                <a:lstStyle/>
                <a:p>
                  <a:endParaRPr lang="en-US"/>
                </a:p>
              </p:txBody>
            </p:sp>
            <p:sp>
              <p:nvSpPr>
                <p:cNvPr id="2399" name="Line 187848"/>
                <p:cNvSpPr>
                  <a:spLocks noChangeAspect="1" noChangeShapeType="1"/>
                </p:cNvSpPr>
                <p:nvPr/>
              </p:nvSpPr>
              <p:spPr bwMode="auto">
                <a:xfrm flipV="1">
                  <a:off x="-65" y="1705"/>
                  <a:ext cx="6" cy="6"/>
                </a:xfrm>
                <a:prstGeom prst="line">
                  <a:avLst/>
                </a:prstGeom>
                <a:noFill/>
                <a:ln w="12700">
                  <a:solidFill>
                    <a:srgbClr val="FF0000"/>
                  </a:solidFill>
                  <a:round/>
                  <a:headEnd/>
                  <a:tailEnd/>
                </a:ln>
              </p:spPr>
              <p:txBody>
                <a:bodyPr/>
                <a:lstStyle/>
                <a:p>
                  <a:endParaRPr lang="en-US"/>
                </a:p>
              </p:txBody>
            </p:sp>
            <p:sp>
              <p:nvSpPr>
                <p:cNvPr id="2400" name="Line 187849"/>
                <p:cNvSpPr>
                  <a:spLocks noChangeAspect="1" noChangeShapeType="1"/>
                </p:cNvSpPr>
                <p:nvPr/>
              </p:nvSpPr>
              <p:spPr bwMode="auto">
                <a:xfrm flipV="1">
                  <a:off x="-65" y="1643"/>
                  <a:ext cx="1" cy="6"/>
                </a:xfrm>
                <a:prstGeom prst="line">
                  <a:avLst/>
                </a:prstGeom>
                <a:noFill/>
                <a:ln w="12700">
                  <a:solidFill>
                    <a:srgbClr val="FF0000"/>
                  </a:solidFill>
                  <a:round/>
                  <a:headEnd/>
                  <a:tailEnd/>
                </a:ln>
              </p:spPr>
              <p:txBody>
                <a:bodyPr/>
                <a:lstStyle/>
                <a:p>
                  <a:endParaRPr lang="en-US"/>
                </a:p>
              </p:txBody>
            </p:sp>
            <p:sp>
              <p:nvSpPr>
                <p:cNvPr id="2401" name="Line 187850"/>
                <p:cNvSpPr>
                  <a:spLocks noChangeAspect="1" noChangeShapeType="1"/>
                </p:cNvSpPr>
                <p:nvPr/>
              </p:nvSpPr>
              <p:spPr bwMode="auto">
                <a:xfrm flipV="1">
                  <a:off x="-65" y="1850"/>
                  <a:ext cx="1" cy="6"/>
                </a:xfrm>
                <a:prstGeom prst="line">
                  <a:avLst/>
                </a:prstGeom>
                <a:noFill/>
                <a:ln w="12700">
                  <a:solidFill>
                    <a:srgbClr val="FF0000"/>
                  </a:solidFill>
                  <a:round/>
                  <a:headEnd/>
                  <a:tailEnd/>
                </a:ln>
              </p:spPr>
              <p:txBody>
                <a:bodyPr/>
                <a:lstStyle/>
                <a:p>
                  <a:endParaRPr lang="en-US"/>
                </a:p>
              </p:txBody>
            </p:sp>
            <p:sp>
              <p:nvSpPr>
                <p:cNvPr id="2402" name="Line 187851"/>
                <p:cNvSpPr>
                  <a:spLocks noChangeAspect="1" noChangeShapeType="1"/>
                </p:cNvSpPr>
                <p:nvPr/>
              </p:nvSpPr>
              <p:spPr bwMode="auto">
                <a:xfrm>
                  <a:off x="-65" y="1711"/>
                  <a:ext cx="6" cy="1"/>
                </a:xfrm>
                <a:prstGeom prst="line">
                  <a:avLst/>
                </a:prstGeom>
                <a:noFill/>
                <a:ln w="12700">
                  <a:solidFill>
                    <a:srgbClr val="FF0000"/>
                  </a:solidFill>
                  <a:round/>
                  <a:headEnd/>
                  <a:tailEnd/>
                </a:ln>
              </p:spPr>
              <p:txBody>
                <a:bodyPr/>
                <a:lstStyle/>
                <a:p>
                  <a:endParaRPr lang="en-US"/>
                </a:p>
              </p:txBody>
            </p:sp>
            <p:sp>
              <p:nvSpPr>
                <p:cNvPr id="2403" name="Line 187852"/>
                <p:cNvSpPr>
                  <a:spLocks noChangeAspect="1" noChangeShapeType="1"/>
                </p:cNvSpPr>
                <p:nvPr/>
              </p:nvSpPr>
              <p:spPr bwMode="auto">
                <a:xfrm flipV="1">
                  <a:off x="-65" y="1912"/>
                  <a:ext cx="1" cy="6"/>
                </a:xfrm>
                <a:prstGeom prst="line">
                  <a:avLst/>
                </a:prstGeom>
                <a:noFill/>
                <a:ln w="12700">
                  <a:solidFill>
                    <a:srgbClr val="FF0000"/>
                  </a:solidFill>
                  <a:round/>
                  <a:headEnd/>
                  <a:tailEnd/>
                </a:ln>
              </p:spPr>
              <p:txBody>
                <a:bodyPr/>
                <a:lstStyle/>
                <a:p>
                  <a:endParaRPr lang="en-US"/>
                </a:p>
              </p:txBody>
            </p:sp>
            <p:sp>
              <p:nvSpPr>
                <p:cNvPr id="2404" name="Line 187853"/>
                <p:cNvSpPr>
                  <a:spLocks noChangeAspect="1" noChangeShapeType="1"/>
                </p:cNvSpPr>
                <p:nvPr/>
              </p:nvSpPr>
              <p:spPr bwMode="auto">
                <a:xfrm flipV="1">
                  <a:off x="-65" y="1806"/>
                  <a:ext cx="1" cy="5"/>
                </a:xfrm>
                <a:prstGeom prst="line">
                  <a:avLst/>
                </a:prstGeom>
                <a:noFill/>
                <a:ln w="12700">
                  <a:solidFill>
                    <a:srgbClr val="FF0000"/>
                  </a:solidFill>
                  <a:round/>
                  <a:headEnd/>
                  <a:tailEnd/>
                </a:ln>
              </p:spPr>
              <p:txBody>
                <a:bodyPr/>
                <a:lstStyle/>
                <a:p>
                  <a:endParaRPr lang="en-US"/>
                </a:p>
              </p:txBody>
            </p:sp>
            <p:sp>
              <p:nvSpPr>
                <p:cNvPr id="2405" name="Line 187854"/>
                <p:cNvSpPr>
                  <a:spLocks noChangeAspect="1" noChangeShapeType="1"/>
                </p:cNvSpPr>
                <p:nvPr/>
              </p:nvSpPr>
              <p:spPr bwMode="auto">
                <a:xfrm flipV="1">
                  <a:off x="-65" y="1711"/>
                  <a:ext cx="1" cy="4"/>
                </a:xfrm>
                <a:prstGeom prst="line">
                  <a:avLst/>
                </a:prstGeom>
                <a:noFill/>
                <a:ln w="12700">
                  <a:solidFill>
                    <a:srgbClr val="FF0000"/>
                  </a:solidFill>
                  <a:round/>
                  <a:headEnd/>
                  <a:tailEnd/>
                </a:ln>
              </p:spPr>
              <p:txBody>
                <a:bodyPr/>
                <a:lstStyle/>
                <a:p>
                  <a:endParaRPr lang="en-US"/>
                </a:p>
              </p:txBody>
            </p:sp>
            <p:sp>
              <p:nvSpPr>
                <p:cNvPr id="2406" name="Line 187855"/>
                <p:cNvSpPr>
                  <a:spLocks noChangeAspect="1" noChangeShapeType="1"/>
                </p:cNvSpPr>
                <p:nvPr/>
              </p:nvSpPr>
              <p:spPr bwMode="auto">
                <a:xfrm flipH="1">
                  <a:off x="-71" y="1385"/>
                  <a:ext cx="6" cy="6"/>
                </a:xfrm>
                <a:prstGeom prst="line">
                  <a:avLst/>
                </a:prstGeom>
                <a:noFill/>
                <a:ln w="12700">
                  <a:solidFill>
                    <a:srgbClr val="FF0000"/>
                  </a:solidFill>
                  <a:round/>
                  <a:headEnd/>
                  <a:tailEnd/>
                </a:ln>
              </p:spPr>
              <p:txBody>
                <a:bodyPr/>
                <a:lstStyle/>
                <a:p>
                  <a:endParaRPr lang="en-US"/>
                </a:p>
              </p:txBody>
            </p:sp>
            <p:sp>
              <p:nvSpPr>
                <p:cNvPr id="2407" name="Line 187856"/>
                <p:cNvSpPr>
                  <a:spLocks noChangeAspect="1" noChangeShapeType="1"/>
                </p:cNvSpPr>
                <p:nvPr/>
              </p:nvSpPr>
              <p:spPr bwMode="auto">
                <a:xfrm flipV="1">
                  <a:off x="-65" y="1654"/>
                  <a:ext cx="1" cy="6"/>
                </a:xfrm>
                <a:prstGeom prst="line">
                  <a:avLst/>
                </a:prstGeom>
                <a:noFill/>
                <a:ln w="12700">
                  <a:solidFill>
                    <a:srgbClr val="FF0000"/>
                  </a:solidFill>
                  <a:round/>
                  <a:headEnd/>
                  <a:tailEnd/>
                </a:ln>
              </p:spPr>
              <p:txBody>
                <a:bodyPr/>
                <a:lstStyle/>
                <a:p>
                  <a:endParaRPr lang="en-US"/>
                </a:p>
              </p:txBody>
            </p:sp>
            <p:sp>
              <p:nvSpPr>
                <p:cNvPr id="2408" name="Line 187857"/>
                <p:cNvSpPr>
                  <a:spLocks noChangeAspect="1" noChangeShapeType="1"/>
                </p:cNvSpPr>
                <p:nvPr/>
              </p:nvSpPr>
              <p:spPr bwMode="auto">
                <a:xfrm flipH="1">
                  <a:off x="-71" y="1850"/>
                  <a:ext cx="6" cy="1"/>
                </a:xfrm>
                <a:prstGeom prst="line">
                  <a:avLst/>
                </a:prstGeom>
                <a:noFill/>
                <a:ln w="12700">
                  <a:solidFill>
                    <a:srgbClr val="FF0000"/>
                  </a:solidFill>
                  <a:round/>
                  <a:headEnd/>
                  <a:tailEnd/>
                </a:ln>
              </p:spPr>
              <p:txBody>
                <a:bodyPr/>
                <a:lstStyle/>
                <a:p>
                  <a:endParaRPr lang="en-US"/>
                </a:p>
              </p:txBody>
            </p:sp>
            <p:sp>
              <p:nvSpPr>
                <p:cNvPr id="2409" name="Line 187858"/>
                <p:cNvSpPr>
                  <a:spLocks noChangeAspect="1" noChangeShapeType="1"/>
                </p:cNvSpPr>
                <p:nvPr/>
              </p:nvSpPr>
              <p:spPr bwMode="auto">
                <a:xfrm flipV="1">
                  <a:off x="-65" y="1711"/>
                  <a:ext cx="1" cy="4"/>
                </a:xfrm>
                <a:prstGeom prst="line">
                  <a:avLst/>
                </a:prstGeom>
                <a:noFill/>
                <a:ln w="12700">
                  <a:solidFill>
                    <a:srgbClr val="FF0000"/>
                  </a:solidFill>
                  <a:round/>
                  <a:headEnd/>
                  <a:tailEnd/>
                </a:ln>
              </p:spPr>
              <p:txBody>
                <a:bodyPr/>
                <a:lstStyle/>
                <a:p>
                  <a:endParaRPr lang="en-US"/>
                </a:p>
              </p:txBody>
            </p:sp>
            <p:sp>
              <p:nvSpPr>
                <p:cNvPr id="2410" name="Line 187859"/>
                <p:cNvSpPr>
                  <a:spLocks noChangeAspect="1" noChangeShapeType="1"/>
                </p:cNvSpPr>
                <p:nvPr/>
              </p:nvSpPr>
              <p:spPr bwMode="auto">
                <a:xfrm flipV="1">
                  <a:off x="-65" y="1800"/>
                  <a:ext cx="1" cy="6"/>
                </a:xfrm>
                <a:prstGeom prst="line">
                  <a:avLst/>
                </a:prstGeom>
                <a:noFill/>
                <a:ln w="12700">
                  <a:solidFill>
                    <a:srgbClr val="FF0000"/>
                  </a:solidFill>
                  <a:round/>
                  <a:headEnd/>
                  <a:tailEnd/>
                </a:ln>
              </p:spPr>
              <p:txBody>
                <a:bodyPr/>
                <a:lstStyle/>
                <a:p>
                  <a:endParaRPr lang="en-US"/>
                </a:p>
              </p:txBody>
            </p:sp>
            <p:sp>
              <p:nvSpPr>
                <p:cNvPr id="2411" name="Line 187860"/>
                <p:cNvSpPr>
                  <a:spLocks noChangeAspect="1" noChangeShapeType="1"/>
                </p:cNvSpPr>
                <p:nvPr/>
              </p:nvSpPr>
              <p:spPr bwMode="auto">
                <a:xfrm flipV="1">
                  <a:off x="-65" y="1649"/>
                  <a:ext cx="1" cy="5"/>
                </a:xfrm>
                <a:prstGeom prst="line">
                  <a:avLst/>
                </a:prstGeom>
                <a:noFill/>
                <a:ln w="12700">
                  <a:solidFill>
                    <a:srgbClr val="FF0000"/>
                  </a:solidFill>
                  <a:round/>
                  <a:headEnd/>
                  <a:tailEnd/>
                </a:ln>
              </p:spPr>
              <p:txBody>
                <a:bodyPr/>
                <a:lstStyle/>
                <a:p>
                  <a:endParaRPr lang="en-US"/>
                </a:p>
              </p:txBody>
            </p:sp>
            <p:sp>
              <p:nvSpPr>
                <p:cNvPr id="2412" name="Line 187861"/>
                <p:cNvSpPr>
                  <a:spLocks noChangeAspect="1" noChangeShapeType="1"/>
                </p:cNvSpPr>
                <p:nvPr/>
              </p:nvSpPr>
              <p:spPr bwMode="auto">
                <a:xfrm flipV="1">
                  <a:off x="-65" y="1637"/>
                  <a:ext cx="1" cy="6"/>
                </a:xfrm>
                <a:prstGeom prst="line">
                  <a:avLst/>
                </a:prstGeom>
                <a:noFill/>
                <a:ln w="12700">
                  <a:solidFill>
                    <a:srgbClr val="FF0000"/>
                  </a:solidFill>
                  <a:round/>
                  <a:headEnd/>
                  <a:tailEnd/>
                </a:ln>
              </p:spPr>
              <p:txBody>
                <a:bodyPr/>
                <a:lstStyle/>
                <a:p>
                  <a:endParaRPr lang="en-US"/>
                </a:p>
              </p:txBody>
            </p:sp>
            <p:sp>
              <p:nvSpPr>
                <p:cNvPr id="2413" name="Line 187862"/>
                <p:cNvSpPr>
                  <a:spLocks noChangeAspect="1" noChangeShapeType="1"/>
                </p:cNvSpPr>
                <p:nvPr/>
              </p:nvSpPr>
              <p:spPr bwMode="auto">
                <a:xfrm flipH="1">
                  <a:off x="-71" y="1452"/>
                  <a:ext cx="6" cy="6"/>
                </a:xfrm>
                <a:prstGeom prst="line">
                  <a:avLst/>
                </a:prstGeom>
                <a:noFill/>
                <a:ln w="12700">
                  <a:solidFill>
                    <a:srgbClr val="FF0000"/>
                  </a:solidFill>
                  <a:round/>
                  <a:headEnd/>
                  <a:tailEnd/>
                </a:ln>
              </p:spPr>
              <p:txBody>
                <a:bodyPr/>
                <a:lstStyle/>
                <a:p>
                  <a:endParaRPr lang="en-US"/>
                </a:p>
              </p:txBody>
            </p:sp>
            <p:sp>
              <p:nvSpPr>
                <p:cNvPr id="2414" name="Line 187863"/>
                <p:cNvSpPr>
                  <a:spLocks noChangeAspect="1" noChangeShapeType="1"/>
                </p:cNvSpPr>
                <p:nvPr/>
              </p:nvSpPr>
              <p:spPr bwMode="auto">
                <a:xfrm flipV="1">
                  <a:off x="-65" y="1918"/>
                  <a:ext cx="1" cy="6"/>
                </a:xfrm>
                <a:prstGeom prst="line">
                  <a:avLst/>
                </a:prstGeom>
                <a:noFill/>
                <a:ln w="12700">
                  <a:solidFill>
                    <a:srgbClr val="FF0000"/>
                  </a:solidFill>
                  <a:round/>
                  <a:headEnd/>
                  <a:tailEnd/>
                </a:ln>
              </p:spPr>
              <p:txBody>
                <a:bodyPr/>
                <a:lstStyle/>
                <a:p>
                  <a:endParaRPr lang="en-US"/>
                </a:p>
              </p:txBody>
            </p:sp>
            <p:sp>
              <p:nvSpPr>
                <p:cNvPr id="2415" name="Line 187864"/>
                <p:cNvSpPr>
                  <a:spLocks noChangeAspect="1" noChangeShapeType="1"/>
                </p:cNvSpPr>
                <p:nvPr/>
              </p:nvSpPr>
              <p:spPr bwMode="auto">
                <a:xfrm flipH="1">
                  <a:off x="-71" y="1649"/>
                  <a:ext cx="6" cy="1"/>
                </a:xfrm>
                <a:prstGeom prst="line">
                  <a:avLst/>
                </a:prstGeom>
                <a:noFill/>
                <a:ln w="12700">
                  <a:solidFill>
                    <a:srgbClr val="FF0000"/>
                  </a:solidFill>
                  <a:round/>
                  <a:headEnd/>
                  <a:tailEnd/>
                </a:ln>
              </p:spPr>
              <p:txBody>
                <a:bodyPr/>
                <a:lstStyle/>
                <a:p>
                  <a:endParaRPr lang="en-US"/>
                </a:p>
              </p:txBody>
            </p:sp>
            <p:sp>
              <p:nvSpPr>
                <p:cNvPr id="2416" name="Line 187865"/>
                <p:cNvSpPr>
                  <a:spLocks noChangeAspect="1" noChangeShapeType="1"/>
                </p:cNvSpPr>
                <p:nvPr/>
              </p:nvSpPr>
              <p:spPr bwMode="auto">
                <a:xfrm flipH="1">
                  <a:off x="-71" y="1469"/>
                  <a:ext cx="6" cy="6"/>
                </a:xfrm>
                <a:prstGeom prst="line">
                  <a:avLst/>
                </a:prstGeom>
                <a:noFill/>
                <a:ln w="12700">
                  <a:solidFill>
                    <a:srgbClr val="FF0000"/>
                  </a:solidFill>
                  <a:round/>
                  <a:headEnd/>
                  <a:tailEnd/>
                </a:ln>
              </p:spPr>
              <p:txBody>
                <a:bodyPr/>
                <a:lstStyle/>
                <a:p>
                  <a:endParaRPr lang="en-US"/>
                </a:p>
              </p:txBody>
            </p:sp>
            <p:sp>
              <p:nvSpPr>
                <p:cNvPr id="2417" name="Line 187866"/>
                <p:cNvSpPr>
                  <a:spLocks noChangeAspect="1" noChangeShapeType="1"/>
                </p:cNvSpPr>
                <p:nvPr/>
              </p:nvSpPr>
              <p:spPr bwMode="auto">
                <a:xfrm flipV="1">
                  <a:off x="-65" y="1715"/>
                  <a:ext cx="1" cy="6"/>
                </a:xfrm>
                <a:prstGeom prst="line">
                  <a:avLst/>
                </a:prstGeom>
                <a:noFill/>
                <a:ln w="12700">
                  <a:solidFill>
                    <a:srgbClr val="FF0000"/>
                  </a:solidFill>
                  <a:round/>
                  <a:headEnd/>
                  <a:tailEnd/>
                </a:ln>
              </p:spPr>
              <p:txBody>
                <a:bodyPr/>
                <a:lstStyle/>
                <a:p>
                  <a:endParaRPr lang="en-US"/>
                </a:p>
              </p:txBody>
            </p:sp>
            <p:sp>
              <p:nvSpPr>
                <p:cNvPr id="2418" name="Line 187867"/>
                <p:cNvSpPr>
                  <a:spLocks noChangeAspect="1" noChangeShapeType="1"/>
                </p:cNvSpPr>
                <p:nvPr/>
              </p:nvSpPr>
              <p:spPr bwMode="auto">
                <a:xfrm flipH="1" flipV="1">
                  <a:off x="-71" y="1789"/>
                  <a:ext cx="6" cy="11"/>
                </a:xfrm>
                <a:prstGeom prst="line">
                  <a:avLst/>
                </a:prstGeom>
                <a:noFill/>
                <a:ln w="12700">
                  <a:solidFill>
                    <a:srgbClr val="FF0000"/>
                  </a:solidFill>
                  <a:round/>
                  <a:headEnd/>
                  <a:tailEnd/>
                </a:ln>
              </p:spPr>
              <p:txBody>
                <a:bodyPr/>
                <a:lstStyle/>
                <a:p>
                  <a:endParaRPr lang="en-US"/>
                </a:p>
              </p:txBody>
            </p:sp>
            <p:sp>
              <p:nvSpPr>
                <p:cNvPr id="2419" name="Line 187868"/>
                <p:cNvSpPr>
                  <a:spLocks noChangeAspect="1" noChangeShapeType="1"/>
                </p:cNvSpPr>
                <p:nvPr/>
              </p:nvSpPr>
              <p:spPr bwMode="auto">
                <a:xfrm flipV="1">
                  <a:off x="-65" y="1715"/>
                  <a:ext cx="1" cy="6"/>
                </a:xfrm>
                <a:prstGeom prst="line">
                  <a:avLst/>
                </a:prstGeom>
                <a:noFill/>
                <a:ln w="12700">
                  <a:solidFill>
                    <a:srgbClr val="FF0000"/>
                  </a:solidFill>
                  <a:round/>
                  <a:headEnd/>
                  <a:tailEnd/>
                </a:ln>
              </p:spPr>
              <p:txBody>
                <a:bodyPr/>
                <a:lstStyle/>
                <a:p>
                  <a:endParaRPr lang="en-US"/>
                </a:p>
              </p:txBody>
            </p:sp>
            <p:sp>
              <p:nvSpPr>
                <p:cNvPr id="2420" name="Line 187869"/>
                <p:cNvSpPr>
                  <a:spLocks noChangeAspect="1" noChangeShapeType="1"/>
                </p:cNvSpPr>
                <p:nvPr/>
              </p:nvSpPr>
              <p:spPr bwMode="auto">
                <a:xfrm flipV="1">
                  <a:off x="-71" y="1643"/>
                  <a:ext cx="1" cy="6"/>
                </a:xfrm>
                <a:prstGeom prst="line">
                  <a:avLst/>
                </a:prstGeom>
                <a:noFill/>
                <a:ln w="12700">
                  <a:solidFill>
                    <a:srgbClr val="FF0000"/>
                  </a:solidFill>
                  <a:round/>
                  <a:headEnd/>
                  <a:tailEnd/>
                </a:ln>
              </p:spPr>
              <p:txBody>
                <a:bodyPr/>
                <a:lstStyle/>
                <a:p>
                  <a:endParaRPr lang="en-US"/>
                </a:p>
              </p:txBody>
            </p:sp>
            <p:sp>
              <p:nvSpPr>
                <p:cNvPr id="2421" name="Line 187870"/>
                <p:cNvSpPr>
                  <a:spLocks noChangeAspect="1" noChangeShapeType="1"/>
                </p:cNvSpPr>
                <p:nvPr/>
              </p:nvSpPr>
              <p:spPr bwMode="auto">
                <a:xfrm>
                  <a:off x="-71" y="1632"/>
                  <a:ext cx="6" cy="5"/>
                </a:xfrm>
                <a:prstGeom prst="line">
                  <a:avLst/>
                </a:prstGeom>
                <a:noFill/>
                <a:ln w="12700">
                  <a:solidFill>
                    <a:srgbClr val="FF0000"/>
                  </a:solidFill>
                  <a:round/>
                  <a:headEnd/>
                  <a:tailEnd/>
                </a:ln>
              </p:spPr>
              <p:txBody>
                <a:bodyPr/>
                <a:lstStyle/>
                <a:p>
                  <a:endParaRPr lang="en-US"/>
                </a:p>
              </p:txBody>
            </p:sp>
            <p:sp>
              <p:nvSpPr>
                <p:cNvPr id="2422" name="Line 187871"/>
                <p:cNvSpPr>
                  <a:spLocks noChangeAspect="1" noChangeShapeType="1"/>
                </p:cNvSpPr>
                <p:nvPr/>
              </p:nvSpPr>
              <p:spPr bwMode="auto">
                <a:xfrm flipV="1">
                  <a:off x="-71" y="1845"/>
                  <a:ext cx="1" cy="5"/>
                </a:xfrm>
                <a:prstGeom prst="line">
                  <a:avLst/>
                </a:prstGeom>
                <a:noFill/>
                <a:ln w="12700">
                  <a:solidFill>
                    <a:srgbClr val="FF0000"/>
                  </a:solidFill>
                  <a:round/>
                  <a:headEnd/>
                  <a:tailEnd/>
                </a:ln>
              </p:spPr>
              <p:txBody>
                <a:bodyPr/>
                <a:lstStyle/>
                <a:p>
                  <a:endParaRPr lang="en-US"/>
                </a:p>
              </p:txBody>
            </p:sp>
            <p:sp>
              <p:nvSpPr>
                <p:cNvPr id="2423" name="Line 187872"/>
                <p:cNvSpPr>
                  <a:spLocks noChangeAspect="1" noChangeShapeType="1"/>
                </p:cNvSpPr>
                <p:nvPr/>
              </p:nvSpPr>
              <p:spPr bwMode="auto">
                <a:xfrm flipV="1">
                  <a:off x="-71" y="1924"/>
                  <a:ext cx="6" cy="5"/>
                </a:xfrm>
                <a:prstGeom prst="line">
                  <a:avLst/>
                </a:prstGeom>
                <a:noFill/>
                <a:ln w="12700">
                  <a:solidFill>
                    <a:srgbClr val="FF0000"/>
                  </a:solidFill>
                  <a:round/>
                  <a:headEnd/>
                  <a:tailEnd/>
                </a:ln>
              </p:spPr>
              <p:txBody>
                <a:bodyPr/>
                <a:lstStyle/>
                <a:p>
                  <a:endParaRPr lang="en-US"/>
                </a:p>
              </p:txBody>
            </p:sp>
            <p:sp>
              <p:nvSpPr>
                <p:cNvPr id="2424" name="Line 187873"/>
                <p:cNvSpPr>
                  <a:spLocks noChangeAspect="1" noChangeShapeType="1"/>
                </p:cNvSpPr>
                <p:nvPr/>
              </p:nvSpPr>
              <p:spPr bwMode="auto">
                <a:xfrm>
                  <a:off x="-71" y="1632"/>
                  <a:ext cx="6" cy="5"/>
                </a:xfrm>
                <a:prstGeom prst="line">
                  <a:avLst/>
                </a:prstGeom>
                <a:noFill/>
                <a:ln w="12700">
                  <a:solidFill>
                    <a:srgbClr val="FF0000"/>
                  </a:solidFill>
                  <a:round/>
                  <a:headEnd/>
                  <a:tailEnd/>
                </a:ln>
              </p:spPr>
              <p:txBody>
                <a:bodyPr/>
                <a:lstStyle/>
                <a:p>
                  <a:endParaRPr lang="en-US"/>
                </a:p>
              </p:txBody>
            </p:sp>
            <p:sp>
              <p:nvSpPr>
                <p:cNvPr id="2425" name="Line 187874"/>
                <p:cNvSpPr>
                  <a:spLocks noChangeAspect="1" noChangeShapeType="1"/>
                </p:cNvSpPr>
                <p:nvPr/>
              </p:nvSpPr>
              <p:spPr bwMode="auto">
                <a:xfrm flipV="1">
                  <a:off x="-71" y="1834"/>
                  <a:ext cx="6" cy="6"/>
                </a:xfrm>
                <a:prstGeom prst="line">
                  <a:avLst/>
                </a:prstGeom>
                <a:noFill/>
                <a:ln w="12700">
                  <a:solidFill>
                    <a:srgbClr val="FF0000"/>
                  </a:solidFill>
                  <a:round/>
                  <a:headEnd/>
                  <a:tailEnd/>
                </a:ln>
              </p:spPr>
              <p:txBody>
                <a:bodyPr/>
                <a:lstStyle/>
                <a:p>
                  <a:endParaRPr lang="en-US"/>
                </a:p>
              </p:txBody>
            </p:sp>
            <p:sp>
              <p:nvSpPr>
                <p:cNvPr id="2426" name="Line 187875"/>
                <p:cNvSpPr>
                  <a:spLocks noChangeAspect="1" noChangeShapeType="1"/>
                </p:cNvSpPr>
                <p:nvPr/>
              </p:nvSpPr>
              <p:spPr bwMode="auto">
                <a:xfrm>
                  <a:off x="-71" y="1632"/>
                  <a:ext cx="6" cy="5"/>
                </a:xfrm>
                <a:prstGeom prst="line">
                  <a:avLst/>
                </a:prstGeom>
                <a:noFill/>
                <a:ln w="12700">
                  <a:solidFill>
                    <a:srgbClr val="FF0000"/>
                  </a:solidFill>
                  <a:round/>
                  <a:headEnd/>
                  <a:tailEnd/>
                </a:ln>
              </p:spPr>
              <p:txBody>
                <a:bodyPr/>
                <a:lstStyle/>
                <a:p>
                  <a:endParaRPr lang="en-US"/>
                </a:p>
              </p:txBody>
            </p:sp>
            <p:sp>
              <p:nvSpPr>
                <p:cNvPr id="2427" name="Line 187876"/>
                <p:cNvSpPr>
                  <a:spLocks noChangeAspect="1" noChangeShapeType="1"/>
                </p:cNvSpPr>
                <p:nvPr/>
              </p:nvSpPr>
              <p:spPr bwMode="auto">
                <a:xfrm flipV="1">
                  <a:off x="-71" y="1721"/>
                  <a:ext cx="6" cy="6"/>
                </a:xfrm>
                <a:prstGeom prst="line">
                  <a:avLst/>
                </a:prstGeom>
                <a:noFill/>
                <a:ln w="12700">
                  <a:solidFill>
                    <a:srgbClr val="FF0000"/>
                  </a:solidFill>
                  <a:round/>
                  <a:headEnd/>
                  <a:tailEnd/>
                </a:ln>
              </p:spPr>
              <p:txBody>
                <a:bodyPr/>
                <a:lstStyle/>
                <a:p>
                  <a:endParaRPr lang="en-US"/>
                </a:p>
              </p:txBody>
            </p:sp>
            <p:sp>
              <p:nvSpPr>
                <p:cNvPr id="2428" name="Line 187877"/>
                <p:cNvSpPr>
                  <a:spLocks noChangeAspect="1" noChangeShapeType="1"/>
                </p:cNvSpPr>
                <p:nvPr/>
              </p:nvSpPr>
              <p:spPr bwMode="auto">
                <a:xfrm>
                  <a:off x="-71" y="1626"/>
                  <a:ext cx="1" cy="6"/>
                </a:xfrm>
                <a:prstGeom prst="line">
                  <a:avLst/>
                </a:prstGeom>
                <a:noFill/>
                <a:ln w="12700">
                  <a:solidFill>
                    <a:srgbClr val="FF0000"/>
                  </a:solidFill>
                  <a:round/>
                  <a:headEnd/>
                  <a:tailEnd/>
                </a:ln>
              </p:spPr>
              <p:txBody>
                <a:bodyPr/>
                <a:lstStyle/>
                <a:p>
                  <a:endParaRPr lang="en-US"/>
                </a:p>
              </p:txBody>
            </p:sp>
            <p:sp>
              <p:nvSpPr>
                <p:cNvPr id="2429" name="Line 187878"/>
                <p:cNvSpPr>
                  <a:spLocks noChangeAspect="1" noChangeShapeType="1"/>
                </p:cNvSpPr>
                <p:nvPr/>
              </p:nvSpPr>
              <p:spPr bwMode="auto">
                <a:xfrm flipV="1">
                  <a:off x="-71" y="1721"/>
                  <a:ext cx="6" cy="6"/>
                </a:xfrm>
                <a:prstGeom prst="line">
                  <a:avLst/>
                </a:prstGeom>
                <a:noFill/>
                <a:ln w="12700">
                  <a:solidFill>
                    <a:srgbClr val="FF0000"/>
                  </a:solidFill>
                  <a:round/>
                  <a:headEnd/>
                  <a:tailEnd/>
                </a:ln>
              </p:spPr>
              <p:txBody>
                <a:bodyPr/>
                <a:lstStyle/>
                <a:p>
                  <a:endParaRPr lang="en-US"/>
                </a:p>
              </p:txBody>
            </p:sp>
            <p:sp>
              <p:nvSpPr>
                <p:cNvPr id="2430" name="Line 187879"/>
                <p:cNvSpPr>
                  <a:spLocks noChangeAspect="1" noChangeShapeType="1"/>
                </p:cNvSpPr>
                <p:nvPr/>
              </p:nvSpPr>
              <p:spPr bwMode="auto">
                <a:xfrm flipV="1">
                  <a:off x="-71" y="1929"/>
                  <a:ext cx="1" cy="6"/>
                </a:xfrm>
                <a:prstGeom prst="line">
                  <a:avLst/>
                </a:prstGeom>
                <a:noFill/>
                <a:ln w="12700">
                  <a:solidFill>
                    <a:srgbClr val="FF0000"/>
                  </a:solidFill>
                  <a:round/>
                  <a:headEnd/>
                  <a:tailEnd/>
                </a:ln>
              </p:spPr>
              <p:txBody>
                <a:bodyPr/>
                <a:lstStyle/>
                <a:p>
                  <a:endParaRPr lang="en-US"/>
                </a:p>
              </p:txBody>
            </p:sp>
            <p:sp>
              <p:nvSpPr>
                <p:cNvPr id="2431" name="Line 187880"/>
                <p:cNvSpPr>
                  <a:spLocks noChangeAspect="1" noChangeShapeType="1"/>
                </p:cNvSpPr>
                <p:nvPr/>
              </p:nvSpPr>
              <p:spPr bwMode="auto">
                <a:xfrm>
                  <a:off x="-71" y="1621"/>
                  <a:ext cx="1" cy="5"/>
                </a:xfrm>
                <a:prstGeom prst="line">
                  <a:avLst/>
                </a:prstGeom>
                <a:noFill/>
                <a:ln w="12700">
                  <a:solidFill>
                    <a:srgbClr val="FF0000"/>
                  </a:solidFill>
                  <a:round/>
                  <a:headEnd/>
                  <a:tailEnd/>
                </a:ln>
              </p:spPr>
              <p:txBody>
                <a:bodyPr/>
                <a:lstStyle/>
                <a:p>
                  <a:endParaRPr lang="en-US"/>
                </a:p>
              </p:txBody>
            </p:sp>
            <p:sp>
              <p:nvSpPr>
                <p:cNvPr id="2432" name="Line 187881"/>
                <p:cNvSpPr>
                  <a:spLocks noChangeAspect="1" noChangeShapeType="1"/>
                </p:cNvSpPr>
                <p:nvPr/>
              </p:nvSpPr>
              <p:spPr bwMode="auto">
                <a:xfrm flipV="1">
                  <a:off x="-71" y="1727"/>
                  <a:ext cx="1" cy="6"/>
                </a:xfrm>
                <a:prstGeom prst="line">
                  <a:avLst/>
                </a:prstGeom>
                <a:noFill/>
                <a:ln w="12700">
                  <a:solidFill>
                    <a:srgbClr val="FF0000"/>
                  </a:solidFill>
                  <a:round/>
                  <a:headEnd/>
                  <a:tailEnd/>
                </a:ln>
              </p:spPr>
              <p:txBody>
                <a:bodyPr/>
                <a:lstStyle/>
                <a:p>
                  <a:endParaRPr lang="en-US"/>
                </a:p>
              </p:txBody>
            </p:sp>
            <p:sp>
              <p:nvSpPr>
                <p:cNvPr id="2433" name="Line 187882"/>
                <p:cNvSpPr>
                  <a:spLocks noChangeAspect="1" noChangeShapeType="1"/>
                </p:cNvSpPr>
                <p:nvPr/>
              </p:nvSpPr>
              <p:spPr bwMode="auto">
                <a:xfrm flipH="1">
                  <a:off x="-77" y="1458"/>
                  <a:ext cx="6" cy="1"/>
                </a:xfrm>
                <a:prstGeom prst="line">
                  <a:avLst/>
                </a:prstGeom>
                <a:noFill/>
                <a:ln w="12700">
                  <a:solidFill>
                    <a:srgbClr val="FF0000"/>
                  </a:solidFill>
                  <a:round/>
                  <a:headEnd/>
                  <a:tailEnd/>
                </a:ln>
              </p:spPr>
              <p:txBody>
                <a:bodyPr/>
                <a:lstStyle/>
                <a:p>
                  <a:endParaRPr lang="en-US"/>
                </a:p>
              </p:txBody>
            </p:sp>
            <p:sp>
              <p:nvSpPr>
                <p:cNvPr id="2434" name="Line 187883"/>
                <p:cNvSpPr>
                  <a:spLocks noChangeAspect="1" noChangeShapeType="1"/>
                </p:cNvSpPr>
                <p:nvPr/>
              </p:nvSpPr>
              <p:spPr bwMode="auto">
                <a:xfrm flipV="1">
                  <a:off x="-71" y="1783"/>
                  <a:ext cx="1" cy="6"/>
                </a:xfrm>
                <a:prstGeom prst="line">
                  <a:avLst/>
                </a:prstGeom>
                <a:noFill/>
                <a:ln w="12700">
                  <a:solidFill>
                    <a:srgbClr val="FF0000"/>
                  </a:solidFill>
                  <a:round/>
                  <a:headEnd/>
                  <a:tailEnd/>
                </a:ln>
              </p:spPr>
              <p:txBody>
                <a:bodyPr/>
                <a:lstStyle/>
                <a:p>
                  <a:endParaRPr lang="en-US"/>
                </a:p>
              </p:txBody>
            </p:sp>
            <p:sp>
              <p:nvSpPr>
                <p:cNvPr id="2435" name="Line 187884"/>
                <p:cNvSpPr>
                  <a:spLocks noChangeAspect="1" noChangeShapeType="1"/>
                </p:cNvSpPr>
                <p:nvPr/>
              </p:nvSpPr>
              <p:spPr bwMode="auto">
                <a:xfrm flipV="1">
                  <a:off x="-71" y="1632"/>
                  <a:ext cx="1" cy="5"/>
                </a:xfrm>
                <a:prstGeom prst="line">
                  <a:avLst/>
                </a:prstGeom>
                <a:noFill/>
                <a:ln w="12700">
                  <a:solidFill>
                    <a:srgbClr val="FF0000"/>
                  </a:solidFill>
                  <a:round/>
                  <a:headEnd/>
                  <a:tailEnd/>
                </a:ln>
              </p:spPr>
              <p:txBody>
                <a:bodyPr/>
                <a:lstStyle/>
                <a:p>
                  <a:endParaRPr lang="en-US"/>
                </a:p>
              </p:txBody>
            </p:sp>
            <p:sp>
              <p:nvSpPr>
                <p:cNvPr id="2436" name="Line 187885"/>
                <p:cNvSpPr>
                  <a:spLocks noChangeAspect="1" noChangeShapeType="1"/>
                </p:cNvSpPr>
                <p:nvPr/>
              </p:nvSpPr>
              <p:spPr bwMode="auto">
                <a:xfrm flipV="1">
                  <a:off x="-71" y="1935"/>
                  <a:ext cx="1" cy="5"/>
                </a:xfrm>
                <a:prstGeom prst="line">
                  <a:avLst/>
                </a:prstGeom>
                <a:noFill/>
                <a:ln w="12700">
                  <a:solidFill>
                    <a:srgbClr val="FF0000"/>
                  </a:solidFill>
                  <a:round/>
                  <a:headEnd/>
                  <a:tailEnd/>
                </a:ln>
              </p:spPr>
              <p:txBody>
                <a:bodyPr/>
                <a:lstStyle/>
                <a:p>
                  <a:endParaRPr lang="en-US"/>
                </a:p>
              </p:txBody>
            </p:sp>
            <p:sp>
              <p:nvSpPr>
                <p:cNvPr id="2437" name="Line 187886"/>
                <p:cNvSpPr>
                  <a:spLocks noChangeAspect="1" noChangeShapeType="1"/>
                </p:cNvSpPr>
                <p:nvPr/>
              </p:nvSpPr>
              <p:spPr bwMode="auto">
                <a:xfrm flipH="1" flipV="1">
                  <a:off x="-77" y="1840"/>
                  <a:ext cx="6" cy="5"/>
                </a:xfrm>
                <a:prstGeom prst="line">
                  <a:avLst/>
                </a:prstGeom>
                <a:noFill/>
                <a:ln w="12700">
                  <a:solidFill>
                    <a:srgbClr val="FF0000"/>
                  </a:solidFill>
                  <a:round/>
                  <a:headEnd/>
                  <a:tailEnd/>
                </a:ln>
              </p:spPr>
              <p:txBody>
                <a:bodyPr/>
                <a:lstStyle/>
                <a:p>
                  <a:endParaRPr lang="en-US"/>
                </a:p>
              </p:txBody>
            </p:sp>
            <p:sp>
              <p:nvSpPr>
                <p:cNvPr id="2438" name="Line 187887"/>
                <p:cNvSpPr>
                  <a:spLocks noChangeAspect="1" noChangeShapeType="1"/>
                </p:cNvSpPr>
                <p:nvPr/>
              </p:nvSpPr>
              <p:spPr bwMode="auto">
                <a:xfrm>
                  <a:off x="-71" y="1615"/>
                  <a:ext cx="1" cy="6"/>
                </a:xfrm>
                <a:prstGeom prst="line">
                  <a:avLst/>
                </a:prstGeom>
                <a:noFill/>
                <a:ln w="12700">
                  <a:solidFill>
                    <a:srgbClr val="FF0000"/>
                  </a:solidFill>
                  <a:round/>
                  <a:headEnd/>
                  <a:tailEnd/>
                </a:ln>
              </p:spPr>
              <p:txBody>
                <a:bodyPr/>
                <a:lstStyle/>
                <a:p>
                  <a:endParaRPr lang="en-US"/>
                </a:p>
              </p:txBody>
            </p:sp>
            <p:sp>
              <p:nvSpPr>
                <p:cNvPr id="2439" name="Line 187888"/>
                <p:cNvSpPr>
                  <a:spLocks noChangeAspect="1" noChangeShapeType="1"/>
                </p:cNvSpPr>
                <p:nvPr/>
              </p:nvSpPr>
              <p:spPr bwMode="auto">
                <a:xfrm flipH="1">
                  <a:off x="-77" y="1391"/>
                  <a:ext cx="6" cy="1"/>
                </a:xfrm>
                <a:prstGeom prst="line">
                  <a:avLst/>
                </a:prstGeom>
                <a:noFill/>
                <a:ln w="12700">
                  <a:solidFill>
                    <a:srgbClr val="FF0000"/>
                  </a:solidFill>
                  <a:round/>
                  <a:headEnd/>
                  <a:tailEnd/>
                </a:ln>
              </p:spPr>
              <p:txBody>
                <a:bodyPr/>
                <a:lstStyle/>
                <a:p>
                  <a:endParaRPr lang="en-US"/>
                </a:p>
              </p:txBody>
            </p:sp>
            <p:sp>
              <p:nvSpPr>
                <p:cNvPr id="2440" name="Line 187889"/>
                <p:cNvSpPr>
                  <a:spLocks noChangeAspect="1" noChangeShapeType="1"/>
                </p:cNvSpPr>
                <p:nvPr/>
              </p:nvSpPr>
              <p:spPr bwMode="auto">
                <a:xfrm flipV="1">
                  <a:off x="-71" y="1940"/>
                  <a:ext cx="1" cy="6"/>
                </a:xfrm>
                <a:prstGeom prst="line">
                  <a:avLst/>
                </a:prstGeom>
                <a:noFill/>
                <a:ln w="12700">
                  <a:solidFill>
                    <a:srgbClr val="FF0000"/>
                  </a:solidFill>
                  <a:round/>
                  <a:headEnd/>
                  <a:tailEnd/>
                </a:ln>
              </p:spPr>
              <p:txBody>
                <a:bodyPr/>
                <a:lstStyle/>
                <a:p>
                  <a:endParaRPr lang="en-US"/>
                </a:p>
              </p:txBody>
            </p:sp>
            <p:sp>
              <p:nvSpPr>
                <p:cNvPr id="2441" name="Line 187890"/>
                <p:cNvSpPr>
                  <a:spLocks noChangeAspect="1" noChangeShapeType="1"/>
                </p:cNvSpPr>
                <p:nvPr/>
              </p:nvSpPr>
              <p:spPr bwMode="auto">
                <a:xfrm flipV="1">
                  <a:off x="-71" y="1778"/>
                  <a:ext cx="1" cy="5"/>
                </a:xfrm>
                <a:prstGeom prst="line">
                  <a:avLst/>
                </a:prstGeom>
                <a:noFill/>
                <a:ln w="12700">
                  <a:solidFill>
                    <a:srgbClr val="FF0000"/>
                  </a:solidFill>
                  <a:round/>
                  <a:headEnd/>
                  <a:tailEnd/>
                </a:ln>
              </p:spPr>
              <p:txBody>
                <a:bodyPr/>
                <a:lstStyle/>
                <a:p>
                  <a:endParaRPr lang="en-US"/>
                </a:p>
              </p:txBody>
            </p:sp>
            <p:sp>
              <p:nvSpPr>
                <p:cNvPr id="2442" name="Line 187891"/>
                <p:cNvSpPr>
                  <a:spLocks noChangeAspect="1" noChangeShapeType="1"/>
                </p:cNvSpPr>
                <p:nvPr/>
              </p:nvSpPr>
              <p:spPr bwMode="auto">
                <a:xfrm flipV="1">
                  <a:off x="-71" y="1946"/>
                  <a:ext cx="1" cy="6"/>
                </a:xfrm>
                <a:prstGeom prst="line">
                  <a:avLst/>
                </a:prstGeom>
                <a:noFill/>
                <a:ln w="12700">
                  <a:solidFill>
                    <a:srgbClr val="FF0000"/>
                  </a:solidFill>
                  <a:round/>
                  <a:headEnd/>
                  <a:tailEnd/>
                </a:ln>
              </p:spPr>
              <p:txBody>
                <a:bodyPr/>
                <a:lstStyle/>
                <a:p>
                  <a:endParaRPr lang="en-US"/>
                </a:p>
              </p:txBody>
            </p:sp>
            <p:sp>
              <p:nvSpPr>
                <p:cNvPr id="2443" name="Line 187892"/>
                <p:cNvSpPr>
                  <a:spLocks noChangeAspect="1" noChangeShapeType="1"/>
                </p:cNvSpPr>
                <p:nvPr/>
              </p:nvSpPr>
              <p:spPr bwMode="auto">
                <a:xfrm flipV="1">
                  <a:off x="-71" y="1952"/>
                  <a:ext cx="1" cy="5"/>
                </a:xfrm>
                <a:prstGeom prst="line">
                  <a:avLst/>
                </a:prstGeom>
                <a:noFill/>
                <a:ln w="12700">
                  <a:solidFill>
                    <a:srgbClr val="FF0000"/>
                  </a:solidFill>
                  <a:round/>
                  <a:headEnd/>
                  <a:tailEnd/>
                </a:ln>
              </p:spPr>
              <p:txBody>
                <a:bodyPr/>
                <a:lstStyle/>
                <a:p>
                  <a:endParaRPr lang="en-US"/>
                </a:p>
              </p:txBody>
            </p:sp>
            <p:sp>
              <p:nvSpPr>
                <p:cNvPr id="2444" name="Line 187893"/>
                <p:cNvSpPr>
                  <a:spLocks noChangeAspect="1" noChangeShapeType="1"/>
                </p:cNvSpPr>
                <p:nvPr/>
              </p:nvSpPr>
              <p:spPr bwMode="auto">
                <a:xfrm flipH="1">
                  <a:off x="-77" y="1643"/>
                  <a:ext cx="6" cy="1"/>
                </a:xfrm>
                <a:prstGeom prst="line">
                  <a:avLst/>
                </a:prstGeom>
                <a:noFill/>
                <a:ln w="12700">
                  <a:solidFill>
                    <a:srgbClr val="FF0000"/>
                  </a:solidFill>
                  <a:round/>
                  <a:headEnd/>
                  <a:tailEnd/>
                </a:ln>
              </p:spPr>
              <p:txBody>
                <a:bodyPr/>
                <a:lstStyle/>
                <a:p>
                  <a:endParaRPr lang="en-US"/>
                </a:p>
              </p:txBody>
            </p:sp>
            <p:sp>
              <p:nvSpPr>
                <p:cNvPr id="2445" name="Line 187894"/>
                <p:cNvSpPr>
                  <a:spLocks noChangeAspect="1" noChangeShapeType="1"/>
                </p:cNvSpPr>
                <p:nvPr/>
              </p:nvSpPr>
              <p:spPr bwMode="auto">
                <a:xfrm flipV="1">
                  <a:off x="-71" y="1957"/>
                  <a:ext cx="1" cy="6"/>
                </a:xfrm>
                <a:prstGeom prst="line">
                  <a:avLst/>
                </a:prstGeom>
                <a:noFill/>
                <a:ln w="12700">
                  <a:solidFill>
                    <a:srgbClr val="FF0000"/>
                  </a:solidFill>
                  <a:round/>
                  <a:headEnd/>
                  <a:tailEnd/>
                </a:ln>
              </p:spPr>
              <p:txBody>
                <a:bodyPr/>
                <a:lstStyle/>
                <a:p>
                  <a:endParaRPr lang="en-US"/>
                </a:p>
              </p:txBody>
            </p:sp>
            <p:sp>
              <p:nvSpPr>
                <p:cNvPr id="2446" name="Line 187895"/>
                <p:cNvSpPr>
                  <a:spLocks noChangeAspect="1" noChangeShapeType="1"/>
                </p:cNvSpPr>
                <p:nvPr/>
              </p:nvSpPr>
              <p:spPr bwMode="auto">
                <a:xfrm flipV="1">
                  <a:off x="-71" y="1963"/>
                  <a:ext cx="1" cy="5"/>
                </a:xfrm>
                <a:prstGeom prst="line">
                  <a:avLst/>
                </a:prstGeom>
                <a:noFill/>
                <a:ln w="12700">
                  <a:solidFill>
                    <a:srgbClr val="FF0000"/>
                  </a:solidFill>
                  <a:round/>
                  <a:headEnd/>
                  <a:tailEnd/>
                </a:ln>
              </p:spPr>
              <p:txBody>
                <a:bodyPr/>
                <a:lstStyle/>
                <a:p>
                  <a:endParaRPr lang="en-US"/>
                </a:p>
              </p:txBody>
            </p:sp>
            <p:sp>
              <p:nvSpPr>
                <p:cNvPr id="2447" name="Line 187896"/>
                <p:cNvSpPr>
                  <a:spLocks noChangeAspect="1" noChangeShapeType="1"/>
                </p:cNvSpPr>
                <p:nvPr/>
              </p:nvSpPr>
              <p:spPr bwMode="auto">
                <a:xfrm flipV="1">
                  <a:off x="-71" y="1968"/>
                  <a:ext cx="1" cy="6"/>
                </a:xfrm>
                <a:prstGeom prst="line">
                  <a:avLst/>
                </a:prstGeom>
                <a:noFill/>
                <a:ln w="12700">
                  <a:solidFill>
                    <a:srgbClr val="FF0000"/>
                  </a:solidFill>
                  <a:round/>
                  <a:headEnd/>
                  <a:tailEnd/>
                </a:ln>
              </p:spPr>
              <p:txBody>
                <a:bodyPr/>
                <a:lstStyle/>
                <a:p>
                  <a:endParaRPr lang="en-US"/>
                </a:p>
              </p:txBody>
            </p:sp>
            <p:sp>
              <p:nvSpPr>
                <p:cNvPr id="2448" name="Line 187897"/>
                <p:cNvSpPr>
                  <a:spLocks noChangeAspect="1" noChangeShapeType="1"/>
                </p:cNvSpPr>
                <p:nvPr/>
              </p:nvSpPr>
              <p:spPr bwMode="auto">
                <a:xfrm flipV="1">
                  <a:off x="-71" y="1632"/>
                  <a:ext cx="1" cy="5"/>
                </a:xfrm>
                <a:prstGeom prst="line">
                  <a:avLst/>
                </a:prstGeom>
                <a:noFill/>
                <a:ln w="12700">
                  <a:solidFill>
                    <a:srgbClr val="FF0000"/>
                  </a:solidFill>
                  <a:round/>
                  <a:headEnd/>
                  <a:tailEnd/>
                </a:ln>
              </p:spPr>
              <p:txBody>
                <a:bodyPr/>
                <a:lstStyle/>
                <a:p>
                  <a:endParaRPr lang="en-US"/>
                </a:p>
              </p:txBody>
            </p:sp>
            <p:sp>
              <p:nvSpPr>
                <p:cNvPr id="2449" name="Line 187898"/>
                <p:cNvSpPr>
                  <a:spLocks noChangeAspect="1" noChangeShapeType="1"/>
                </p:cNvSpPr>
                <p:nvPr/>
              </p:nvSpPr>
              <p:spPr bwMode="auto">
                <a:xfrm flipV="1">
                  <a:off x="-71" y="1727"/>
                  <a:ext cx="1" cy="6"/>
                </a:xfrm>
                <a:prstGeom prst="line">
                  <a:avLst/>
                </a:prstGeom>
                <a:noFill/>
                <a:ln w="12700">
                  <a:solidFill>
                    <a:srgbClr val="FF0000"/>
                  </a:solidFill>
                  <a:round/>
                  <a:headEnd/>
                  <a:tailEnd/>
                </a:ln>
              </p:spPr>
              <p:txBody>
                <a:bodyPr/>
                <a:lstStyle/>
                <a:p>
                  <a:endParaRPr lang="en-US"/>
                </a:p>
              </p:txBody>
            </p:sp>
            <p:sp>
              <p:nvSpPr>
                <p:cNvPr id="2450" name="Line 187899"/>
                <p:cNvSpPr>
                  <a:spLocks noChangeAspect="1" noChangeShapeType="1"/>
                </p:cNvSpPr>
                <p:nvPr/>
              </p:nvSpPr>
              <p:spPr bwMode="auto">
                <a:xfrm flipV="1">
                  <a:off x="-71" y="1772"/>
                  <a:ext cx="1" cy="6"/>
                </a:xfrm>
                <a:prstGeom prst="line">
                  <a:avLst/>
                </a:prstGeom>
                <a:noFill/>
                <a:ln w="12700">
                  <a:solidFill>
                    <a:srgbClr val="FF0000"/>
                  </a:solidFill>
                  <a:round/>
                  <a:headEnd/>
                  <a:tailEnd/>
                </a:ln>
              </p:spPr>
              <p:txBody>
                <a:bodyPr/>
                <a:lstStyle/>
                <a:p>
                  <a:endParaRPr lang="en-US"/>
                </a:p>
              </p:txBody>
            </p:sp>
            <p:sp>
              <p:nvSpPr>
                <p:cNvPr id="2451" name="Line 187900"/>
                <p:cNvSpPr>
                  <a:spLocks noChangeAspect="1" noChangeShapeType="1"/>
                </p:cNvSpPr>
                <p:nvPr/>
              </p:nvSpPr>
              <p:spPr bwMode="auto">
                <a:xfrm flipV="1">
                  <a:off x="-71" y="1974"/>
                  <a:ext cx="1" cy="5"/>
                </a:xfrm>
                <a:prstGeom prst="line">
                  <a:avLst/>
                </a:prstGeom>
                <a:noFill/>
                <a:ln w="12700">
                  <a:solidFill>
                    <a:srgbClr val="FF0000"/>
                  </a:solidFill>
                  <a:round/>
                  <a:headEnd/>
                  <a:tailEnd/>
                </a:ln>
              </p:spPr>
              <p:txBody>
                <a:bodyPr/>
                <a:lstStyle/>
                <a:p>
                  <a:endParaRPr lang="en-US"/>
                </a:p>
              </p:txBody>
            </p:sp>
            <p:sp>
              <p:nvSpPr>
                <p:cNvPr id="2452" name="Line 187901"/>
                <p:cNvSpPr>
                  <a:spLocks noChangeAspect="1" noChangeShapeType="1"/>
                </p:cNvSpPr>
                <p:nvPr/>
              </p:nvSpPr>
              <p:spPr bwMode="auto">
                <a:xfrm flipV="1">
                  <a:off x="-71" y="1767"/>
                  <a:ext cx="1" cy="5"/>
                </a:xfrm>
                <a:prstGeom prst="line">
                  <a:avLst/>
                </a:prstGeom>
                <a:noFill/>
                <a:ln w="12700">
                  <a:solidFill>
                    <a:srgbClr val="FF0000"/>
                  </a:solidFill>
                  <a:round/>
                  <a:headEnd/>
                  <a:tailEnd/>
                </a:ln>
              </p:spPr>
              <p:txBody>
                <a:bodyPr/>
                <a:lstStyle/>
                <a:p>
                  <a:endParaRPr lang="en-US"/>
                </a:p>
              </p:txBody>
            </p:sp>
            <p:sp>
              <p:nvSpPr>
                <p:cNvPr id="2453" name="Line 187902"/>
                <p:cNvSpPr>
                  <a:spLocks noChangeAspect="1" noChangeShapeType="1"/>
                </p:cNvSpPr>
                <p:nvPr/>
              </p:nvSpPr>
              <p:spPr bwMode="auto">
                <a:xfrm>
                  <a:off x="-71" y="1609"/>
                  <a:ext cx="1" cy="6"/>
                </a:xfrm>
                <a:prstGeom prst="line">
                  <a:avLst/>
                </a:prstGeom>
                <a:noFill/>
                <a:ln w="12700">
                  <a:solidFill>
                    <a:srgbClr val="FF0000"/>
                  </a:solidFill>
                  <a:round/>
                  <a:headEnd/>
                  <a:tailEnd/>
                </a:ln>
              </p:spPr>
              <p:txBody>
                <a:bodyPr/>
                <a:lstStyle/>
                <a:p>
                  <a:endParaRPr lang="en-US"/>
                </a:p>
              </p:txBody>
            </p:sp>
            <p:sp>
              <p:nvSpPr>
                <p:cNvPr id="2454" name="Line 187903"/>
                <p:cNvSpPr>
                  <a:spLocks noChangeAspect="1" noChangeShapeType="1"/>
                </p:cNvSpPr>
                <p:nvPr/>
              </p:nvSpPr>
              <p:spPr bwMode="auto">
                <a:xfrm flipV="1">
                  <a:off x="-71" y="1761"/>
                  <a:ext cx="1" cy="6"/>
                </a:xfrm>
                <a:prstGeom prst="line">
                  <a:avLst/>
                </a:prstGeom>
                <a:noFill/>
                <a:ln w="12700">
                  <a:solidFill>
                    <a:srgbClr val="FF0000"/>
                  </a:solidFill>
                  <a:round/>
                  <a:headEnd/>
                  <a:tailEnd/>
                </a:ln>
              </p:spPr>
              <p:txBody>
                <a:bodyPr/>
                <a:lstStyle/>
                <a:p>
                  <a:endParaRPr lang="en-US"/>
                </a:p>
              </p:txBody>
            </p:sp>
            <p:sp>
              <p:nvSpPr>
                <p:cNvPr id="2455" name="Line 187904"/>
                <p:cNvSpPr>
                  <a:spLocks noChangeAspect="1" noChangeShapeType="1"/>
                </p:cNvSpPr>
                <p:nvPr/>
              </p:nvSpPr>
              <p:spPr bwMode="auto">
                <a:xfrm>
                  <a:off x="-71" y="1604"/>
                  <a:ext cx="1" cy="5"/>
                </a:xfrm>
                <a:prstGeom prst="line">
                  <a:avLst/>
                </a:prstGeom>
                <a:noFill/>
                <a:ln w="12700">
                  <a:solidFill>
                    <a:srgbClr val="FF0000"/>
                  </a:solidFill>
                  <a:round/>
                  <a:headEnd/>
                  <a:tailEnd/>
                </a:ln>
              </p:spPr>
              <p:txBody>
                <a:bodyPr/>
                <a:lstStyle/>
                <a:p>
                  <a:endParaRPr lang="en-US"/>
                </a:p>
              </p:txBody>
            </p:sp>
            <p:sp>
              <p:nvSpPr>
                <p:cNvPr id="2456" name="Line 187905"/>
                <p:cNvSpPr>
                  <a:spLocks noChangeAspect="1" noChangeShapeType="1"/>
                </p:cNvSpPr>
                <p:nvPr/>
              </p:nvSpPr>
              <p:spPr bwMode="auto">
                <a:xfrm flipV="1">
                  <a:off x="-71" y="1979"/>
                  <a:ext cx="1" cy="6"/>
                </a:xfrm>
                <a:prstGeom prst="line">
                  <a:avLst/>
                </a:prstGeom>
                <a:noFill/>
                <a:ln w="12700">
                  <a:solidFill>
                    <a:srgbClr val="FF0000"/>
                  </a:solidFill>
                  <a:round/>
                  <a:headEnd/>
                  <a:tailEnd/>
                </a:ln>
              </p:spPr>
              <p:txBody>
                <a:bodyPr/>
                <a:lstStyle/>
                <a:p>
                  <a:endParaRPr lang="en-US"/>
                </a:p>
              </p:txBody>
            </p:sp>
            <p:sp>
              <p:nvSpPr>
                <p:cNvPr id="2457" name="Line 187906"/>
                <p:cNvSpPr>
                  <a:spLocks noChangeAspect="1" noChangeShapeType="1"/>
                </p:cNvSpPr>
                <p:nvPr/>
              </p:nvSpPr>
              <p:spPr bwMode="auto">
                <a:xfrm flipH="1" flipV="1">
                  <a:off x="-77" y="1755"/>
                  <a:ext cx="6" cy="6"/>
                </a:xfrm>
                <a:prstGeom prst="line">
                  <a:avLst/>
                </a:prstGeom>
                <a:noFill/>
                <a:ln w="12700">
                  <a:solidFill>
                    <a:srgbClr val="FF0000"/>
                  </a:solidFill>
                  <a:round/>
                  <a:headEnd/>
                  <a:tailEnd/>
                </a:ln>
              </p:spPr>
              <p:txBody>
                <a:bodyPr/>
                <a:lstStyle/>
                <a:p>
                  <a:endParaRPr lang="en-US"/>
                </a:p>
              </p:txBody>
            </p:sp>
            <p:sp>
              <p:nvSpPr>
                <p:cNvPr id="2458" name="Line 187907"/>
                <p:cNvSpPr>
                  <a:spLocks noChangeAspect="1" noChangeShapeType="1"/>
                </p:cNvSpPr>
                <p:nvPr/>
              </p:nvSpPr>
              <p:spPr bwMode="auto">
                <a:xfrm flipV="1">
                  <a:off x="-71" y="1733"/>
                  <a:ext cx="1" cy="11"/>
                </a:xfrm>
                <a:prstGeom prst="line">
                  <a:avLst/>
                </a:prstGeom>
                <a:noFill/>
                <a:ln w="12700">
                  <a:solidFill>
                    <a:srgbClr val="FF0000"/>
                  </a:solidFill>
                  <a:round/>
                  <a:headEnd/>
                  <a:tailEnd/>
                </a:ln>
              </p:spPr>
              <p:txBody>
                <a:bodyPr/>
                <a:lstStyle/>
                <a:p>
                  <a:endParaRPr lang="en-US"/>
                </a:p>
              </p:txBody>
            </p:sp>
            <p:sp>
              <p:nvSpPr>
                <p:cNvPr id="2459" name="Line 187908"/>
                <p:cNvSpPr>
                  <a:spLocks noChangeAspect="1" noChangeShapeType="1"/>
                </p:cNvSpPr>
                <p:nvPr/>
              </p:nvSpPr>
              <p:spPr bwMode="auto">
                <a:xfrm>
                  <a:off x="-71" y="1598"/>
                  <a:ext cx="1" cy="6"/>
                </a:xfrm>
                <a:prstGeom prst="line">
                  <a:avLst/>
                </a:prstGeom>
                <a:noFill/>
                <a:ln w="12700">
                  <a:solidFill>
                    <a:srgbClr val="FF0000"/>
                  </a:solidFill>
                  <a:round/>
                  <a:headEnd/>
                  <a:tailEnd/>
                </a:ln>
              </p:spPr>
              <p:txBody>
                <a:bodyPr/>
                <a:lstStyle/>
                <a:p>
                  <a:endParaRPr lang="en-US"/>
                </a:p>
              </p:txBody>
            </p:sp>
            <p:sp>
              <p:nvSpPr>
                <p:cNvPr id="2460" name="Line 187909"/>
                <p:cNvSpPr>
                  <a:spLocks noChangeAspect="1" noChangeShapeType="1"/>
                </p:cNvSpPr>
                <p:nvPr/>
              </p:nvSpPr>
              <p:spPr bwMode="auto">
                <a:xfrm flipH="1">
                  <a:off x="-77" y="1475"/>
                  <a:ext cx="6" cy="1"/>
                </a:xfrm>
                <a:prstGeom prst="line">
                  <a:avLst/>
                </a:prstGeom>
                <a:noFill/>
                <a:ln w="12700">
                  <a:solidFill>
                    <a:srgbClr val="FF0000"/>
                  </a:solidFill>
                  <a:round/>
                  <a:headEnd/>
                  <a:tailEnd/>
                </a:ln>
              </p:spPr>
              <p:txBody>
                <a:bodyPr/>
                <a:lstStyle/>
                <a:p>
                  <a:endParaRPr lang="en-US"/>
                </a:p>
              </p:txBody>
            </p:sp>
            <p:sp>
              <p:nvSpPr>
                <p:cNvPr id="2461" name="Line 187910"/>
                <p:cNvSpPr>
                  <a:spLocks noChangeAspect="1" noChangeShapeType="1"/>
                </p:cNvSpPr>
                <p:nvPr/>
              </p:nvSpPr>
              <p:spPr bwMode="auto">
                <a:xfrm>
                  <a:off x="-71" y="1637"/>
                  <a:ext cx="6" cy="1"/>
                </a:xfrm>
                <a:prstGeom prst="line">
                  <a:avLst/>
                </a:prstGeom>
                <a:noFill/>
                <a:ln w="12700">
                  <a:solidFill>
                    <a:srgbClr val="FF0000"/>
                  </a:solidFill>
                  <a:round/>
                  <a:headEnd/>
                  <a:tailEnd/>
                </a:ln>
              </p:spPr>
              <p:txBody>
                <a:bodyPr/>
                <a:lstStyle/>
                <a:p>
                  <a:endParaRPr lang="en-US"/>
                </a:p>
              </p:txBody>
            </p:sp>
            <p:sp>
              <p:nvSpPr>
                <p:cNvPr id="2462" name="Line 187911"/>
                <p:cNvSpPr>
                  <a:spLocks noChangeAspect="1" noChangeShapeType="1"/>
                </p:cNvSpPr>
                <p:nvPr/>
              </p:nvSpPr>
              <p:spPr bwMode="auto">
                <a:xfrm flipV="1">
                  <a:off x="-77" y="1637"/>
                  <a:ext cx="6" cy="6"/>
                </a:xfrm>
                <a:prstGeom prst="line">
                  <a:avLst/>
                </a:prstGeom>
                <a:noFill/>
                <a:ln w="12700">
                  <a:solidFill>
                    <a:srgbClr val="FF0000"/>
                  </a:solidFill>
                  <a:round/>
                  <a:headEnd/>
                  <a:tailEnd/>
                </a:ln>
              </p:spPr>
              <p:txBody>
                <a:bodyPr/>
                <a:lstStyle/>
                <a:p>
                  <a:endParaRPr lang="en-US"/>
                </a:p>
              </p:txBody>
            </p:sp>
            <p:sp>
              <p:nvSpPr>
                <p:cNvPr id="2463" name="Line 187912"/>
                <p:cNvSpPr>
                  <a:spLocks noChangeAspect="1" noChangeShapeType="1"/>
                </p:cNvSpPr>
                <p:nvPr/>
              </p:nvSpPr>
              <p:spPr bwMode="auto">
                <a:xfrm flipV="1">
                  <a:off x="-77" y="1834"/>
                  <a:ext cx="1" cy="6"/>
                </a:xfrm>
                <a:prstGeom prst="line">
                  <a:avLst/>
                </a:prstGeom>
                <a:noFill/>
                <a:ln w="12700">
                  <a:solidFill>
                    <a:srgbClr val="FF0000"/>
                  </a:solidFill>
                  <a:round/>
                  <a:headEnd/>
                  <a:tailEnd/>
                </a:ln>
              </p:spPr>
              <p:txBody>
                <a:bodyPr/>
                <a:lstStyle/>
                <a:p>
                  <a:endParaRPr lang="en-US"/>
                </a:p>
              </p:txBody>
            </p:sp>
            <p:sp>
              <p:nvSpPr>
                <p:cNvPr id="2464" name="Line 187913"/>
                <p:cNvSpPr>
                  <a:spLocks noChangeAspect="1" noChangeShapeType="1"/>
                </p:cNvSpPr>
                <p:nvPr/>
              </p:nvSpPr>
              <p:spPr bwMode="auto">
                <a:xfrm>
                  <a:off x="-77" y="1598"/>
                  <a:ext cx="6" cy="1"/>
                </a:xfrm>
                <a:prstGeom prst="line">
                  <a:avLst/>
                </a:prstGeom>
                <a:noFill/>
                <a:ln w="12700">
                  <a:solidFill>
                    <a:srgbClr val="FF0000"/>
                  </a:solidFill>
                  <a:round/>
                  <a:headEnd/>
                  <a:tailEnd/>
                </a:ln>
              </p:spPr>
              <p:txBody>
                <a:bodyPr/>
                <a:lstStyle/>
                <a:p>
                  <a:endParaRPr lang="en-US"/>
                </a:p>
              </p:txBody>
            </p:sp>
            <p:sp>
              <p:nvSpPr>
                <p:cNvPr id="2465" name="Line 187914"/>
                <p:cNvSpPr>
                  <a:spLocks noChangeAspect="1" noChangeShapeType="1"/>
                </p:cNvSpPr>
                <p:nvPr/>
              </p:nvSpPr>
              <p:spPr bwMode="auto">
                <a:xfrm>
                  <a:off x="-77" y="1637"/>
                  <a:ext cx="6" cy="1"/>
                </a:xfrm>
                <a:prstGeom prst="line">
                  <a:avLst/>
                </a:prstGeom>
                <a:noFill/>
                <a:ln w="12700">
                  <a:solidFill>
                    <a:srgbClr val="FF0000"/>
                  </a:solidFill>
                  <a:round/>
                  <a:headEnd/>
                  <a:tailEnd/>
                </a:ln>
              </p:spPr>
              <p:txBody>
                <a:bodyPr/>
                <a:lstStyle/>
                <a:p>
                  <a:endParaRPr lang="en-US"/>
                </a:p>
              </p:txBody>
            </p:sp>
            <p:sp>
              <p:nvSpPr>
                <p:cNvPr id="2466" name="Line 187915"/>
                <p:cNvSpPr>
                  <a:spLocks noChangeAspect="1" noChangeShapeType="1"/>
                </p:cNvSpPr>
                <p:nvPr/>
              </p:nvSpPr>
              <p:spPr bwMode="auto">
                <a:xfrm flipV="1">
                  <a:off x="-77" y="1749"/>
                  <a:ext cx="1" cy="6"/>
                </a:xfrm>
                <a:prstGeom prst="line">
                  <a:avLst/>
                </a:prstGeom>
                <a:noFill/>
                <a:ln w="12700">
                  <a:solidFill>
                    <a:srgbClr val="FF0000"/>
                  </a:solidFill>
                  <a:round/>
                  <a:headEnd/>
                  <a:tailEnd/>
                </a:ln>
              </p:spPr>
              <p:txBody>
                <a:bodyPr/>
                <a:lstStyle/>
                <a:p>
                  <a:endParaRPr lang="en-US"/>
                </a:p>
              </p:txBody>
            </p:sp>
            <p:sp>
              <p:nvSpPr>
                <p:cNvPr id="2467" name="Line 187916"/>
                <p:cNvSpPr>
                  <a:spLocks noChangeAspect="1" noChangeShapeType="1"/>
                </p:cNvSpPr>
                <p:nvPr/>
              </p:nvSpPr>
              <p:spPr bwMode="auto">
                <a:xfrm flipV="1">
                  <a:off x="-77" y="1744"/>
                  <a:ext cx="6" cy="5"/>
                </a:xfrm>
                <a:prstGeom prst="line">
                  <a:avLst/>
                </a:prstGeom>
                <a:noFill/>
                <a:ln w="12700">
                  <a:solidFill>
                    <a:srgbClr val="FF0000"/>
                  </a:solidFill>
                  <a:round/>
                  <a:headEnd/>
                  <a:tailEnd/>
                </a:ln>
              </p:spPr>
              <p:txBody>
                <a:bodyPr/>
                <a:lstStyle/>
                <a:p>
                  <a:endParaRPr lang="en-US"/>
                </a:p>
              </p:txBody>
            </p:sp>
            <p:sp>
              <p:nvSpPr>
                <p:cNvPr id="2468" name="Line 187917"/>
                <p:cNvSpPr>
                  <a:spLocks noChangeAspect="1" noChangeShapeType="1"/>
                </p:cNvSpPr>
                <p:nvPr/>
              </p:nvSpPr>
              <p:spPr bwMode="auto">
                <a:xfrm flipV="1">
                  <a:off x="-77" y="1985"/>
                  <a:ext cx="6" cy="6"/>
                </a:xfrm>
                <a:prstGeom prst="line">
                  <a:avLst/>
                </a:prstGeom>
                <a:noFill/>
                <a:ln w="12700">
                  <a:solidFill>
                    <a:srgbClr val="FF0000"/>
                  </a:solidFill>
                  <a:round/>
                  <a:headEnd/>
                  <a:tailEnd/>
                </a:ln>
              </p:spPr>
              <p:txBody>
                <a:bodyPr/>
                <a:lstStyle/>
                <a:p>
                  <a:endParaRPr lang="en-US"/>
                </a:p>
              </p:txBody>
            </p:sp>
            <p:sp>
              <p:nvSpPr>
                <p:cNvPr id="2469" name="Line 187918"/>
                <p:cNvSpPr>
                  <a:spLocks noChangeAspect="1" noChangeShapeType="1"/>
                </p:cNvSpPr>
                <p:nvPr/>
              </p:nvSpPr>
              <p:spPr bwMode="auto">
                <a:xfrm>
                  <a:off x="-77" y="1592"/>
                  <a:ext cx="1" cy="6"/>
                </a:xfrm>
                <a:prstGeom prst="line">
                  <a:avLst/>
                </a:prstGeom>
                <a:noFill/>
                <a:ln w="12700">
                  <a:solidFill>
                    <a:srgbClr val="FF0000"/>
                  </a:solidFill>
                  <a:round/>
                  <a:headEnd/>
                  <a:tailEnd/>
                </a:ln>
              </p:spPr>
              <p:txBody>
                <a:bodyPr/>
                <a:lstStyle/>
                <a:p>
                  <a:endParaRPr lang="en-US"/>
                </a:p>
              </p:txBody>
            </p:sp>
            <p:sp>
              <p:nvSpPr>
                <p:cNvPr id="2470" name="Line 187919"/>
                <p:cNvSpPr>
                  <a:spLocks noChangeAspect="1" noChangeShapeType="1"/>
                </p:cNvSpPr>
                <p:nvPr/>
              </p:nvSpPr>
              <p:spPr bwMode="auto">
                <a:xfrm>
                  <a:off x="-77" y="1733"/>
                  <a:ext cx="6" cy="1"/>
                </a:xfrm>
                <a:prstGeom prst="line">
                  <a:avLst/>
                </a:prstGeom>
                <a:noFill/>
                <a:ln w="12700">
                  <a:solidFill>
                    <a:srgbClr val="FF0000"/>
                  </a:solidFill>
                  <a:round/>
                  <a:headEnd/>
                  <a:tailEnd/>
                </a:ln>
              </p:spPr>
              <p:txBody>
                <a:bodyPr/>
                <a:lstStyle/>
                <a:p>
                  <a:endParaRPr lang="en-US"/>
                </a:p>
              </p:txBody>
            </p:sp>
            <p:sp>
              <p:nvSpPr>
                <p:cNvPr id="2471" name="Line 187920"/>
                <p:cNvSpPr>
                  <a:spLocks noChangeAspect="1" noChangeShapeType="1"/>
                </p:cNvSpPr>
                <p:nvPr/>
              </p:nvSpPr>
              <p:spPr bwMode="auto">
                <a:xfrm>
                  <a:off x="-77" y="1840"/>
                  <a:ext cx="6" cy="1"/>
                </a:xfrm>
                <a:prstGeom prst="line">
                  <a:avLst/>
                </a:prstGeom>
                <a:noFill/>
                <a:ln w="12700">
                  <a:solidFill>
                    <a:srgbClr val="FF0000"/>
                  </a:solidFill>
                  <a:round/>
                  <a:headEnd/>
                  <a:tailEnd/>
                </a:ln>
              </p:spPr>
              <p:txBody>
                <a:bodyPr/>
                <a:lstStyle/>
                <a:p>
                  <a:endParaRPr lang="en-US"/>
                </a:p>
              </p:txBody>
            </p:sp>
            <p:sp>
              <p:nvSpPr>
                <p:cNvPr id="2472" name="Line 187921"/>
                <p:cNvSpPr>
                  <a:spLocks noChangeAspect="1" noChangeShapeType="1"/>
                </p:cNvSpPr>
                <p:nvPr/>
              </p:nvSpPr>
              <p:spPr bwMode="auto">
                <a:xfrm flipH="1">
                  <a:off x="-81" y="1458"/>
                  <a:ext cx="4" cy="6"/>
                </a:xfrm>
                <a:prstGeom prst="line">
                  <a:avLst/>
                </a:prstGeom>
                <a:noFill/>
                <a:ln w="12700">
                  <a:solidFill>
                    <a:srgbClr val="FF0000"/>
                  </a:solidFill>
                  <a:round/>
                  <a:headEnd/>
                  <a:tailEnd/>
                </a:ln>
              </p:spPr>
              <p:txBody>
                <a:bodyPr/>
                <a:lstStyle/>
                <a:p>
                  <a:endParaRPr lang="en-US"/>
                </a:p>
              </p:txBody>
            </p:sp>
            <p:sp>
              <p:nvSpPr>
                <p:cNvPr id="2473" name="Line 187922"/>
                <p:cNvSpPr>
                  <a:spLocks noChangeAspect="1" noChangeShapeType="1"/>
                </p:cNvSpPr>
                <p:nvPr/>
              </p:nvSpPr>
              <p:spPr bwMode="auto">
                <a:xfrm flipV="1">
                  <a:off x="-77" y="1991"/>
                  <a:ext cx="1" cy="6"/>
                </a:xfrm>
                <a:prstGeom prst="line">
                  <a:avLst/>
                </a:prstGeom>
                <a:noFill/>
                <a:ln w="12700">
                  <a:solidFill>
                    <a:srgbClr val="FF0000"/>
                  </a:solidFill>
                  <a:round/>
                  <a:headEnd/>
                  <a:tailEnd/>
                </a:ln>
              </p:spPr>
              <p:txBody>
                <a:bodyPr/>
                <a:lstStyle/>
                <a:p>
                  <a:endParaRPr lang="en-US"/>
                </a:p>
              </p:txBody>
            </p:sp>
            <p:sp>
              <p:nvSpPr>
                <p:cNvPr id="2474" name="Line 187923"/>
                <p:cNvSpPr>
                  <a:spLocks noChangeAspect="1" noChangeShapeType="1"/>
                </p:cNvSpPr>
                <p:nvPr/>
              </p:nvSpPr>
              <p:spPr bwMode="auto">
                <a:xfrm>
                  <a:off x="-77" y="1424"/>
                  <a:ext cx="1" cy="6"/>
                </a:xfrm>
                <a:prstGeom prst="line">
                  <a:avLst/>
                </a:prstGeom>
                <a:noFill/>
                <a:ln w="12700">
                  <a:solidFill>
                    <a:srgbClr val="FF0000"/>
                  </a:solidFill>
                  <a:round/>
                  <a:headEnd/>
                  <a:tailEnd/>
                </a:ln>
              </p:spPr>
              <p:txBody>
                <a:bodyPr/>
                <a:lstStyle/>
                <a:p>
                  <a:endParaRPr lang="en-US"/>
                </a:p>
              </p:txBody>
            </p:sp>
            <p:sp>
              <p:nvSpPr>
                <p:cNvPr id="2475" name="Line 187924"/>
                <p:cNvSpPr>
                  <a:spLocks noChangeAspect="1" noChangeShapeType="1"/>
                </p:cNvSpPr>
                <p:nvPr/>
              </p:nvSpPr>
              <p:spPr bwMode="auto">
                <a:xfrm>
                  <a:off x="-77" y="1475"/>
                  <a:ext cx="1" cy="5"/>
                </a:xfrm>
                <a:prstGeom prst="line">
                  <a:avLst/>
                </a:prstGeom>
                <a:noFill/>
                <a:ln w="12700">
                  <a:solidFill>
                    <a:srgbClr val="FF0000"/>
                  </a:solidFill>
                  <a:round/>
                  <a:headEnd/>
                  <a:tailEnd/>
                </a:ln>
              </p:spPr>
              <p:txBody>
                <a:bodyPr/>
                <a:lstStyle/>
                <a:p>
                  <a:endParaRPr lang="en-US"/>
                </a:p>
              </p:txBody>
            </p:sp>
            <p:sp>
              <p:nvSpPr>
                <p:cNvPr id="2476" name="Line 187925"/>
                <p:cNvSpPr>
                  <a:spLocks noChangeAspect="1" noChangeShapeType="1"/>
                </p:cNvSpPr>
                <p:nvPr/>
              </p:nvSpPr>
              <p:spPr bwMode="auto">
                <a:xfrm>
                  <a:off x="-77" y="1447"/>
                  <a:ext cx="1" cy="5"/>
                </a:xfrm>
                <a:prstGeom prst="line">
                  <a:avLst/>
                </a:prstGeom>
                <a:noFill/>
                <a:ln w="12700">
                  <a:solidFill>
                    <a:srgbClr val="FF0000"/>
                  </a:solidFill>
                  <a:round/>
                  <a:headEnd/>
                  <a:tailEnd/>
                </a:ln>
              </p:spPr>
              <p:txBody>
                <a:bodyPr/>
                <a:lstStyle/>
                <a:p>
                  <a:endParaRPr lang="en-US"/>
                </a:p>
              </p:txBody>
            </p:sp>
            <p:sp>
              <p:nvSpPr>
                <p:cNvPr id="2477" name="Line 187926"/>
                <p:cNvSpPr>
                  <a:spLocks noChangeAspect="1" noChangeShapeType="1"/>
                </p:cNvSpPr>
                <p:nvPr/>
              </p:nvSpPr>
              <p:spPr bwMode="auto">
                <a:xfrm flipV="1">
                  <a:off x="-77" y="1637"/>
                  <a:ext cx="1" cy="6"/>
                </a:xfrm>
                <a:prstGeom prst="line">
                  <a:avLst/>
                </a:prstGeom>
                <a:noFill/>
                <a:ln w="12700">
                  <a:solidFill>
                    <a:srgbClr val="FF0000"/>
                  </a:solidFill>
                  <a:round/>
                  <a:headEnd/>
                  <a:tailEnd/>
                </a:ln>
              </p:spPr>
              <p:txBody>
                <a:bodyPr/>
                <a:lstStyle/>
                <a:p>
                  <a:endParaRPr lang="en-US"/>
                </a:p>
              </p:txBody>
            </p:sp>
            <p:sp>
              <p:nvSpPr>
                <p:cNvPr id="2478" name="Line 187927"/>
                <p:cNvSpPr>
                  <a:spLocks noChangeAspect="1" noChangeShapeType="1"/>
                </p:cNvSpPr>
                <p:nvPr/>
              </p:nvSpPr>
              <p:spPr bwMode="auto">
                <a:xfrm>
                  <a:off x="-77" y="1419"/>
                  <a:ext cx="1" cy="5"/>
                </a:xfrm>
                <a:prstGeom prst="line">
                  <a:avLst/>
                </a:prstGeom>
                <a:noFill/>
                <a:ln w="12700">
                  <a:solidFill>
                    <a:srgbClr val="FF0000"/>
                  </a:solidFill>
                  <a:round/>
                  <a:headEnd/>
                  <a:tailEnd/>
                </a:ln>
              </p:spPr>
              <p:txBody>
                <a:bodyPr/>
                <a:lstStyle/>
                <a:p>
                  <a:endParaRPr lang="en-US"/>
                </a:p>
              </p:txBody>
            </p:sp>
            <p:sp>
              <p:nvSpPr>
                <p:cNvPr id="2479" name="Line 187928"/>
                <p:cNvSpPr>
                  <a:spLocks noChangeAspect="1" noChangeShapeType="1"/>
                </p:cNvSpPr>
                <p:nvPr/>
              </p:nvSpPr>
              <p:spPr bwMode="auto">
                <a:xfrm>
                  <a:off x="-77" y="1469"/>
                  <a:ext cx="1" cy="6"/>
                </a:xfrm>
                <a:prstGeom prst="line">
                  <a:avLst/>
                </a:prstGeom>
                <a:noFill/>
                <a:ln w="12700">
                  <a:solidFill>
                    <a:srgbClr val="FF0000"/>
                  </a:solidFill>
                  <a:round/>
                  <a:headEnd/>
                  <a:tailEnd/>
                </a:ln>
              </p:spPr>
              <p:txBody>
                <a:bodyPr/>
                <a:lstStyle/>
                <a:p>
                  <a:endParaRPr lang="en-US"/>
                </a:p>
              </p:txBody>
            </p:sp>
            <p:sp>
              <p:nvSpPr>
                <p:cNvPr id="2480" name="Line 187929"/>
                <p:cNvSpPr>
                  <a:spLocks noChangeAspect="1" noChangeShapeType="1"/>
                </p:cNvSpPr>
                <p:nvPr/>
              </p:nvSpPr>
              <p:spPr bwMode="auto">
                <a:xfrm>
                  <a:off x="-77" y="1587"/>
                  <a:ext cx="1" cy="5"/>
                </a:xfrm>
                <a:prstGeom prst="line">
                  <a:avLst/>
                </a:prstGeom>
                <a:noFill/>
                <a:ln w="12700">
                  <a:solidFill>
                    <a:srgbClr val="FF0000"/>
                  </a:solidFill>
                  <a:round/>
                  <a:headEnd/>
                  <a:tailEnd/>
                </a:ln>
              </p:spPr>
              <p:txBody>
                <a:bodyPr/>
                <a:lstStyle/>
                <a:p>
                  <a:endParaRPr lang="en-US"/>
                </a:p>
              </p:txBody>
            </p:sp>
            <p:sp>
              <p:nvSpPr>
                <p:cNvPr id="2481" name="Line 187930"/>
                <p:cNvSpPr>
                  <a:spLocks noChangeAspect="1" noChangeShapeType="1"/>
                </p:cNvSpPr>
                <p:nvPr/>
              </p:nvSpPr>
              <p:spPr bwMode="auto">
                <a:xfrm>
                  <a:off x="-77" y="1452"/>
                  <a:ext cx="1" cy="6"/>
                </a:xfrm>
                <a:prstGeom prst="line">
                  <a:avLst/>
                </a:prstGeom>
                <a:noFill/>
                <a:ln w="12700">
                  <a:solidFill>
                    <a:srgbClr val="FF0000"/>
                  </a:solidFill>
                  <a:round/>
                  <a:headEnd/>
                  <a:tailEnd/>
                </a:ln>
              </p:spPr>
              <p:txBody>
                <a:bodyPr/>
                <a:lstStyle/>
                <a:p>
                  <a:endParaRPr lang="en-US"/>
                </a:p>
              </p:txBody>
            </p:sp>
            <p:sp>
              <p:nvSpPr>
                <p:cNvPr id="2482" name="Line 187931"/>
                <p:cNvSpPr>
                  <a:spLocks noChangeAspect="1" noChangeShapeType="1"/>
                </p:cNvSpPr>
                <p:nvPr/>
              </p:nvSpPr>
              <p:spPr bwMode="auto">
                <a:xfrm>
                  <a:off x="-77" y="1458"/>
                  <a:ext cx="1" cy="6"/>
                </a:xfrm>
                <a:prstGeom prst="line">
                  <a:avLst/>
                </a:prstGeom>
                <a:noFill/>
                <a:ln w="12700">
                  <a:solidFill>
                    <a:srgbClr val="FF0000"/>
                  </a:solidFill>
                  <a:round/>
                  <a:headEnd/>
                  <a:tailEnd/>
                </a:ln>
              </p:spPr>
              <p:txBody>
                <a:bodyPr/>
                <a:lstStyle/>
                <a:p>
                  <a:endParaRPr lang="en-US"/>
                </a:p>
              </p:txBody>
            </p:sp>
            <p:sp>
              <p:nvSpPr>
                <p:cNvPr id="2483" name="Line 187932"/>
                <p:cNvSpPr>
                  <a:spLocks noChangeAspect="1" noChangeShapeType="1"/>
                </p:cNvSpPr>
                <p:nvPr/>
              </p:nvSpPr>
              <p:spPr bwMode="auto">
                <a:xfrm>
                  <a:off x="-77" y="1441"/>
                  <a:ext cx="1" cy="6"/>
                </a:xfrm>
                <a:prstGeom prst="line">
                  <a:avLst/>
                </a:prstGeom>
                <a:noFill/>
                <a:ln w="12700">
                  <a:solidFill>
                    <a:srgbClr val="FF0000"/>
                  </a:solidFill>
                  <a:round/>
                  <a:headEnd/>
                  <a:tailEnd/>
                </a:ln>
              </p:spPr>
              <p:txBody>
                <a:bodyPr/>
                <a:lstStyle/>
                <a:p>
                  <a:endParaRPr lang="en-US"/>
                </a:p>
              </p:txBody>
            </p:sp>
            <p:sp>
              <p:nvSpPr>
                <p:cNvPr id="2484" name="Line 187933"/>
                <p:cNvSpPr>
                  <a:spLocks noChangeAspect="1" noChangeShapeType="1"/>
                </p:cNvSpPr>
                <p:nvPr/>
              </p:nvSpPr>
              <p:spPr bwMode="auto">
                <a:xfrm>
                  <a:off x="-77" y="1464"/>
                  <a:ext cx="1" cy="5"/>
                </a:xfrm>
                <a:prstGeom prst="line">
                  <a:avLst/>
                </a:prstGeom>
                <a:noFill/>
                <a:ln w="12700">
                  <a:solidFill>
                    <a:srgbClr val="FF0000"/>
                  </a:solidFill>
                  <a:round/>
                  <a:headEnd/>
                  <a:tailEnd/>
                </a:ln>
              </p:spPr>
              <p:txBody>
                <a:bodyPr/>
                <a:lstStyle/>
                <a:p>
                  <a:endParaRPr lang="en-US"/>
                </a:p>
              </p:txBody>
            </p:sp>
            <p:sp>
              <p:nvSpPr>
                <p:cNvPr id="2485" name="Line 187934"/>
                <p:cNvSpPr>
                  <a:spLocks noChangeAspect="1" noChangeShapeType="1"/>
                </p:cNvSpPr>
                <p:nvPr/>
              </p:nvSpPr>
              <p:spPr bwMode="auto">
                <a:xfrm>
                  <a:off x="-77" y="1430"/>
                  <a:ext cx="1" cy="5"/>
                </a:xfrm>
                <a:prstGeom prst="line">
                  <a:avLst/>
                </a:prstGeom>
                <a:noFill/>
                <a:ln w="12700">
                  <a:solidFill>
                    <a:srgbClr val="FF0000"/>
                  </a:solidFill>
                  <a:round/>
                  <a:headEnd/>
                  <a:tailEnd/>
                </a:ln>
              </p:spPr>
              <p:txBody>
                <a:bodyPr/>
                <a:lstStyle/>
                <a:p>
                  <a:endParaRPr lang="en-US"/>
                </a:p>
              </p:txBody>
            </p:sp>
            <p:sp>
              <p:nvSpPr>
                <p:cNvPr id="2486" name="Line 187935"/>
                <p:cNvSpPr>
                  <a:spLocks noChangeAspect="1" noChangeShapeType="1"/>
                </p:cNvSpPr>
                <p:nvPr/>
              </p:nvSpPr>
              <p:spPr bwMode="auto">
                <a:xfrm flipH="1">
                  <a:off x="-81" y="1391"/>
                  <a:ext cx="4" cy="1"/>
                </a:xfrm>
                <a:prstGeom prst="line">
                  <a:avLst/>
                </a:prstGeom>
                <a:noFill/>
                <a:ln w="12700">
                  <a:solidFill>
                    <a:srgbClr val="FF0000"/>
                  </a:solidFill>
                  <a:round/>
                  <a:headEnd/>
                  <a:tailEnd/>
                </a:ln>
              </p:spPr>
              <p:txBody>
                <a:bodyPr/>
                <a:lstStyle/>
                <a:p>
                  <a:endParaRPr lang="en-US"/>
                </a:p>
              </p:txBody>
            </p:sp>
            <p:sp>
              <p:nvSpPr>
                <p:cNvPr id="2487" name="Line 187936"/>
                <p:cNvSpPr>
                  <a:spLocks noChangeAspect="1" noChangeShapeType="1"/>
                </p:cNvSpPr>
                <p:nvPr/>
              </p:nvSpPr>
              <p:spPr bwMode="auto">
                <a:xfrm>
                  <a:off x="-77" y="1435"/>
                  <a:ext cx="1" cy="6"/>
                </a:xfrm>
                <a:prstGeom prst="line">
                  <a:avLst/>
                </a:prstGeom>
                <a:noFill/>
                <a:ln w="12700">
                  <a:solidFill>
                    <a:srgbClr val="FF0000"/>
                  </a:solidFill>
                  <a:round/>
                  <a:headEnd/>
                  <a:tailEnd/>
                </a:ln>
              </p:spPr>
              <p:txBody>
                <a:bodyPr/>
                <a:lstStyle/>
                <a:p>
                  <a:endParaRPr lang="en-US"/>
                </a:p>
              </p:txBody>
            </p:sp>
            <p:sp>
              <p:nvSpPr>
                <p:cNvPr id="2488" name="Line 187937"/>
                <p:cNvSpPr>
                  <a:spLocks noChangeAspect="1" noChangeShapeType="1"/>
                </p:cNvSpPr>
                <p:nvPr/>
              </p:nvSpPr>
              <p:spPr bwMode="auto">
                <a:xfrm flipV="1">
                  <a:off x="-77" y="1997"/>
                  <a:ext cx="1" cy="5"/>
                </a:xfrm>
                <a:prstGeom prst="line">
                  <a:avLst/>
                </a:prstGeom>
                <a:noFill/>
                <a:ln w="12700">
                  <a:solidFill>
                    <a:srgbClr val="FF0000"/>
                  </a:solidFill>
                  <a:round/>
                  <a:headEnd/>
                  <a:tailEnd/>
                </a:ln>
              </p:spPr>
              <p:txBody>
                <a:bodyPr/>
                <a:lstStyle/>
                <a:p>
                  <a:endParaRPr lang="en-US"/>
                </a:p>
              </p:txBody>
            </p:sp>
            <p:sp>
              <p:nvSpPr>
                <p:cNvPr id="2489" name="Line 187938"/>
                <p:cNvSpPr>
                  <a:spLocks noChangeAspect="1" noChangeShapeType="1"/>
                </p:cNvSpPr>
                <p:nvPr/>
              </p:nvSpPr>
              <p:spPr bwMode="auto">
                <a:xfrm>
                  <a:off x="-77" y="1637"/>
                  <a:ext cx="6" cy="1"/>
                </a:xfrm>
                <a:prstGeom prst="line">
                  <a:avLst/>
                </a:prstGeom>
                <a:noFill/>
                <a:ln w="12700">
                  <a:solidFill>
                    <a:srgbClr val="FF0000"/>
                  </a:solidFill>
                  <a:round/>
                  <a:headEnd/>
                  <a:tailEnd/>
                </a:ln>
              </p:spPr>
              <p:txBody>
                <a:bodyPr/>
                <a:lstStyle/>
                <a:p>
                  <a:endParaRPr lang="en-US"/>
                </a:p>
              </p:txBody>
            </p:sp>
            <p:sp>
              <p:nvSpPr>
                <p:cNvPr id="2490" name="Line 187939"/>
                <p:cNvSpPr>
                  <a:spLocks noChangeAspect="1" noChangeShapeType="1"/>
                </p:cNvSpPr>
                <p:nvPr/>
              </p:nvSpPr>
              <p:spPr bwMode="auto">
                <a:xfrm>
                  <a:off x="-77" y="1475"/>
                  <a:ext cx="1" cy="5"/>
                </a:xfrm>
                <a:prstGeom prst="line">
                  <a:avLst/>
                </a:prstGeom>
                <a:noFill/>
                <a:ln w="12700">
                  <a:solidFill>
                    <a:srgbClr val="FF0000"/>
                  </a:solidFill>
                  <a:round/>
                  <a:headEnd/>
                  <a:tailEnd/>
                </a:ln>
              </p:spPr>
              <p:txBody>
                <a:bodyPr/>
                <a:lstStyle/>
                <a:p>
                  <a:endParaRPr lang="en-US"/>
                </a:p>
              </p:txBody>
            </p:sp>
            <p:sp>
              <p:nvSpPr>
                <p:cNvPr id="2491" name="Line 187940"/>
                <p:cNvSpPr>
                  <a:spLocks noChangeAspect="1" noChangeShapeType="1"/>
                </p:cNvSpPr>
                <p:nvPr/>
              </p:nvSpPr>
              <p:spPr bwMode="auto">
                <a:xfrm flipH="1">
                  <a:off x="-81" y="1834"/>
                  <a:ext cx="4" cy="1"/>
                </a:xfrm>
                <a:prstGeom prst="line">
                  <a:avLst/>
                </a:prstGeom>
                <a:noFill/>
                <a:ln w="12700">
                  <a:solidFill>
                    <a:srgbClr val="FF0000"/>
                  </a:solidFill>
                  <a:round/>
                  <a:headEnd/>
                  <a:tailEnd/>
                </a:ln>
              </p:spPr>
              <p:txBody>
                <a:bodyPr/>
                <a:lstStyle/>
                <a:p>
                  <a:endParaRPr lang="en-US"/>
                </a:p>
              </p:txBody>
            </p:sp>
            <p:sp>
              <p:nvSpPr>
                <p:cNvPr id="2492" name="Line 187941"/>
                <p:cNvSpPr>
                  <a:spLocks noChangeAspect="1" noChangeShapeType="1"/>
                </p:cNvSpPr>
                <p:nvPr/>
              </p:nvSpPr>
              <p:spPr bwMode="auto">
                <a:xfrm>
                  <a:off x="-77" y="1576"/>
                  <a:ext cx="1" cy="11"/>
                </a:xfrm>
                <a:prstGeom prst="line">
                  <a:avLst/>
                </a:prstGeom>
                <a:noFill/>
                <a:ln w="12700">
                  <a:solidFill>
                    <a:srgbClr val="FF0000"/>
                  </a:solidFill>
                  <a:round/>
                  <a:headEnd/>
                  <a:tailEnd/>
                </a:ln>
              </p:spPr>
              <p:txBody>
                <a:bodyPr/>
                <a:lstStyle/>
                <a:p>
                  <a:endParaRPr lang="en-US"/>
                </a:p>
              </p:txBody>
            </p:sp>
            <p:sp>
              <p:nvSpPr>
                <p:cNvPr id="2493" name="Line 187942"/>
                <p:cNvSpPr>
                  <a:spLocks noChangeAspect="1" noChangeShapeType="1"/>
                </p:cNvSpPr>
                <p:nvPr/>
              </p:nvSpPr>
              <p:spPr bwMode="auto">
                <a:xfrm flipH="1">
                  <a:off x="-81" y="1480"/>
                  <a:ext cx="4" cy="1"/>
                </a:xfrm>
                <a:prstGeom prst="line">
                  <a:avLst/>
                </a:prstGeom>
                <a:noFill/>
                <a:ln w="12700">
                  <a:solidFill>
                    <a:srgbClr val="FF0000"/>
                  </a:solidFill>
                  <a:round/>
                  <a:headEnd/>
                  <a:tailEnd/>
                </a:ln>
              </p:spPr>
              <p:txBody>
                <a:bodyPr/>
                <a:lstStyle/>
                <a:p>
                  <a:endParaRPr lang="en-US"/>
                </a:p>
              </p:txBody>
            </p:sp>
            <p:sp>
              <p:nvSpPr>
                <p:cNvPr id="2494" name="Line 187943"/>
                <p:cNvSpPr>
                  <a:spLocks noChangeAspect="1" noChangeShapeType="1"/>
                </p:cNvSpPr>
                <p:nvPr/>
              </p:nvSpPr>
              <p:spPr bwMode="auto">
                <a:xfrm flipV="1">
                  <a:off x="-77" y="2002"/>
                  <a:ext cx="1" cy="5"/>
                </a:xfrm>
                <a:prstGeom prst="line">
                  <a:avLst/>
                </a:prstGeom>
                <a:noFill/>
                <a:ln w="12700">
                  <a:solidFill>
                    <a:srgbClr val="FF0000"/>
                  </a:solidFill>
                  <a:round/>
                  <a:headEnd/>
                  <a:tailEnd/>
                </a:ln>
              </p:spPr>
              <p:txBody>
                <a:bodyPr/>
                <a:lstStyle/>
                <a:p>
                  <a:endParaRPr lang="en-US"/>
                </a:p>
              </p:txBody>
            </p:sp>
            <p:sp>
              <p:nvSpPr>
                <p:cNvPr id="2495" name="Line 187944"/>
                <p:cNvSpPr>
                  <a:spLocks noChangeAspect="1" noChangeShapeType="1"/>
                </p:cNvSpPr>
                <p:nvPr/>
              </p:nvSpPr>
              <p:spPr bwMode="auto">
                <a:xfrm flipH="1">
                  <a:off x="-81" y="1480"/>
                  <a:ext cx="4" cy="1"/>
                </a:xfrm>
                <a:prstGeom prst="line">
                  <a:avLst/>
                </a:prstGeom>
                <a:noFill/>
                <a:ln w="12700">
                  <a:solidFill>
                    <a:srgbClr val="FF0000"/>
                  </a:solidFill>
                  <a:round/>
                  <a:headEnd/>
                  <a:tailEnd/>
                </a:ln>
              </p:spPr>
              <p:txBody>
                <a:bodyPr/>
                <a:lstStyle/>
                <a:p>
                  <a:endParaRPr lang="en-US"/>
                </a:p>
              </p:txBody>
            </p:sp>
            <p:sp>
              <p:nvSpPr>
                <p:cNvPr id="2496" name="Line 187945"/>
                <p:cNvSpPr>
                  <a:spLocks noChangeAspect="1" noChangeShapeType="1"/>
                </p:cNvSpPr>
                <p:nvPr/>
              </p:nvSpPr>
              <p:spPr bwMode="auto">
                <a:xfrm>
                  <a:off x="-77" y="1413"/>
                  <a:ext cx="1" cy="6"/>
                </a:xfrm>
                <a:prstGeom prst="line">
                  <a:avLst/>
                </a:prstGeom>
                <a:noFill/>
                <a:ln w="12700">
                  <a:solidFill>
                    <a:srgbClr val="FF0000"/>
                  </a:solidFill>
                  <a:round/>
                  <a:headEnd/>
                  <a:tailEnd/>
                </a:ln>
              </p:spPr>
              <p:txBody>
                <a:bodyPr/>
                <a:lstStyle/>
                <a:p>
                  <a:endParaRPr lang="en-US"/>
                </a:p>
              </p:txBody>
            </p:sp>
            <p:sp>
              <p:nvSpPr>
                <p:cNvPr id="2497" name="Line 187946"/>
                <p:cNvSpPr>
                  <a:spLocks noChangeAspect="1" noChangeShapeType="1"/>
                </p:cNvSpPr>
                <p:nvPr/>
              </p:nvSpPr>
              <p:spPr bwMode="auto">
                <a:xfrm>
                  <a:off x="-81" y="1576"/>
                  <a:ext cx="4" cy="1"/>
                </a:xfrm>
                <a:prstGeom prst="line">
                  <a:avLst/>
                </a:prstGeom>
                <a:noFill/>
                <a:ln w="12700">
                  <a:solidFill>
                    <a:srgbClr val="FF0000"/>
                  </a:solidFill>
                  <a:round/>
                  <a:headEnd/>
                  <a:tailEnd/>
                </a:ln>
              </p:spPr>
              <p:txBody>
                <a:bodyPr/>
                <a:lstStyle/>
                <a:p>
                  <a:endParaRPr lang="en-US"/>
                </a:p>
              </p:txBody>
            </p:sp>
            <p:sp>
              <p:nvSpPr>
                <p:cNvPr id="2498" name="Line 187947"/>
                <p:cNvSpPr>
                  <a:spLocks noChangeAspect="1" noChangeShapeType="1"/>
                </p:cNvSpPr>
                <p:nvPr/>
              </p:nvSpPr>
              <p:spPr bwMode="auto">
                <a:xfrm>
                  <a:off x="-81" y="1643"/>
                  <a:ext cx="4" cy="1"/>
                </a:xfrm>
                <a:prstGeom prst="line">
                  <a:avLst/>
                </a:prstGeom>
                <a:noFill/>
                <a:ln w="12700">
                  <a:solidFill>
                    <a:srgbClr val="FF0000"/>
                  </a:solidFill>
                  <a:round/>
                  <a:headEnd/>
                  <a:tailEnd/>
                </a:ln>
              </p:spPr>
              <p:txBody>
                <a:bodyPr/>
                <a:lstStyle/>
                <a:p>
                  <a:endParaRPr lang="en-US"/>
                </a:p>
              </p:txBody>
            </p:sp>
            <p:sp>
              <p:nvSpPr>
                <p:cNvPr id="2499" name="Line 187948"/>
                <p:cNvSpPr>
                  <a:spLocks noChangeAspect="1" noChangeShapeType="1"/>
                </p:cNvSpPr>
                <p:nvPr/>
              </p:nvSpPr>
              <p:spPr bwMode="auto">
                <a:xfrm flipV="1">
                  <a:off x="-81" y="1733"/>
                  <a:ext cx="4" cy="6"/>
                </a:xfrm>
                <a:prstGeom prst="line">
                  <a:avLst/>
                </a:prstGeom>
                <a:noFill/>
                <a:ln w="12700">
                  <a:solidFill>
                    <a:srgbClr val="FF0000"/>
                  </a:solidFill>
                  <a:round/>
                  <a:headEnd/>
                  <a:tailEnd/>
                </a:ln>
              </p:spPr>
              <p:txBody>
                <a:bodyPr/>
                <a:lstStyle/>
                <a:p>
                  <a:endParaRPr lang="en-US"/>
                </a:p>
              </p:txBody>
            </p:sp>
            <p:sp>
              <p:nvSpPr>
                <p:cNvPr id="2500" name="Line 187949"/>
                <p:cNvSpPr>
                  <a:spLocks noChangeAspect="1" noChangeShapeType="1"/>
                </p:cNvSpPr>
                <p:nvPr/>
              </p:nvSpPr>
              <p:spPr bwMode="auto">
                <a:xfrm flipV="1">
                  <a:off x="-81" y="2007"/>
                  <a:ext cx="4" cy="6"/>
                </a:xfrm>
                <a:prstGeom prst="line">
                  <a:avLst/>
                </a:prstGeom>
                <a:noFill/>
                <a:ln w="12700">
                  <a:solidFill>
                    <a:srgbClr val="FF0000"/>
                  </a:solidFill>
                  <a:round/>
                  <a:headEnd/>
                  <a:tailEnd/>
                </a:ln>
              </p:spPr>
              <p:txBody>
                <a:bodyPr/>
                <a:lstStyle/>
                <a:p>
                  <a:endParaRPr lang="en-US"/>
                </a:p>
              </p:txBody>
            </p:sp>
            <p:sp>
              <p:nvSpPr>
                <p:cNvPr id="2501" name="Line 187950"/>
                <p:cNvSpPr>
                  <a:spLocks noChangeAspect="1" noChangeShapeType="1"/>
                </p:cNvSpPr>
                <p:nvPr/>
              </p:nvSpPr>
              <p:spPr bwMode="auto">
                <a:xfrm>
                  <a:off x="-81" y="1564"/>
                  <a:ext cx="1" cy="12"/>
                </a:xfrm>
                <a:prstGeom prst="line">
                  <a:avLst/>
                </a:prstGeom>
                <a:noFill/>
                <a:ln w="12700">
                  <a:solidFill>
                    <a:srgbClr val="FF0000"/>
                  </a:solidFill>
                  <a:round/>
                  <a:headEnd/>
                  <a:tailEnd/>
                </a:ln>
              </p:spPr>
              <p:txBody>
                <a:bodyPr/>
                <a:lstStyle/>
                <a:p>
                  <a:endParaRPr lang="en-US"/>
                </a:p>
              </p:txBody>
            </p:sp>
            <p:sp>
              <p:nvSpPr>
                <p:cNvPr id="2502" name="Line 187951"/>
                <p:cNvSpPr>
                  <a:spLocks noChangeAspect="1" noChangeShapeType="1"/>
                </p:cNvSpPr>
                <p:nvPr/>
              </p:nvSpPr>
              <p:spPr bwMode="auto">
                <a:xfrm flipH="1">
                  <a:off x="-87" y="1391"/>
                  <a:ext cx="6" cy="6"/>
                </a:xfrm>
                <a:prstGeom prst="line">
                  <a:avLst/>
                </a:prstGeom>
                <a:noFill/>
                <a:ln w="12700">
                  <a:solidFill>
                    <a:srgbClr val="FF0000"/>
                  </a:solidFill>
                  <a:round/>
                  <a:headEnd/>
                  <a:tailEnd/>
                </a:ln>
              </p:spPr>
              <p:txBody>
                <a:bodyPr/>
                <a:lstStyle/>
                <a:p>
                  <a:endParaRPr lang="en-US"/>
                </a:p>
              </p:txBody>
            </p:sp>
            <p:sp>
              <p:nvSpPr>
                <p:cNvPr id="2503" name="Line 187952"/>
                <p:cNvSpPr>
                  <a:spLocks noChangeAspect="1" noChangeShapeType="1"/>
                </p:cNvSpPr>
                <p:nvPr/>
              </p:nvSpPr>
              <p:spPr bwMode="auto">
                <a:xfrm flipV="1">
                  <a:off x="-81" y="1828"/>
                  <a:ext cx="1" cy="6"/>
                </a:xfrm>
                <a:prstGeom prst="line">
                  <a:avLst/>
                </a:prstGeom>
                <a:noFill/>
                <a:ln w="12700">
                  <a:solidFill>
                    <a:srgbClr val="FF0000"/>
                  </a:solidFill>
                  <a:round/>
                  <a:headEnd/>
                  <a:tailEnd/>
                </a:ln>
              </p:spPr>
              <p:txBody>
                <a:bodyPr/>
                <a:lstStyle/>
                <a:p>
                  <a:endParaRPr lang="en-US"/>
                </a:p>
              </p:txBody>
            </p:sp>
            <p:sp>
              <p:nvSpPr>
                <p:cNvPr id="2504" name="Line 187953"/>
                <p:cNvSpPr>
                  <a:spLocks noChangeAspect="1" noChangeShapeType="1"/>
                </p:cNvSpPr>
                <p:nvPr/>
              </p:nvSpPr>
              <p:spPr bwMode="auto">
                <a:xfrm>
                  <a:off x="-81" y="1480"/>
                  <a:ext cx="1" cy="6"/>
                </a:xfrm>
                <a:prstGeom prst="line">
                  <a:avLst/>
                </a:prstGeom>
                <a:noFill/>
                <a:ln w="12700">
                  <a:solidFill>
                    <a:srgbClr val="FF0000"/>
                  </a:solidFill>
                  <a:round/>
                  <a:headEnd/>
                  <a:tailEnd/>
                </a:ln>
              </p:spPr>
              <p:txBody>
                <a:bodyPr/>
                <a:lstStyle/>
                <a:p>
                  <a:endParaRPr lang="en-US"/>
                </a:p>
              </p:txBody>
            </p:sp>
            <p:sp>
              <p:nvSpPr>
                <p:cNvPr id="2505" name="Line 187954"/>
                <p:cNvSpPr>
                  <a:spLocks noChangeAspect="1" noChangeShapeType="1"/>
                </p:cNvSpPr>
                <p:nvPr/>
              </p:nvSpPr>
              <p:spPr bwMode="auto">
                <a:xfrm flipV="1">
                  <a:off x="-81" y="1643"/>
                  <a:ext cx="1" cy="6"/>
                </a:xfrm>
                <a:prstGeom prst="line">
                  <a:avLst/>
                </a:prstGeom>
                <a:noFill/>
                <a:ln w="12700">
                  <a:solidFill>
                    <a:srgbClr val="FF0000"/>
                  </a:solidFill>
                  <a:round/>
                  <a:headEnd/>
                  <a:tailEnd/>
                </a:ln>
              </p:spPr>
              <p:txBody>
                <a:bodyPr/>
                <a:lstStyle/>
                <a:p>
                  <a:endParaRPr lang="en-US"/>
                </a:p>
              </p:txBody>
            </p:sp>
            <p:sp>
              <p:nvSpPr>
                <p:cNvPr id="2506" name="Line 187955"/>
                <p:cNvSpPr>
                  <a:spLocks noChangeAspect="1" noChangeShapeType="1"/>
                </p:cNvSpPr>
                <p:nvPr/>
              </p:nvSpPr>
              <p:spPr bwMode="auto">
                <a:xfrm>
                  <a:off x="-81" y="1480"/>
                  <a:ext cx="1" cy="6"/>
                </a:xfrm>
                <a:prstGeom prst="line">
                  <a:avLst/>
                </a:prstGeom>
                <a:noFill/>
                <a:ln w="12700">
                  <a:solidFill>
                    <a:srgbClr val="FF0000"/>
                  </a:solidFill>
                  <a:round/>
                  <a:headEnd/>
                  <a:tailEnd/>
                </a:ln>
              </p:spPr>
              <p:txBody>
                <a:bodyPr/>
                <a:lstStyle/>
                <a:p>
                  <a:endParaRPr lang="en-US"/>
                </a:p>
              </p:txBody>
            </p:sp>
            <p:sp>
              <p:nvSpPr>
                <p:cNvPr id="2507" name="Line 187956"/>
                <p:cNvSpPr>
                  <a:spLocks noChangeAspect="1" noChangeShapeType="1"/>
                </p:cNvSpPr>
                <p:nvPr/>
              </p:nvSpPr>
              <p:spPr bwMode="auto">
                <a:xfrm flipV="1">
                  <a:off x="-81" y="1840"/>
                  <a:ext cx="4" cy="5"/>
                </a:xfrm>
                <a:prstGeom prst="line">
                  <a:avLst/>
                </a:prstGeom>
                <a:noFill/>
                <a:ln w="12700">
                  <a:solidFill>
                    <a:srgbClr val="FF0000"/>
                  </a:solidFill>
                  <a:round/>
                  <a:headEnd/>
                  <a:tailEnd/>
                </a:ln>
              </p:spPr>
              <p:txBody>
                <a:bodyPr/>
                <a:lstStyle/>
                <a:p>
                  <a:endParaRPr lang="en-US"/>
                </a:p>
              </p:txBody>
            </p:sp>
            <p:sp>
              <p:nvSpPr>
                <p:cNvPr id="2508" name="Line 187957"/>
                <p:cNvSpPr>
                  <a:spLocks noChangeAspect="1" noChangeShapeType="1"/>
                </p:cNvSpPr>
                <p:nvPr/>
              </p:nvSpPr>
              <p:spPr bwMode="auto">
                <a:xfrm>
                  <a:off x="-81" y="1637"/>
                  <a:ext cx="4" cy="1"/>
                </a:xfrm>
                <a:prstGeom prst="line">
                  <a:avLst/>
                </a:prstGeom>
                <a:noFill/>
                <a:ln w="12700">
                  <a:solidFill>
                    <a:srgbClr val="FF0000"/>
                  </a:solidFill>
                  <a:round/>
                  <a:headEnd/>
                  <a:tailEnd/>
                </a:ln>
              </p:spPr>
              <p:txBody>
                <a:bodyPr/>
                <a:lstStyle/>
                <a:p>
                  <a:endParaRPr lang="en-US"/>
                </a:p>
              </p:txBody>
            </p:sp>
            <p:sp>
              <p:nvSpPr>
                <p:cNvPr id="2509" name="Line 187958"/>
                <p:cNvSpPr>
                  <a:spLocks noChangeAspect="1" noChangeShapeType="1"/>
                </p:cNvSpPr>
                <p:nvPr/>
              </p:nvSpPr>
              <p:spPr bwMode="auto">
                <a:xfrm>
                  <a:off x="-81" y="1464"/>
                  <a:ext cx="1" cy="5"/>
                </a:xfrm>
                <a:prstGeom prst="line">
                  <a:avLst/>
                </a:prstGeom>
                <a:noFill/>
                <a:ln w="12700">
                  <a:solidFill>
                    <a:srgbClr val="FF0000"/>
                  </a:solidFill>
                  <a:round/>
                  <a:headEnd/>
                  <a:tailEnd/>
                </a:ln>
              </p:spPr>
              <p:txBody>
                <a:bodyPr/>
                <a:lstStyle/>
                <a:p>
                  <a:endParaRPr lang="en-US"/>
                </a:p>
              </p:txBody>
            </p:sp>
            <p:sp>
              <p:nvSpPr>
                <p:cNvPr id="2510" name="Line 187959"/>
                <p:cNvSpPr>
                  <a:spLocks noChangeAspect="1" noChangeShapeType="1"/>
                </p:cNvSpPr>
                <p:nvPr/>
              </p:nvSpPr>
              <p:spPr bwMode="auto">
                <a:xfrm>
                  <a:off x="-81" y="1469"/>
                  <a:ext cx="1" cy="6"/>
                </a:xfrm>
                <a:prstGeom prst="line">
                  <a:avLst/>
                </a:prstGeom>
                <a:noFill/>
                <a:ln w="12700">
                  <a:solidFill>
                    <a:srgbClr val="FF0000"/>
                  </a:solidFill>
                  <a:round/>
                  <a:headEnd/>
                  <a:tailEnd/>
                </a:ln>
              </p:spPr>
              <p:txBody>
                <a:bodyPr/>
                <a:lstStyle/>
                <a:p>
                  <a:endParaRPr lang="en-US"/>
                </a:p>
              </p:txBody>
            </p:sp>
            <p:sp>
              <p:nvSpPr>
                <p:cNvPr id="2511" name="Line 187960"/>
                <p:cNvSpPr>
                  <a:spLocks noChangeAspect="1" noChangeShapeType="1"/>
                </p:cNvSpPr>
                <p:nvPr/>
              </p:nvSpPr>
              <p:spPr bwMode="auto">
                <a:xfrm>
                  <a:off x="-81" y="1486"/>
                  <a:ext cx="1" cy="6"/>
                </a:xfrm>
                <a:prstGeom prst="line">
                  <a:avLst/>
                </a:prstGeom>
                <a:noFill/>
                <a:ln w="12700">
                  <a:solidFill>
                    <a:srgbClr val="FF0000"/>
                  </a:solidFill>
                  <a:round/>
                  <a:headEnd/>
                  <a:tailEnd/>
                </a:ln>
              </p:spPr>
              <p:txBody>
                <a:bodyPr/>
                <a:lstStyle/>
                <a:p>
                  <a:endParaRPr lang="en-US"/>
                </a:p>
              </p:txBody>
            </p:sp>
            <p:sp>
              <p:nvSpPr>
                <p:cNvPr id="2512" name="Line 187961"/>
                <p:cNvSpPr>
                  <a:spLocks noChangeAspect="1" noChangeShapeType="1"/>
                </p:cNvSpPr>
                <p:nvPr/>
              </p:nvSpPr>
              <p:spPr bwMode="auto">
                <a:xfrm flipV="1">
                  <a:off x="-81" y="2013"/>
                  <a:ext cx="1" cy="6"/>
                </a:xfrm>
                <a:prstGeom prst="line">
                  <a:avLst/>
                </a:prstGeom>
                <a:noFill/>
                <a:ln w="12700">
                  <a:solidFill>
                    <a:srgbClr val="FF0000"/>
                  </a:solidFill>
                  <a:round/>
                  <a:headEnd/>
                  <a:tailEnd/>
                </a:ln>
              </p:spPr>
              <p:txBody>
                <a:bodyPr/>
                <a:lstStyle/>
                <a:p>
                  <a:endParaRPr lang="en-US"/>
                </a:p>
              </p:txBody>
            </p:sp>
            <p:sp>
              <p:nvSpPr>
                <p:cNvPr id="2513" name="Line 187962"/>
                <p:cNvSpPr>
                  <a:spLocks noChangeAspect="1" noChangeShapeType="1"/>
                </p:cNvSpPr>
                <p:nvPr/>
              </p:nvSpPr>
              <p:spPr bwMode="auto">
                <a:xfrm flipH="1">
                  <a:off x="-87" y="1828"/>
                  <a:ext cx="6" cy="1"/>
                </a:xfrm>
                <a:prstGeom prst="line">
                  <a:avLst/>
                </a:prstGeom>
                <a:noFill/>
                <a:ln w="12700">
                  <a:solidFill>
                    <a:srgbClr val="FF0000"/>
                  </a:solidFill>
                  <a:round/>
                  <a:headEnd/>
                  <a:tailEnd/>
                </a:ln>
              </p:spPr>
              <p:txBody>
                <a:bodyPr/>
                <a:lstStyle/>
                <a:p>
                  <a:endParaRPr lang="en-US"/>
                </a:p>
              </p:txBody>
            </p:sp>
            <p:sp>
              <p:nvSpPr>
                <p:cNvPr id="2514" name="Line 187963"/>
                <p:cNvSpPr>
                  <a:spLocks noChangeAspect="1" noChangeShapeType="1"/>
                </p:cNvSpPr>
                <p:nvPr/>
              </p:nvSpPr>
              <p:spPr bwMode="auto">
                <a:xfrm>
                  <a:off x="-81" y="1558"/>
                  <a:ext cx="1" cy="6"/>
                </a:xfrm>
                <a:prstGeom prst="line">
                  <a:avLst/>
                </a:prstGeom>
                <a:noFill/>
                <a:ln w="12700">
                  <a:solidFill>
                    <a:srgbClr val="FF0000"/>
                  </a:solidFill>
                  <a:round/>
                  <a:headEnd/>
                  <a:tailEnd/>
                </a:ln>
              </p:spPr>
              <p:txBody>
                <a:bodyPr/>
                <a:lstStyle/>
                <a:p>
                  <a:endParaRPr lang="en-US"/>
                </a:p>
              </p:txBody>
            </p:sp>
            <p:sp>
              <p:nvSpPr>
                <p:cNvPr id="2515" name="Line 187964"/>
                <p:cNvSpPr>
                  <a:spLocks noChangeAspect="1" noChangeShapeType="1"/>
                </p:cNvSpPr>
                <p:nvPr/>
              </p:nvSpPr>
              <p:spPr bwMode="auto">
                <a:xfrm>
                  <a:off x="-81" y="1480"/>
                  <a:ext cx="1" cy="6"/>
                </a:xfrm>
                <a:prstGeom prst="line">
                  <a:avLst/>
                </a:prstGeom>
                <a:noFill/>
                <a:ln w="12700">
                  <a:solidFill>
                    <a:srgbClr val="FF0000"/>
                  </a:solidFill>
                  <a:round/>
                  <a:headEnd/>
                  <a:tailEnd/>
                </a:ln>
              </p:spPr>
              <p:txBody>
                <a:bodyPr/>
                <a:lstStyle/>
                <a:p>
                  <a:endParaRPr lang="en-US"/>
                </a:p>
              </p:txBody>
            </p:sp>
            <p:sp>
              <p:nvSpPr>
                <p:cNvPr id="2516" name="Line 187965"/>
                <p:cNvSpPr>
                  <a:spLocks noChangeAspect="1" noChangeShapeType="1"/>
                </p:cNvSpPr>
                <p:nvPr/>
              </p:nvSpPr>
              <p:spPr bwMode="auto">
                <a:xfrm>
                  <a:off x="-81" y="1492"/>
                  <a:ext cx="1" cy="5"/>
                </a:xfrm>
                <a:prstGeom prst="line">
                  <a:avLst/>
                </a:prstGeom>
                <a:noFill/>
                <a:ln w="12700">
                  <a:solidFill>
                    <a:srgbClr val="FF0000"/>
                  </a:solidFill>
                  <a:round/>
                  <a:headEnd/>
                  <a:tailEnd/>
                </a:ln>
              </p:spPr>
              <p:txBody>
                <a:bodyPr/>
                <a:lstStyle/>
                <a:p>
                  <a:endParaRPr lang="en-US"/>
                </a:p>
              </p:txBody>
            </p:sp>
            <p:sp>
              <p:nvSpPr>
                <p:cNvPr id="2517" name="Line 187966"/>
                <p:cNvSpPr>
                  <a:spLocks noChangeAspect="1" noChangeShapeType="1"/>
                </p:cNvSpPr>
                <p:nvPr/>
              </p:nvSpPr>
              <p:spPr bwMode="auto">
                <a:xfrm flipV="1">
                  <a:off x="-81" y="1739"/>
                  <a:ext cx="1" cy="5"/>
                </a:xfrm>
                <a:prstGeom prst="line">
                  <a:avLst/>
                </a:prstGeom>
                <a:noFill/>
                <a:ln w="12700">
                  <a:solidFill>
                    <a:srgbClr val="FF0000"/>
                  </a:solidFill>
                  <a:round/>
                  <a:headEnd/>
                  <a:tailEnd/>
                </a:ln>
              </p:spPr>
              <p:txBody>
                <a:bodyPr/>
                <a:lstStyle/>
                <a:p>
                  <a:endParaRPr lang="en-US"/>
                </a:p>
              </p:txBody>
            </p:sp>
            <p:sp>
              <p:nvSpPr>
                <p:cNvPr id="2518" name="Line 187967"/>
                <p:cNvSpPr>
                  <a:spLocks noChangeAspect="1" noChangeShapeType="1"/>
                </p:cNvSpPr>
                <p:nvPr/>
              </p:nvSpPr>
              <p:spPr bwMode="auto">
                <a:xfrm>
                  <a:off x="-81" y="1503"/>
                  <a:ext cx="1" cy="5"/>
                </a:xfrm>
                <a:prstGeom prst="line">
                  <a:avLst/>
                </a:prstGeom>
                <a:noFill/>
                <a:ln w="12700">
                  <a:solidFill>
                    <a:srgbClr val="FF0000"/>
                  </a:solidFill>
                  <a:round/>
                  <a:headEnd/>
                  <a:tailEnd/>
                </a:ln>
              </p:spPr>
              <p:txBody>
                <a:bodyPr/>
                <a:lstStyle/>
                <a:p>
                  <a:endParaRPr lang="en-US"/>
                </a:p>
              </p:txBody>
            </p:sp>
            <p:sp>
              <p:nvSpPr>
                <p:cNvPr id="2519" name="Line 187968"/>
                <p:cNvSpPr>
                  <a:spLocks noChangeAspect="1" noChangeShapeType="1"/>
                </p:cNvSpPr>
                <p:nvPr/>
              </p:nvSpPr>
              <p:spPr bwMode="auto">
                <a:xfrm>
                  <a:off x="-81" y="1497"/>
                  <a:ext cx="1" cy="6"/>
                </a:xfrm>
                <a:prstGeom prst="line">
                  <a:avLst/>
                </a:prstGeom>
                <a:noFill/>
                <a:ln w="12700">
                  <a:solidFill>
                    <a:srgbClr val="FF0000"/>
                  </a:solidFill>
                  <a:round/>
                  <a:headEnd/>
                  <a:tailEnd/>
                </a:ln>
              </p:spPr>
              <p:txBody>
                <a:bodyPr/>
                <a:lstStyle/>
                <a:p>
                  <a:endParaRPr lang="en-US"/>
                </a:p>
              </p:txBody>
            </p:sp>
            <p:sp>
              <p:nvSpPr>
                <p:cNvPr id="2520" name="Line 187969"/>
                <p:cNvSpPr>
                  <a:spLocks noChangeAspect="1" noChangeShapeType="1"/>
                </p:cNvSpPr>
                <p:nvPr/>
              </p:nvSpPr>
              <p:spPr bwMode="auto">
                <a:xfrm>
                  <a:off x="-81" y="1475"/>
                  <a:ext cx="1" cy="5"/>
                </a:xfrm>
                <a:prstGeom prst="line">
                  <a:avLst/>
                </a:prstGeom>
                <a:noFill/>
                <a:ln w="12700">
                  <a:solidFill>
                    <a:srgbClr val="FF0000"/>
                  </a:solidFill>
                  <a:round/>
                  <a:headEnd/>
                  <a:tailEnd/>
                </a:ln>
              </p:spPr>
              <p:txBody>
                <a:bodyPr/>
                <a:lstStyle/>
                <a:p>
                  <a:endParaRPr lang="en-US"/>
                </a:p>
              </p:txBody>
            </p:sp>
            <p:sp>
              <p:nvSpPr>
                <p:cNvPr id="2521" name="Line 187970"/>
                <p:cNvSpPr>
                  <a:spLocks noChangeAspect="1" noChangeShapeType="1"/>
                </p:cNvSpPr>
                <p:nvPr/>
              </p:nvSpPr>
              <p:spPr bwMode="auto">
                <a:xfrm flipV="1">
                  <a:off x="-81" y="2019"/>
                  <a:ext cx="1" cy="6"/>
                </a:xfrm>
                <a:prstGeom prst="line">
                  <a:avLst/>
                </a:prstGeom>
                <a:noFill/>
                <a:ln w="12700">
                  <a:solidFill>
                    <a:srgbClr val="FF0000"/>
                  </a:solidFill>
                  <a:round/>
                  <a:headEnd/>
                  <a:tailEnd/>
                </a:ln>
              </p:spPr>
              <p:txBody>
                <a:bodyPr/>
                <a:lstStyle/>
                <a:p>
                  <a:endParaRPr lang="en-US"/>
                </a:p>
              </p:txBody>
            </p:sp>
            <p:sp>
              <p:nvSpPr>
                <p:cNvPr id="2522" name="Line 187971"/>
                <p:cNvSpPr>
                  <a:spLocks noChangeAspect="1" noChangeShapeType="1"/>
                </p:cNvSpPr>
                <p:nvPr/>
              </p:nvSpPr>
              <p:spPr bwMode="auto">
                <a:xfrm flipH="1">
                  <a:off x="-87" y="1508"/>
                  <a:ext cx="6" cy="6"/>
                </a:xfrm>
                <a:prstGeom prst="line">
                  <a:avLst/>
                </a:prstGeom>
                <a:noFill/>
                <a:ln w="12700">
                  <a:solidFill>
                    <a:srgbClr val="FF0000"/>
                  </a:solidFill>
                  <a:round/>
                  <a:headEnd/>
                  <a:tailEnd/>
                </a:ln>
              </p:spPr>
              <p:txBody>
                <a:bodyPr/>
                <a:lstStyle/>
                <a:p>
                  <a:endParaRPr lang="en-US"/>
                </a:p>
              </p:txBody>
            </p:sp>
            <p:sp>
              <p:nvSpPr>
                <p:cNvPr id="2523" name="Line 187972"/>
                <p:cNvSpPr>
                  <a:spLocks noChangeAspect="1" noChangeShapeType="1"/>
                </p:cNvSpPr>
                <p:nvPr/>
              </p:nvSpPr>
              <p:spPr bwMode="auto">
                <a:xfrm>
                  <a:off x="-81" y="1554"/>
                  <a:ext cx="1" cy="4"/>
                </a:xfrm>
                <a:prstGeom prst="line">
                  <a:avLst/>
                </a:prstGeom>
                <a:noFill/>
                <a:ln w="12700">
                  <a:solidFill>
                    <a:srgbClr val="FF0000"/>
                  </a:solidFill>
                  <a:round/>
                  <a:headEnd/>
                  <a:tailEnd/>
                </a:ln>
              </p:spPr>
              <p:txBody>
                <a:bodyPr/>
                <a:lstStyle/>
                <a:p>
                  <a:endParaRPr lang="en-US"/>
                </a:p>
              </p:txBody>
            </p:sp>
            <p:sp>
              <p:nvSpPr>
                <p:cNvPr id="2524" name="Line 187973"/>
                <p:cNvSpPr>
                  <a:spLocks noChangeAspect="1" noChangeShapeType="1"/>
                </p:cNvSpPr>
                <p:nvPr/>
              </p:nvSpPr>
              <p:spPr bwMode="auto">
                <a:xfrm flipV="1">
                  <a:off x="-87" y="1845"/>
                  <a:ext cx="6" cy="5"/>
                </a:xfrm>
                <a:prstGeom prst="line">
                  <a:avLst/>
                </a:prstGeom>
                <a:noFill/>
                <a:ln w="12700">
                  <a:solidFill>
                    <a:srgbClr val="FF0000"/>
                  </a:solidFill>
                  <a:round/>
                  <a:headEnd/>
                  <a:tailEnd/>
                </a:ln>
              </p:spPr>
              <p:txBody>
                <a:bodyPr/>
                <a:lstStyle/>
                <a:p>
                  <a:endParaRPr lang="en-US"/>
                </a:p>
              </p:txBody>
            </p:sp>
            <p:sp>
              <p:nvSpPr>
                <p:cNvPr id="2525" name="Line 187974"/>
                <p:cNvSpPr>
                  <a:spLocks noChangeAspect="1" noChangeShapeType="1"/>
                </p:cNvSpPr>
                <p:nvPr/>
              </p:nvSpPr>
              <p:spPr bwMode="auto">
                <a:xfrm flipV="1">
                  <a:off x="-87" y="2025"/>
                  <a:ext cx="6" cy="5"/>
                </a:xfrm>
                <a:prstGeom prst="line">
                  <a:avLst/>
                </a:prstGeom>
                <a:noFill/>
                <a:ln w="12700">
                  <a:solidFill>
                    <a:srgbClr val="FF0000"/>
                  </a:solidFill>
                  <a:round/>
                  <a:headEnd/>
                  <a:tailEnd/>
                </a:ln>
              </p:spPr>
              <p:txBody>
                <a:bodyPr/>
                <a:lstStyle/>
                <a:p>
                  <a:endParaRPr lang="en-US"/>
                </a:p>
              </p:txBody>
            </p:sp>
            <p:sp>
              <p:nvSpPr>
                <p:cNvPr id="2526" name="Line 187975"/>
                <p:cNvSpPr>
                  <a:spLocks noChangeAspect="1" noChangeShapeType="1"/>
                </p:cNvSpPr>
                <p:nvPr/>
              </p:nvSpPr>
              <p:spPr bwMode="auto">
                <a:xfrm>
                  <a:off x="-87" y="1548"/>
                  <a:ext cx="6" cy="6"/>
                </a:xfrm>
                <a:prstGeom prst="line">
                  <a:avLst/>
                </a:prstGeom>
                <a:noFill/>
                <a:ln w="12700">
                  <a:solidFill>
                    <a:srgbClr val="FF0000"/>
                  </a:solidFill>
                  <a:round/>
                  <a:headEnd/>
                  <a:tailEnd/>
                </a:ln>
              </p:spPr>
              <p:txBody>
                <a:bodyPr/>
                <a:lstStyle/>
                <a:p>
                  <a:endParaRPr lang="en-US"/>
                </a:p>
              </p:txBody>
            </p:sp>
            <p:sp>
              <p:nvSpPr>
                <p:cNvPr id="2527" name="Line 187976"/>
                <p:cNvSpPr>
                  <a:spLocks noChangeAspect="1" noChangeShapeType="1"/>
                </p:cNvSpPr>
                <p:nvPr/>
              </p:nvSpPr>
              <p:spPr bwMode="auto">
                <a:xfrm flipV="1">
                  <a:off x="-87" y="2035"/>
                  <a:ext cx="1" cy="6"/>
                </a:xfrm>
                <a:prstGeom prst="line">
                  <a:avLst/>
                </a:prstGeom>
                <a:noFill/>
                <a:ln w="12700">
                  <a:solidFill>
                    <a:srgbClr val="FF0000"/>
                  </a:solidFill>
                  <a:round/>
                  <a:headEnd/>
                  <a:tailEnd/>
                </a:ln>
              </p:spPr>
              <p:txBody>
                <a:bodyPr/>
                <a:lstStyle/>
                <a:p>
                  <a:endParaRPr lang="en-US"/>
                </a:p>
              </p:txBody>
            </p:sp>
            <p:sp>
              <p:nvSpPr>
                <p:cNvPr id="2528" name="Line 187977"/>
                <p:cNvSpPr>
                  <a:spLocks noChangeAspect="1" noChangeShapeType="1"/>
                </p:cNvSpPr>
                <p:nvPr/>
              </p:nvSpPr>
              <p:spPr bwMode="auto">
                <a:xfrm flipV="1">
                  <a:off x="-87" y="2030"/>
                  <a:ext cx="1" cy="5"/>
                </a:xfrm>
                <a:prstGeom prst="line">
                  <a:avLst/>
                </a:prstGeom>
                <a:noFill/>
                <a:ln w="12700">
                  <a:solidFill>
                    <a:srgbClr val="FF0000"/>
                  </a:solidFill>
                  <a:round/>
                  <a:headEnd/>
                  <a:tailEnd/>
                </a:ln>
              </p:spPr>
              <p:txBody>
                <a:bodyPr/>
                <a:lstStyle/>
                <a:p>
                  <a:endParaRPr lang="en-US"/>
                </a:p>
              </p:txBody>
            </p:sp>
            <p:sp>
              <p:nvSpPr>
                <p:cNvPr id="2529" name="Line 187978"/>
                <p:cNvSpPr>
                  <a:spLocks noChangeAspect="1" noChangeShapeType="1"/>
                </p:cNvSpPr>
                <p:nvPr/>
              </p:nvSpPr>
              <p:spPr bwMode="auto">
                <a:xfrm flipV="1">
                  <a:off x="-87" y="1649"/>
                  <a:ext cx="6" cy="5"/>
                </a:xfrm>
                <a:prstGeom prst="line">
                  <a:avLst/>
                </a:prstGeom>
                <a:noFill/>
                <a:ln w="12700">
                  <a:solidFill>
                    <a:srgbClr val="FF0000"/>
                  </a:solidFill>
                  <a:round/>
                  <a:headEnd/>
                  <a:tailEnd/>
                </a:ln>
              </p:spPr>
              <p:txBody>
                <a:bodyPr/>
                <a:lstStyle/>
                <a:p>
                  <a:endParaRPr lang="en-US"/>
                </a:p>
              </p:txBody>
            </p:sp>
            <p:sp>
              <p:nvSpPr>
                <p:cNvPr id="2530" name="Line 187979"/>
                <p:cNvSpPr>
                  <a:spLocks noChangeAspect="1" noChangeShapeType="1"/>
                </p:cNvSpPr>
                <p:nvPr/>
              </p:nvSpPr>
              <p:spPr bwMode="auto">
                <a:xfrm>
                  <a:off x="-87" y="1514"/>
                  <a:ext cx="1" cy="6"/>
                </a:xfrm>
                <a:prstGeom prst="line">
                  <a:avLst/>
                </a:prstGeom>
                <a:noFill/>
                <a:ln w="12700">
                  <a:solidFill>
                    <a:srgbClr val="FF0000"/>
                  </a:solidFill>
                  <a:round/>
                  <a:headEnd/>
                  <a:tailEnd/>
                </a:ln>
              </p:spPr>
              <p:txBody>
                <a:bodyPr/>
                <a:lstStyle/>
                <a:p>
                  <a:endParaRPr lang="en-US"/>
                </a:p>
              </p:txBody>
            </p:sp>
            <p:sp>
              <p:nvSpPr>
                <p:cNvPr id="2531" name="Line 187980"/>
                <p:cNvSpPr>
                  <a:spLocks noChangeAspect="1" noChangeShapeType="1"/>
                </p:cNvSpPr>
                <p:nvPr/>
              </p:nvSpPr>
              <p:spPr bwMode="auto">
                <a:xfrm flipV="1">
                  <a:off x="-87" y="1817"/>
                  <a:ext cx="1" cy="5"/>
                </a:xfrm>
                <a:prstGeom prst="line">
                  <a:avLst/>
                </a:prstGeom>
                <a:noFill/>
                <a:ln w="12700">
                  <a:solidFill>
                    <a:srgbClr val="FF0000"/>
                  </a:solidFill>
                  <a:round/>
                  <a:headEnd/>
                  <a:tailEnd/>
                </a:ln>
              </p:spPr>
              <p:txBody>
                <a:bodyPr/>
                <a:lstStyle/>
                <a:p>
                  <a:endParaRPr lang="en-US"/>
                </a:p>
              </p:txBody>
            </p:sp>
            <p:sp>
              <p:nvSpPr>
                <p:cNvPr id="2532" name="Line 187981"/>
                <p:cNvSpPr>
                  <a:spLocks noChangeAspect="1" noChangeShapeType="1"/>
                </p:cNvSpPr>
                <p:nvPr/>
              </p:nvSpPr>
              <p:spPr bwMode="auto">
                <a:xfrm flipV="1">
                  <a:off x="-87" y="2041"/>
                  <a:ext cx="1" cy="6"/>
                </a:xfrm>
                <a:prstGeom prst="line">
                  <a:avLst/>
                </a:prstGeom>
                <a:noFill/>
                <a:ln w="12700">
                  <a:solidFill>
                    <a:srgbClr val="FF0000"/>
                  </a:solidFill>
                  <a:round/>
                  <a:headEnd/>
                  <a:tailEnd/>
                </a:ln>
              </p:spPr>
              <p:txBody>
                <a:bodyPr/>
                <a:lstStyle/>
                <a:p>
                  <a:endParaRPr lang="en-US"/>
                </a:p>
              </p:txBody>
            </p:sp>
            <p:sp>
              <p:nvSpPr>
                <p:cNvPr id="2533" name="Line 187982"/>
                <p:cNvSpPr>
                  <a:spLocks noChangeAspect="1" noChangeShapeType="1"/>
                </p:cNvSpPr>
                <p:nvPr/>
              </p:nvSpPr>
              <p:spPr bwMode="auto">
                <a:xfrm>
                  <a:off x="-87" y="1542"/>
                  <a:ext cx="1" cy="6"/>
                </a:xfrm>
                <a:prstGeom prst="line">
                  <a:avLst/>
                </a:prstGeom>
                <a:noFill/>
                <a:ln w="12700">
                  <a:solidFill>
                    <a:srgbClr val="FF0000"/>
                  </a:solidFill>
                  <a:round/>
                  <a:headEnd/>
                  <a:tailEnd/>
                </a:ln>
              </p:spPr>
              <p:txBody>
                <a:bodyPr/>
                <a:lstStyle/>
                <a:p>
                  <a:endParaRPr lang="en-US"/>
                </a:p>
              </p:txBody>
            </p:sp>
            <p:sp>
              <p:nvSpPr>
                <p:cNvPr id="2534" name="Line 187983"/>
                <p:cNvSpPr>
                  <a:spLocks noChangeAspect="1" noChangeShapeType="1"/>
                </p:cNvSpPr>
                <p:nvPr/>
              </p:nvSpPr>
              <p:spPr bwMode="auto">
                <a:xfrm flipH="1">
                  <a:off x="-93" y="1828"/>
                  <a:ext cx="6" cy="1"/>
                </a:xfrm>
                <a:prstGeom prst="line">
                  <a:avLst/>
                </a:prstGeom>
                <a:noFill/>
                <a:ln w="12700">
                  <a:solidFill>
                    <a:srgbClr val="FF0000"/>
                  </a:solidFill>
                  <a:round/>
                  <a:headEnd/>
                  <a:tailEnd/>
                </a:ln>
              </p:spPr>
              <p:txBody>
                <a:bodyPr/>
                <a:lstStyle/>
                <a:p>
                  <a:endParaRPr lang="en-US"/>
                </a:p>
              </p:txBody>
            </p:sp>
            <p:sp>
              <p:nvSpPr>
                <p:cNvPr id="2535" name="Line 187984"/>
                <p:cNvSpPr>
                  <a:spLocks noChangeAspect="1" noChangeShapeType="1"/>
                </p:cNvSpPr>
                <p:nvPr/>
              </p:nvSpPr>
              <p:spPr bwMode="auto">
                <a:xfrm>
                  <a:off x="-87" y="1458"/>
                  <a:ext cx="6" cy="6"/>
                </a:xfrm>
                <a:prstGeom prst="line">
                  <a:avLst/>
                </a:prstGeom>
                <a:noFill/>
                <a:ln w="12700">
                  <a:solidFill>
                    <a:srgbClr val="FF0000"/>
                  </a:solidFill>
                  <a:round/>
                  <a:headEnd/>
                  <a:tailEnd/>
                </a:ln>
              </p:spPr>
              <p:txBody>
                <a:bodyPr/>
                <a:lstStyle/>
                <a:p>
                  <a:endParaRPr lang="en-US"/>
                </a:p>
              </p:txBody>
            </p:sp>
            <p:sp>
              <p:nvSpPr>
                <p:cNvPr id="2536" name="Line 187985"/>
                <p:cNvSpPr>
                  <a:spLocks noChangeAspect="1" noChangeShapeType="1"/>
                </p:cNvSpPr>
                <p:nvPr/>
              </p:nvSpPr>
              <p:spPr bwMode="auto">
                <a:xfrm flipH="1">
                  <a:off x="-93" y="1520"/>
                  <a:ext cx="6" cy="6"/>
                </a:xfrm>
                <a:prstGeom prst="line">
                  <a:avLst/>
                </a:prstGeom>
                <a:noFill/>
                <a:ln w="12700">
                  <a:solidFill>
                    <a:srgbClr val="FF0000"/>
                  </a:solidFill>
                  <a:round/>
                  <a:headEnd/>
                  <a:tailEnd/>
                </a:ln>
              </p:spPr>
              <p:txBody>
                <a:bodyPr/>
                <a:lstStyle/>
                <a:p>
                  <a:endParaRPr lang="en-US"/>
                </a:p>
              </p:txBody>
            </p:sp>
            <p:sp>
              <p:nvSpPr>
                <p:cNvPr id="2537" name="Line 187986"/>
                <p:cNvSpPr>
                  <a:spLocks noChangeAspect="1" noChangeShapeType="1"/>
                </p:cNvSpPr>
                <p:nvPr/>
              </p:nvSpPr>
              <p:spPr bwMode="auto">
                <a:xfrm flipH="1">
                  <a:off x="-93" y="1397"/>
                  <a:ext cx="6" cy="1"/>
                </a:xfrm>
                <a:prstGeom prst="line">
                  <a:avLst/>
                </a:prstGeom>
                <a:noFill/>
                <a:ln w="12700">
                  <a:solidFill>
                    <a:srgbClr val="FF0000"/>
                  </a:solidFill>
                  <a:round/>
                  <a:headEnd/>
                  <a:tailEnd/>
                </a:ln>
              </p:spPr>
              <p:txBody>
                <a:bodyPr/>
                <a:lstStyle/>
                <a:p>
                  <a:endParaRPr lang="en-US"/>
                </a:p>
              </p:txBody>
            </p:sp>
            <p:sp>
              <p:nvSpPr>
                <p:cNvPr id="2538" name="Line 187987"/>
                <p:cNvSpPr>
                  <a:spLocks noChangeAspect="1" noChangeShapeType="1"/>
                </p:cNvSpPr>
                <p:nvPr/>
              </p:nvSpPr>
              <p:spPr bwMode="auto">
                <a:xfrm flipV="1">
                  <a:off x="-87" y="1811"/>
                  <a:ext cx="1" cy="6"/>
                </a:xfrm>
                <a:prstGeom prst="line">
                  <a:avLst/>
                </a:prstGeom>
                <a:noFill/>
                <a:ln w="12700">
                  <a:solidFill>
                    <a:srgbClr val="FF0000"/>
                  </a:solidFill>
                  <a:round/>
                  <a:headEnd/>
                  <a:tailEnd/>
                </a:ln>
              </p:spPr>
              <p:txBody>
                <a:bodyPr/>
                <a:lstStyle/>
                <a:p>
                  <a:endParaRPr lang="en-US"/>
                </a:p>
              </p:txBody>
            </p:sp>
            <p:sp>
              <p:nvSpPr>
                <p:cNvPr id="2539" name="Line 187988"/>
                <p:cNvSpPr>
                  <a:spLocks noChangeAspect="1" noChangeShapeType="1"/>
                </p:cNvSpPr>
                <p:nvPr/>
              </p:nvSpPr>
              <p:spPr bwMode="auto">
                <a:xfrm flipV="1">
                  <a:off x="-87" y="1654"/>
                  <a:ext cx="1" cy="6"/>
                </a:xfrm>
                <a:prstGeom prst="line">
                  <a:avLst/>
                </a:prstGeom>
                <a:noFill/>
                <a:ln w="12700">
                  <a:solidFill>
                    <a:srgbClr val="FF0000"/>
                  </a:solidFill>
                  <a:round/>
                  <a:headEnd/>
                  <a:tailEnd/>
                </a:ln>
              </p:spPr>
              <p:txBody>
                <a:bodyPr/>
                <a:lstStyle/>
                <a:p>
                  <a:endParaRPr lang="en-US"/>
                </a:p>
              </p:txBody>
            </p:sp>
            <p:sp>
              <p:nvSpPr>
                <p:cNvPr id="2540" name="Line 187989"/>
                <p:cNvSpPr>
                  <a:spLocks noChangeAspect="1" noChangeShapeType="1"/>
                </p:cNvSpPr>
                <p:nvPr/>
              </p:nvSpPr>
              <p:spPr bwMode="auto">
                <a:xfrm flipV="1">
                  <a:off x="-87" y="1744"/>
                  <a:ext cx="6" cy="5"/>
                </a:xfrm>
                <a:prstGeom prst="line">
                  <a:avLst/>
                </a:prstGeom>
                <a:noFill/>
                <a:ln w="12700">
                  <a:solidFill>
                    <a:srgbClr val="FF0000"/>
                  </a:solidFill>
                  <a:round/>
                  <a:headEnd/>
                  <a:tailEnd/>
                </a:ln>
              </p:spPr>
              <p:txBody>
                <a:bodyPr/>
                <a:lstStyle/>
                <a:p>
                  <a:endParaRPr lang="en-US"/>
                </a:p>
              </p:txBody>
            </p:sp>
            <p:sp>
              <p:nvSpPr>
                <p:cNvPr id="2541" name="Line 187990"/>
                <p:cNvSpPr>
                  <a:spLocks noChangeAspect="1" noChangeShapeType="1"/>
                </p:cNvSpPr>
                <p:nvPr/>
              </p:nvSpPr>
              <p:spPr bwMode="auto">
                <a:xfrm>
                  <a:off x="-87" y="1536"/>
                  <a:ext cx="1" cy="6"/>
                </a:xfrm>
                <a:prstGeom prst="line">
                  <a:avLst/>
                </a:prstGeom>
                <a:noFill/>
                <a:ln w="12700">
                  <a:solidFill>
                    <a:srgbClr val="FF0000"/>
                  </a:solidFill>
                  <a:round/>
                  <a:headEnd/>
                  <a:tailEnd/>
                </a:ln>
              </p:spPr>
              <p:txBody>
                <a:bodyPr/>
                <a:lstStyle/>
                <a:p>
                  <a:endParaRPr lang="en-US"/>
                </a:p>
              </p:txBody>
            </p:sp>
            <p:sp>
              <p:nvSpPr>
                <p:cNvPr id="2542" name="Line 187991"/>
                <p:cNvSpPr>
                  <a:spLocks noChangeAspect="1" noChangeShapeType="1"/>
                </p:cNvSpPr>
                <p:nvPr/>
              </p:nvSpPr>
              <p:spPr bwMode="auto">
                <a:xfrm flipV="1">
                  <a:off x="-87" y="2047"/>
                  <a:ext cx="1" cy="6"/>
                </a:xfrm>
                <a:prstGeom prst="line">
                  <a:avLst/>
                </a:prstGeom>
                <a:noFill/>
                <a:ln w="12700">
                  <a:solidFill>
                    <a:srgbClr val="FF0000"/>
                  </a:solidFill>
                  <a:round/>
                  <a:headEnd/>
                  <a:tailEnd/>
                </a:ln>
              </p:spPr>
              <p:txBody>
                <a:bodyPr/>
                <a:lstStyle/>
                <a:p>
                  <a:endParaRPr lang="en-US"/>
                </a:p>
              </p:txBody>
            </p:sp>
            <p:sp>
              <p:nvSpPr>
                <p:cNvPr id="2543" name="Line 187992"/>
                <p:cNvSpPr>
                  <a:spLocks noChangeAspect="1" noChangeShapeType="1"/>
                </p:cNvSpPr>
                <p:nvPr/>
              </p:nvSpPr>
              <p:spPr bwMode="auto">
                <a:xfrm flipH="1">
                  <a:off x="-93" y="1811"/>
                  <a:ext cx="6" cy="1"/>
                </a:xfrm>
                <a:prstGeom prst="line">
                  <a:avLst/>
                </a:prstGeom>
                <a:noFill/>
                <a:ln w="12700">
                  <a:solidFill>
                    <a:srgbClr val="FF0000"/>
                  </a:solidFill>
                  <a:round/>
                  <a:headEnd/>
                  <a:tailEnd/>
                </a:ln>
              </p:spPr>
              <p:txBody>
                <a:bodyPr/>
                <a:lstStyle/>
                <a:p>
                  <a:endParaRPr lang="en-US"/>
                </a:p>
              </p:txBody>
            </p:sp>
            <p:sp>
              <p:nvSpPr>
                <p:cNvPr id="2544" name="Line 187993"/>
                <p:cNvSpPr>
                  <a:spLocks noChangeAspect="1" noChangeShapeType="1"/>
                </p:cNvSpPr>
                <p:nvPr/>
              </p:nvSpPr>
              <p:spPr bwMode="auto">
                <a:xfrm flipV="1">
                  <a:off x="-87" y="1660"/>
                  <a:ext cx="1" cy="5"/>
                </a:xfrm>
                <a:prstGeom prst="line">
                  <a:avLst/>
                </a:prstGeom>
                <a:noFill/>
                <a:ln w="12700">
                  <a:solidFill>
                    <a:srgbClr val="FF0000"/>
                  </a:solidFill>
                  <a:round/>
                  <a:headEnd/>
                  <a:tailEnd/>
                </a:ln>
              </p:spPr>
              <p:txBody>
                <a:bodyPr/>
                <a:lstStyle/>
                <a:p>
                  <a:endParaRPr lang="en-US"/>
                </a:p>
              </p:txBody>
            </p:sp>
            <p:sp>
              <p:nvSpPr>
                <p:cNvPr id="2545" name="Line 187995"/>
                <p:cNvSpPr>
                  <a:spLocks noChangeAspect="1" noChangeShapeType="1"/>
                </p:cNvSpPr>
                <p:nvPr/>
              </p:nvSpPr>
              <p:spPr bwMode="auto">
                <a:xfrm>
                  <a:off x="-93" y="1526"/>
                  <a:ext cx="1" cy="4"/>
                </a:xfrm>
                <a:prstGeom prst="line">
                  <a:avLst/>
                </a:prstGeom>
                <a:noFill/>
                <a:ln w="12700">
                  <a:solidFill>
                    <a:srgbClr val="FF0000"/>
                  </a:solidFill>
                  <a:round/>
                  <a:headEnd/>
                  <a:tailEnd/>
                </a:ln>
              </p:spPr>
              <p:txBody>
                <a:bodyPr/>
                <a:lstStyle/>
                <a:p>
                  <a:endParaRPr lang="en-US"/>
                </a:p>
              </p:txBody>
            </p:sp>
            <p:sp>
              <p:nvSpPr>
                <p:cNvPr id="2546" name="Line 187996"/>
                <p:cNvSpPr>
                  <a:spLocks noChangeAspect="1" noChangeShapeType="1"/>
                </p:cNvSpPr>
                <p:nvPr/>
              </p:nvSpPr>
              <p:spPr bwMode="auto">
                <a:xfrm>
                  <a:off x="-93" y="1822"/>
                  <a:ext cx="6" cy="1"/>
                </a:xfrm>
                <a:prstGeom prst="line">
                  <a:avLst/>
                </a:prstGeom>
                <a:noFill/>
                <a:ln w="12700">
                  <a:solidFill>
                    <a:srgbClr val="FF0000"/>
                  </a:solidFill>
                  <a:round/>
                  <a:headEnd/>
                  <a:tailEnd/>
                </a:ln>
              </p:spPr>
              <p:txBody>
                <a:bodyPr/>
                <a:lstStyle/>
                <a:p>
                  <a:endParaRPr lang="en-US"/>
                </a:p>
              </p:txBody>
            </p:sp>
            <p:sp>
              <p:nvSpPr>
                <p:cNvPr id="2547" name="Line 187997"/>
                <p:cNvSpPr>
                  <a:spLocks noChangeAspect="1" noChangeShapeType="1"/>
                </p:cNvSpPr>
                <p:nvPr/>
              </p:nvSpPr>
              <p:spPr bwMode="auto">
                <a:xfrm flipV="1">
                  <a:off x="-93" y="1850"/>
                  <a:ext cx="6" cy="6"/>
                </a:xfrm>
                <a:prstGeom prst="line">
                  <a:avLst/>
                </a:prstGeom>
                <a:noFill/>
                <a:ln w="12700">
                  <a:solidFill>
                    <a:srgbClr val="FF0000"/>
                  </a:solidFill>
                  <a:round/>
                  <a:headEnd/>
                  <a:tailEnd/>
                </a:ln>
              </p:spPr>
              <p:txBody>
                <a:bodyPr/>
                <a:lstStyle/>
                <a:p>
                  <a:endParaRPr lang="en-US"/>
                </a:p>
              </p:txBody>
            </p:sp>
            <p:sp>
              <p:nvSpPr>
                <p:cNvPr id="2548" name="Line 187998"/>
                <p:cNvSpPr>
                  <a:spLocks noChangeAspect="1" noChangeShapeType="1"/>
                </p:cNvSpPr>
                <p:nvPr/>
              </p:nvSpPr>
              <p:spPr bwMode="auto">
                <a:xfrm flipV="1">
                  <a:off x="-93" y="1665"/>
                  <a:ext cx="6" cy="6"/>
                </a:xfrm>
                <a:prstGeom prst="line">
                  <a:avLst/>
                </a:prstGeom>
                <a:noFill/>
                <a:ln w="12700">
                  <a:solidFill>
                    <a:srgbClr val="FF0000"/>
                  </a:solidFill>
                  <a:round/>
                  <a:headEnd/>
                  <a:tailEnd/>
                </a:ln>
              </p:spPr>
              <p:txBody>
                <a:bodyPr/>
                <a:lstStyle/>
                <a:p>
                  <a:endParaRPr lang="en-US"/>
                </a:p>
              </p:txBody>
            </p:sp>
            <p:sp>
              <p:nvSpPr>
                <p:cNvPr id="2549" name="Line 187999"/>
                <p:cNvSpPr>
                  <a:spLocks noChangeAspect="1" noChangeShapeType="1"/>
                </p:cNvSpPr>
                <p:nvPr/>
              </p:nvSpPr>
              <p:spPr bwMode="auto">
                <a:xfrm flipV="1">
                  <a:off x="-93" y="2053"/>
                  <a:ext cx="6" cy="6"/>
                </a:xfrm>
                <a:prstGeom prst="line">
                  <a:avLst/>
                </a:prstGeom>
                <a:noFill/>
                <a:ln w="12700">
                  <a:solidFill>
                    <a:srgbClr val="FF0000"/>
                  </a:solidFill>
                  <a:round/>
                  <a:headEnd/>
                  <a:tailEnd/>
                </a:ln>
              </p:spPr>
              <p:txBody>
                <a:bodyPr/>
                <a:lstStyle/>
                <a:p>
                  <a:endParaRPr lang="en-US"/>
                </a:p>
              </p:txBody>
            </p:sp>
            <p:sp>
              <p:nvSpPr>
                <p:cNvPr id="2550" name="Line 188000"/>
                <p:cNvSpPr>
                  <a:spLocks noChangeAspect="1" noChangeShapeType="1"/>
                </p:cNvSpPr>
                <p:nvPr/>
              </p:nvSpPr>
              <p:spPr bwMode="auto">
                <a:xfrm flipH="1">
                  <a:off x="-99" y="1397"/>
                  <a:ext cx="6" cy="4"/>
                </a:xfrm>
                <a:prstGeom prst="line">
                  <a:avLst/>
                </a:prstGeom>
                <a:noFill/>
                <a:ln w="12700">
                  <a:solidFill>
                    <a:srgbClr val="FF0000"/>
                  </a:solidFill>
                  <a:round/>
                  <a:headEnd/>
                  <a:tailEnd/>
                </a:ln>
              </p:spPr>
              <p:txBody>
                <a:bodyPr/>
                <a:lstStyle/>
                <a:p>
                  <a:endParaRPr lang="en-US"/>
                </a:p>
              </p:txBody>
            </p:sp>
            <p:sp>
              <p:nvSpPr>
                <p:cNvPr id="2551" name="Line 188001"/>
                <p:cNvSpPr>
                  <a:spLocks noChangeAspect="1" noChangeShapeType="1"/>
                </p:cNvSpPr>
                <p:nvPr/>
              </p:nvSpPr>
              <p:spPr bwMode="auto">
                <a:xfrm>
                  <a:off x="-93" y="1637"/>
                  <a:ext cx="12" cy="1"/>
                </a:xfrm>
                <a:prstGeom prst="line">
                  <a:avLst/>
                </a:prstGeom>
                <a:noFill/>
                <a:ln w="12700">
                  <a:solidFill>
                    <a:srgbClr val="FF0000"/>
                  </a:solidFill>
                  <a:round/>
                  <a:headEnd/>
                  <a:tailEnd/>
                </a:ln>
              </p:spPr>
              <p:txBody>
                <a:bodyPr/>
                <a:lstStyle/>
                <a:p>
                  <a:endParaRPr lang="en-US"/>
                </a:p>
              </p:txBody>
            </p:sp>
            <p:sp>
              <p:nvSpPr>
                <p:cNvPr id="2552" name="Line 188002"/>
                <p:cNvSpPr>
                  <a:spLocks noChangeAspect="1" noChangeShapeType="1"/>
                </p:cNvSpPr>
                <p:nvPr/>
              </p:nvSpPr>
              <p:spPr bwMode="auto">
                <a:xfrm flipH="1" flipV="1">
                  <a:off x="-99" y="1800"/>
                  <a:ext cx="6" cy="11"/>
                </a:xfrm>
                <a:prstGeom prst="line">
                  <a:avLst/>
                </a:prstGeom>
                <a:noFill/>
                <a:ln w="12700">
                  <a:solidFill>
                    <a:srgbClr val="FF0000"/>
                  </a:solidFill>
                  <a:round/>
                  <a:headEnd/>
                  <a:tailEnd/>
                </a:ln>
              </p:spPr>
              <p:txBody>
                <a:bodyPr/>
                <a:lstStyle/>
                <a:p>
                  <a:endParaRPr lang="en-US"/>
                </a:p>
              </p:txBody>
            </p:sp>
            <p:sp>
              <p:nvSpPr>
                <p:cNvPr id="2553" name="Line 188003"/>
                <p:cNvSpPr>
                  <a:spLocks noChangeAspect="1" noChangeShapeType="1"/>
                </p:cNvSpPr>
                <p:nvPr/>
              </p:nvSpPr>
              <p:spPr bwMode="auto">
                <a:xfrm flipV="1">
                  <a:off x="-93" y="1671"/>
                  <a:ext cx="1" cy="6"/>
                </a:xfrm>
                <a:prstGeom prst="line">
                  <a:avLst/>
                </a:prstGeom>
                <a:noFill/>
                <a:ln w="12700">
                  <a:solidFill>
                    <a:srgbClr val="FF0000"/>
                  </a:solidFill>
                  <a:round/>
                  <a:headEnd/>
                  <a:tailEnd/>
                </a:ln>
              </p:spPr>
              <p:txBody>
                <a:bodyPr/>
                <a:lstStyle/>
                <a:p>
                  <a:endParaRPr lang="en-US"/>
                </a:p>
              </p:txBody>
            </p:sp>
            <p:sp>
              <p:nvSpPr>
                <p:cNvPr id="2554" name="Line 188004"/>
                <p:cNvSpPr>
                  <a:spLocks noChangeAspect="1" noChangeShapeType="1"/>
                </p:cNvSpPr>
                <p:nvPr/>
              </p:nvSpPr>
              <p:spPr bwMode="auto">
                <a:xfrm>
                  <a:off x="-93" y="1452"/>
                  <a:ext cx="6" cy="6"/>
                </a:xfrm>
                <a:prstGeom prst="line">
                  <a:avLst/>
                </a:prstGeom>
                <a:noFill/>
                <a:ln w="12700">
                  <a:solidFill>
                    <a:srgbClr val="FF0000"/>
                  </a:solidFill>
                  <a:round/>
                  <a:headEnd/>
                  <a:tailEnd/>
                </a:ln>
              </p:spPr>
              <p:txBody>
                <a:bodyPr/>
                <a:lstStyle/>
                <a:p>
                  <a:endParaRPr lang="en-US"/>
                </a:p>
              </p:txBody>
            </p:sp>
            <p:sp>
              <p:nvSpPr>
                <p:cNvPr id="2555" name="Line 188005"/>
                <p:cNvSpPr>
                  <a:spLocks noChangeAspect="1" noChangeShapeType="1"/>
                </p:cNvSpPr>
                <p:nvPr/>
              </p:nvSpPr>
              <p:spPr bwMode="auto">
                <a:xfrm>
                  <a:off x="-93" y="1536"/>
                  <a:ext cx="6" cy="1"/>
                </a:xfrm>
                <a:prstGeom prst="line">
                  <a:avLst/>
                </a:prstGeom>
                <a:noFill/>
                <a:ln w="12700">
                  <a:solidFill>
                    <a:srgbClr val="FF0000"/>
                  </a:solidFill>
                  <a:round/>
                  <a:headEnd/>
                  <a:tailEnd/>
                </a:ln>
              </p:spPr>
              <p:txBody>
                <a:bodyPr/>
                <a:lstStyle/>
                <a:p>
                  <a:endParaRPr lang="en-US"/>
                </a:p>
              </p:txBody>
            </p:sp>
            <p:sp>
              <p:nvSpPr>
                <p:cNvPr id="2556" name="Line 188006"/>
                <p:cNvSpPr>
                  <a:spLocks noChangeAspect="1" noChangeShapeType="1"/>
                </p:cNvSpPr>
                <p:nvPr/>
              </p:nvSpPr>
              <p:spPr bwMode="auto">
                <a:xfrm flipV="1">
                  <a:off x="-93" y="1822"/>
                  <a:ext cx="1" cy="6"/>
                </a:xfrm>
                <a:prstGeom prst="line">
                  <a:avLst/>
                </a:prstGeom>
                <a:noFill/>
                <a:ln w="12700">
                  <a:solidFill>
                    <a:srgbClr val="FF0000"/>
                  </a:solidFill>
                  <a:round/>
                  <a:headEnd/>
                  <a:tailEnd/>
                </a:ln>
              </p:spPr>
              <p:txBody>
                <a:bodyPr/>
                <a:lstStyle/>
                <a:p>
                  <a:endParaRPr lang="en-US"/>
                </a:p>
              </p:txBody>
            </p:sp>
            <p:sp>
              <p:nvSpPr>
                <p:cNvPr id="2557" name="Line 188007"/>
                <p:cNvSpPr>
                  <a:spLocks noChangeAspect="1" noChangeShapeType="1"/>
                </p:cNvSpPr>
                <p:nvPr/>
              </p:nvSpPr>
              <p:spPr bwMode="auto">
                <a:xfrm flipV="1">
                  <a:off x="-93" y="1677"/>
                  <a:ext cx="1" cy="6"/>
                </a:xfrm>
                <a:prstGeom prst="line">
                  <a:avLst/>
                </a:prstGeom>
                <a:noFill/>
                <a:ln w="12700">
                  <a:solidFill>
                    <a:srgbClr val="FF0000"/>
                  </a:solidFill>
                  <a:round/>
                  <a:headEnd/>
                  <a:tailEnd/>
                </a:ln>
              </p:spPr>
              <p:txBody>
                <a:bodyPr/>
                <a:lstStyle/>
                <a:p>
                  <a:endParaRPr lang="en-US"/>
                </a:p>
              </p:txBody>
            </p:sp>
            <p:sp>
              <p:nvSpPr>
                <p:cNvPr id="2558" name="Line 188008"/>
                <p:cNvSpPr>
                  <a:spLocks noChangeAspect="1" noChangeShapeType="1"/>
                </p:cNvSpPr>
                <p:nvPr/>
              </p:nvSpPr>
              <p:spPr bwMode="auto">
                <a:xfrm flipV="1">
                  <a:off x="-93" y="2059"/>
                  <a:ext cx="1" cy="4"/>
                </a:xfrm>
                <a:prstGeom prst="line">
                  <a:avLst/>
                </a:prstGeom>
                <a:noFill/>
                <a:ln w="12700">
                  <a:solidFill>
                    <a:srgbClr val="FF0000"/>
                  </a:solidFill>
                  <a:round/>
                  <a:headEnd/>
                  <a:tailEnd/>
                </a:ln>
              </p:spPr>
              <p:txBody>
                <a:bodyPr/>
                <a:lstStyle/>
                <a:p>
                  <a:endParaRPr lang="en-US"/>
                </a:p>
              </p:txBody>
            </p:sp>
            <p:sp>
              <p:nvSpPr>
                <p:cNvPr id="2559" name="Line 188009"/>
                <p:cNvSpPr>
                  <a:spLocks noChangeAspect="1" noChangeShapeType="1"/>
                </p:cNvSpPr>
                <p:nvPr/>
              </p:nvSpPr>
              <p:spPr bwMode="auto">
                <a:xfrm>
                  <a:off x="-93" y="1749"/>
                  <a:ext cx="6" cy="1"/>
                </a:xfrm>
                <a:prstGeom prst="line">
                  <a:avLst/>
                </a:prstGeom>
                <a:noFill/>
                <a:ln w="12700">
                  <a:solidFill>
                    <a:srgbClr val="FF0000"/>
                  </a:solidFill>
                  <a:round/>
                  <a:headEnd/>
                  <a:tailEnd/>
                </a:ln>
              </p:spPr>
              <p:txBody>
                <a:bodyPr/>
                <a:lstStyle/>
                <a:p>
                  <a:endParaRPr lang="en-US"/>
                </a:p>
              </p:txBody>
            </p:sp>
            <p:sp>
              <p:nvSpPr>
                <p:cNvPr id="2560" name="Line 188010"/>
                <p:cNvSpPr>
                  <a:spLocks noChangeAspect="1" noChangeShapeType="1"/>
                </p:cNvSpPr>
                <p:nvPr/>
              </p:nvSpPr>
              <p:spPr bwMode="auto">
                <a:xfrm>
                  <a:off x="-93" y="1530"/>
                  <a:ext cx="1" cy="6"/>
                </a:xfrm>
                <a:prstGeom prst="line">
                  <a:avLst/>
                </a:prstGeom>
                <a:noFill/>
                <a:ln w="12700">
                  <a:solidFill>
                    <a:srgbClr val="FF0000"/>
                  </a:solidFill>
                  <a:round/>
                  <a:headEnd/>
                  <a:tailEnd/>
                </a:ln>
              </p:spPr>
              <p:txBody>
                <a:bodyPr/>
                <a:lstStyle/>
                <a:p>
                  <a:endParaRPr lang="en-US"/>
                </a:p>
              </p:txBody>
            </p:sp>
            <p:sp>
              <p:nvSpPr>
                <p:cNvPr id="2561" name="Line 188011"/>
                <p:cNvSpPr>
                  <a:spLocks noChangeAspect="1" noChangeShapeType="1"/>
                </p:cNvSpPr>
                <p:nvPr/>
              </p:nvSpPr>
              <p:spPr bwMode="auto">
                <a:xfrm>
                  <a:off x="-99" y="1828"/>
                  <a:ext cx="6" cy="1"/>
                </a:xfrm>
                <a:prstGeom prst="line">
                  <a:avLst/>
                </a:prstGeom>
                <a:noFill/>
                <a:ln w="12700">
                  <a:solidFill>
                    <a:srgbClr val="FF0000"/>
                  </a:solidFill>
                  <a:round/>
                  <a:headEnd/>
                  <a:tailEnd/>
                </a:ln>
              </p:spPr>
              <p:txBody>
                <a:bodyPr/>
                <a:lstStyle/>
                <a:p>
                  <a:endParaRPr lang="en-US"/>
                </a:p>
              </p:txBody>
            </p:sp>
            <p:sp>
              <p:nvSpPr>
                <p:cNvPr id="2562" name="Line 188012"/>
                <p:cNvSpPr>
                  <a:spLocks noChangeAspect="1" noChangeShapeType="1"/>
                </p:cNvSpPr>
                <p:nvPr/>
              </p:nvSpPr>
              <p:spPr bwMode="auto">
                <a:xfrm flipV="1">
                  <a:off x="-99" y="2063"/>
                  <a:ext cx="6" cy="6"/>
                </a:xfrm>
                <a:prstGeom prst="line">
                  <a:avLst/>
                </a:prstGeom>
                <a:noFill/>
                <a:ln w="12700">
                  <a:solidFill>
                    <a:srgbClr val="FF0000"/>
                  </a:solidFill>
                  <a:round/>
                  <a:headEnd/>
                  <a:tailEnd/>
                </a:ln>
              </p:spPr>
              <p:txBody>
                <a:bodyPr/>
                <a:lstStyle/>
                <a:p>
                  <a:endParaRPr lang="en-US"/>
                </a:p>
              </p:txBody>
            </p:sp>
            <p:sp>
              <p:nvSpPr>
                <p:cNvPr id="2563" name="Line 188013"/>
                <p:cNvSpPr>
                  <a:spLocks noChangeAspect="1" noChangeShapeType="1"/>
                </p:cNvSpPr>
                <p:nvPr/>
              </p:nvSpPr>
              <p:spPr bwMode="auto">
                <a:xfrm flipV="1">
                  <a:off x="-99" y="1637"/>
                  <a:ext cx="6" cy="6"/>
                </a:xfrm>
                <a:prstGeom prst="line">
                  <a:avLst/>
                </a:prstGeom>
                <a:noFill/>
                <a:ln w="12700">
                  <a:solidFill>
                    <a:srgbClr val="FF0000"/>
                  </a:solidFill>
                  <a:round/>
                  <a:headEnd/>
                  <a:tailEnd/>
                </a:ln>
              </p:spPr>
              <p:txBody>
                <a:bodyPr/>
                <a:lstStyle/>
                <a:p>
                  <a:endParaRPr lang="en-US"/>
                </a:p>
              </p:txBody>
            </p:sp>
            <p:sp>
              <p:nvSpPr>
                <p:cNvPr id="2564" name="Line 188014"/>
                <p:cNvSpPr>
                  <a:spLocks noChangeAspect="1" noChangeShapeType="1"/>
                </p:cNvSpPr>
                <p:nvPr/>
              </p:nvSpPr>
              <p:spPr bwMode="auto">
                <a:xfrm flipV="1">
                  <a:off x="-99" y="1828"/>
                  <a:ext cx="1" cy="6"/>
                </a:xfrm>
                <a:prstGeom prst="line">
                  <a:avLst/>
                </a:prstGeom>
                <a:noFill/>
                <a:ln w="12700">
                  <a:solidFill>
                    <a:srgbClr val="FF0000"/>
                  </a:solidFill>
                  <a:round/>
                  <a:headEnd/>
                  <a:tailEnd/>
                </a:ln>
              </p:spPr>
              <p:txBody>
                <a:bodyPr/>
                <a:lstStyle/>
                <a:p>
                  <a:endParaRPr lang="en-US"/>
                </a:p>
              </p:txBody>
            </p:sp>
            <p:sp>
              <p:nvSpPr>
                <p:cNvPr id="2565" name="Line 188015"/>
                <p:cNvSpPr>
                  <a:spLocks noChangeAspect="1" noChangeShapeType="1"/>
                </p:cNvSpPr>
                <p:nvPr/>
              </p:nvSpPr>
              <p:spPr bwMode="auto">
                <a:xfrm flipV="1">
                  <a:off x="-99" y="2069"/>
                  <a:ext cx="1" cy="6"/>
                </a:xfrm>
                <a:prstGeom prst="line">
                  <a:avLst/>
                </a:prstGeom>
                <a:noFill/>
                <a:ln w="12700">
                  <a:solidFill>
                    <a:srgbClr val="FF0000"/>
                  </a:solidFill>
                  <a:round/>
                  <a:headEnd/>
                  <a:tailEnd/>
                </a:ln>
              </p:spPr>
              <p:txBody>
                <a:bodyPr/>
                <a:lstStyle/>
                <a:p>
                  <a:endParaRPr lang="en-US"/>
                </a:p>
              </p:txBody>
            </p:sp>
            <p:sp>
              <p:nvSpPr>
                <p:cNvPr id="2566" name="Line 188016"/>
                <p:cNvSpPr>
                  <a:spLocks noChangeAspect="1" noChangeShapeType="1"/>
                </p:cNvSpPr>
                <p:nvPr/>
              </p:nvSpPr>
              <p:spPr bwMode="auto">
                <a:xfrm>
                  <a:off x="-99" y="1447"/>
                  <a:ext cx="6" cy="5"/>
                </a:xfrm>
                <a:prstGeom prst="line">
                  <a:avLst/>
                </a:prstGeom>
                <a:noFill/>
                <a:ln w="12700">
                  <a:solidFill>
                    <a:srgbClr val="FF0000"/>
                  </a:solidFill>
                  <a:round/>
                  <a:headEnd/>
                  <a:tailEnd/>
                </a:ln>
              </p:spPr>
              <p:txBody>
                <a:bodyPr/>
                <a:lstStyle/>
                <a:p>
                  <a:endParaRPr lang="en-US"/>
                </a:p>
              </p:txBody>
            </p:sp>
            <p:sp>
              <p:nvSpPr>
                <p:cNvPr id="2567" name="Line 188017"/>
                <p:cNvSpPr>
                  <a:spLocks noChangeAspect="1" noChangeShapeType="1"/>
                </p:cNvSpPr>
                <p:nvPr/>
              </p:nvSpPr>
              <p:spPr bwMode="auto">
                <a:xfrm flipV="1">
                  <a:off x="-99" y="1845"/>
                  <a:ext cx="1" cy="5"/>
                </a:xfrm>
                <a:prstGeom prst="line">
                  <a:avLst/>
                </a:prstGeom>
                <a:noFill/>
                <a:ln w="12700">
                  <a:solidFill>
                    <a:srgbClr val="FF0000"/>
                  </a:solidFill>
                  <a:round/>
                  <a:headEnd/>
                  <a:tailEnd/>
                </a:ln>
              </p:spPr>
              <p:txBody>
                <a:bodyPr/>
                <a:lstStyle/>
                <a:p>
                  <a:endParaRPr lang="en-US"/>
                </a:p>
              </p:txBody>
            </p:sp>
            <p:sp>
              <p:nvSpPr>
                <p:cNvPr id="2568" name="Line 188018"/>
                <p:cNvSpPr>
                  <a:spLocks noChangeAspect="1" noChangeShapeType="1"/>
                </p:cNvSpPr>
                <p:nvPr/>
              </p:nvSpPr>
              <p:spPr bwMode="auto">
                <a:xfrm flipV="1">
                  <a:off x="-99" y="1856"/>
                  <a:ext cx="6" cy="6"/>
                </a:xfrm>
                <a:prstGeom prst="line">
                  <a:avLst/>
                </a:prstGeom>
                <a:noFill/>
                <a:ln w="12700">
                  <a:solidFill>
                    <a:srgbClr val="FF0000"/>
                  </a:solidFill>
                  <a:round/>
                  <a:headEnd/>
                  <a:tailEnd/>
                </a:ln>
              </p:spPr>
              <p:txBody>
                <a:bodyPr/>
                <a:lstStyle/>
                <a:p>
                  <a:endParaRPr lang="en-US"/>
                </a:p>
              </p:txBody>
            </p:sp>
            <p:sp>
              <p:nvSpPr>
                <p:cNvPr id="2569" name="Line 188019"/>
                <p:cNvSpPr>
                  <a:spLocks noChangeAspect="1" noChangeShapeType="1"/>
                </p:cNvSpPr>
                <p:nvPr/>
              </p:nvSpPr>
              <p:spPr bwMode="auto">
                <a:xfrm flipV="1">
                  <a:off x="-99" y="1840"/>
                  <a:ext cx="1" cy="5"/>
                </a:xfrm>
                <a:prstGeom prst="line">
                  <a:avLst/>
                </a:prstGeom>
                <a:noFill/>
                <a:ln w="12700">
                  <a:solidFill>
                    <a:srgbClr val="FF0000"/>
                  </a:solidFill>
                  <a:round/>
                  <a:headEnd/>
                  <a:tailEnd/>
                </a:ln>
              </p:spPr>
              <p:txBody>
                <a:bodyPr/>
                <a:lstStyle/>
                <a:p>
                  <a:endParaRPr lang="en-US"/>
                </a:p>
              </p:txBody>
            </p:sp>
            <p:sp>
              <p:nvSpPr>
                <p:cNvPr id="2570" name="Line 188020"/>
                <p:cNvSpPr>
                  <a:spLocks noChangeAspect="1" noChangeShapeType="1"/>
                </p:cNvSpPr>
                <p:nvPr/>
              </p:nvSpPr>
              <p:spPr bwMode="auto">
                <a:xfrm>
                  <a:off x="-99" y="1401"/>
                  <a:ext cx="1" cy="6"/>
                </a:xfrm>
                <a:prstGeom prst="line">
                  <a:avLst/>
                </a:prstGeom>
                <a:noFill/>
                <a:ln w="12700">
                  <a:solidFill>
                    <a:srgbClr val="FF0000"/>
                  </a:solidFill>
                  <a:round/>
                  <a:headEnd/>
                  <a:tailEnd/>
                </a:ln>
              </p:spPr>
              <p:txBody>
                <a:bodyPr/>
                <a:lstStyle/>
                <a:p>
                  <a:endParaRPr lang="en-US"/>
                </a:p>
              </p:txBody>
            </p:sp>
            <p:sp>
              <p:nvSpPr>
                <p:cNvPr id="2571" name="Line 188021"/>
                <p:cNvSpPr>
                  <a:spLocks noChangeAspect="1" noChangeShapeType="1"/>
                </p:cNvSpPr>
                <p:nvPr/>
              </p:nvSpPr>
              <p:spPr bwMode="auto">
                <a:xfrm flipV="1">
                  <a:off x="-99" y="2142"/>
                  <a:ext cx="1" cy="6"/>
                </a:xfrm>
                <a:prstGeom prst="line">
                  <a:avLst/>
                </a:prstGeom>
                <a:noFill/>
                <a:ln w="12700">
                  <a:solidFill>
                    <a:srgbClr val="FF0000"/>
                  </a:solidFill>
                  <a:round/>
                  <a:headEnd/>
                  <a:tailEnd/>
                </a:ln>
              </p:spPr>
              <p:txBody>
                <a:bodyPr/>
                <a:lstStyle/>
                <a:p>
                  <a:endParaRPr lang="en-US"/>
                </a:p>
              </p:txBody>
            </p:sp>
            <p:sp>
              <p:nvSpPr>
                <p:cNvPr id="2572" name="Line 188022"/>
                <p:cNvSpPr>
                  <a:spLocks noChangeAspect="1" noChangeShapeType="1"/>
                </p:cNvSpPr>
                <p:nvPr/>
              </p:nvSpPr>
              <p:spPr bwMode="auto">
                <a:xfrm flipV="1">
                  <a:off x="-99" y="1834"/>
                  <a:ext cx="1" cy="6"/>
                </a:xfrm>
                <a:prstGeom prst="line">
                  <a:avLst/>
                </a:prstGeom>
                <a:noFill/>
                <a:ln w="12700">
                  <a:solidFill>
                    <a:srgbClr val="FF0000"/>
                  </a:solidFill>
                  <a:round/>
                  <a:headEnd/>
                  <a:tailEnd/>
                </a:ln>
              </p:spPr>
              <p:txBody>
                <a:bodyPr/>
                <a:lstStyle/>
                <a:p>
                  <a:endParaRPr lang="en-US"/>
                </a:p>
              </p:txBody>
            </p:sp>
            <p:sp>
              <p:nvSpPr>
                <p:cNvPr id="2573" name="Line 188023"/>
                <p:cNvSpPr>
                  <a:spLocks noChangeAspect="1" noChangeShapeType="1"/>
                </p:cNvSpPr>
                <p:nvPr/>
              </p:nvSpPr>
              <p:spPr bwMode="auto">
                <a:xfrm flipV="1">
                  <a:off x="-99" y="1794"/>
                  <a:ext cx="1" cy="6"/>
                </a:xfrm>
                <a:prstGeom prst="line">
                  <a:avLst/>
                </a:prstGeom>
                <a:noFill/>
                <a:ln w="12700">
                  <a:solidFill>
                    <a:srgbClr val="FF0000"/>
                  </a:solidFill>
                  <a:round/>
                  <a:headEnd/>
                  <a:tailEnd/>
                </a:ln>
              </p:spPr>
              <p:txBody>
                <a:bodyPr/>
                <a:lstStyle/>
                <a:p>
                  <a:endParaRPr lang="en-US"/>
                </a:p>
              </p:txBody>
            </p:sp>
            <p:sp>
              <p:nvSpPr>
                <p:cNvPr id="2574" name="Line 188024"/>
                <p:cNvSpPr>
                  <a:spLocks noChangeAspect="1" noChangeShapeType="1"/>
                </p:cNvSpPr>
                <p:nvPr/>
              </p:nvSpPr>
              <p:spPr bwMode="auto">
                <a:xfrm flipV="1">
                  <a:off x="-99" y="2137"/>
                  <a:ext cx="1" cy="5"/>
                </a:xfrm>
                <a:prstGeom prst="line">
                  <a:avLst/>
                </a:prstGeom>
                <a:noFill/>
                <a:ln w="12700">
                  <a:solidFill>
                    <a:srgbClr val="FF0000"/>
                  </a:solidFill>
                  <a:round/>
                  <a:headEnd/>
                  <a:tailEnd/>
                </a:ln>
              </p:spPr>
              <p:txBody>
                <a:bodyPr/>
                <a:lstStyle/>
                <a:p>
                  <a:endParaRPr lang="en-US"/>
                </a:p>
              </p:txBody>
            </p:sp>
            <p:sp>
              <p:nvSpPr>
                <p:cNvPr id="2575" name="Line 188025"/>
                <p:cNvSpPr>
                  <a:spLocks noChangeAspect="1" noChangeShapeType="1"/>
                </p:cNvSpPr>
                <p:nvPr/>
              </p:nvSpPr>
              <p:spPr bwMode="auto">
                <a:xfrm flipV="1">
                  <a:off x="-99" y="1693"/>
                  <a:ext cx="1" cy="6"/>
                </a:xfrm>
                <a:prstGeom prst="line">
                  <a:avLst/>
                </a:prstGeom>
                <a:noFill/>
                <a:ln w="12700">
                  <a:solidFill>
                    <a:srgbClr val="FF0000"/>
                  </a:solidFill>
                  <a:round/>
                  <a:headEnd/>
                  <a:tailEnd/>
                </a:ln>
              </p:spPr>
              <p:txBody>
                <a:bodyPr/>
                <a:lstStyle/>
                <a:p>
                  <a:endParaRPr lang="en-US"/>
                </a:p>
              </p:txBody>
            </p:sp>
            <p:sp>
              <p:nvSpPr>
                <p:cNvPr id="2576" name="Line 188026"/>
                <p:cNvSpPr>
                  <a:spLocks noChangeAspect="1" noChangeShapeType="1"/>
                </p:cNvSpPr>
                <p:nvPr/>
              </p:nvSpPr>
              <p:spPr bwMode="auto">
                <a:xfrm flipV="1">
                  <a:off x="-99" y="1749"/>
                  <a:ext cx="6" cy="6"/>
                </a:xfrm>
                <a:prstGeom prst="line">
                  <a:avLst/>
                </a:prstGeom>
                <a:noFill/>
                <a:ln w="12700">
                  <a:solidFill>
                    <a:srgbClr val="FF0000"/>
                  </a:solidFill>
                  <a:round/>
                  <a:headEnd/>
                  <a:tailEnd/>
                </a:ln>
              </p:spPr>
              <p:txBody>
                <a:bodyPr/>
                <a:lstStyle/>
                <a:p>
                  <a:endParaRPr lang="en-US"/>
                </a:p>
              </p:txBody>
            </p:sp>
            <p:sp>
              <p:nvSpPr>
                <p:cNvPr id="2577" name="Line 188027"/>
                <p:cNvSpPr>
                  <a:spLocks noChangeAspect="1" noChangeShapeType="1"/>
                </p:cNvSpPr>
                <p:nvPr/>
              </p:nvSpPr>
              <p:spPr bwMode="auto">
                <a:xfrm flipV="1">
                  <a:off x="-99" y="2131"/>
                  <a:ext cx="1" cy="6"/>
                </a:xfrm>
                <a:prstGeom prst="line">
                  <a:avLst/>
                </a:prstGeom>
                <a:noFill/>
                <a:ln w="12700">
                  <a:solidFill>
                    <a:srgbClr val="FF0000"/>
                  </a:solidFill>
                  <a:round/>
                  <a:headEnd/>
                  <a:tailEnd/>
                </a:ln>
              </p:spPr>
              <p:txBody>
                <a:bodyPr/>
                <a:lstStyle/>
                <a:p>
                  <a:endParaRPr lang="en-US"/>
                </a:p>
              </p:txBody>
            </p:sp>
            <p:sp>
              <p:nvSpPr>
                <p:cNvPr id="2578" name="Line 188028"/>
                <p:cNvSpPr>
                  <a:spLocks noChangeAspect="1" noChangeShapeType="1"/>
                </p:cNvSpPr>
                <p:nvPr/>
              </p:nvSpPr>
              <p:spPr bwMode="auto">
                <a:xfrm flipV="1">
                  <a:off x="-99" y="1699"/>
                  <a:ext cx="1" cy="6"/>
                </a:xfrm>
                <a:prstGeom prst="line">
                  <a:avLst/>
                </a:prstGeom>
                <a:noFill/>
                <a:ln w="12700">
                  <a:solidFill>
                    <a:srgbClr val="FF0000"/>
                  </a:solidFill>
                  <a:round/>
                  <a:headEnd/>
                  <a:tailEnd/>
                </a:ln>
              </p:spPr>
              <p:txBody>
                <a:bodyPr/>
                <a:lstStyle/>
                <a:p>
                  <a:endParaRPr lang="en-US"/>
                </a:p>
              </p:txBody>
            </p:sp>
            <p:sp>
              <p:nvSpPr>
                <p:cNvPr id="2579" name="Line 188029"/>
                <p:cNvSpPr>
                  <a:spLocks noChangeAspect="1" noChangeShapeType="1"/>
                </p:cNvSpPr>
                <p:nvPr/>
              </p:nvSpPr>
              <p:spPr bwMode="auto">
                <a:xfrm flipV="1">
                  <a:off x="-99" y="1683"/>
                  <a:ext cx="6" cy="5"/>
                </a:xfrm>
                <a:prstGeom prst="line">
                  <a:avLst/>
                </a:prstGeom>
                <a:noFill/>
                <a:ln w="12700">
                  <a:solidFill>
                    <a:srgbClr val="FF0000"/>
                  </a:solidFill>
                  <a:round/>
                  <a:headEnd/>
                  <a:tailEnd/>
                </a:ln>
              </p:spPr>
              <p:txBody>
                <a:bodyPr/>
                <a:lstStyle/>
                <a:p>
                  <a:endParaRPr lang="en-US"/>
                </a:p>
              </p:txBody>
            </p:sp>
            <p:sp>
              <p:nvSpPr>
                <p:cNvPr id="2580" name="Line 188030"/>
                <p:cNvSpPr>
                  <a:spLocks noChangeAspect="1" noChangeShapeType="1"/>
                </p:cNvSpPr>
                <p:nvPr/>
              </p:nvSpPr>
              <p:spPr bwMode="auto">
                <a:xfrm flipV="1">
                  <a:off x="-99" y="2075"/>
                  <a:ext cx="1" cy="6"/>
                </a:xfrm>
                <a:prstGeom prst="line">
                  <a:avLst/>
                </a:prstGeom>
                <a:noFill/>
                <a:ln w="12700">
                  <a:solidFill>
                    <a:srgbClr val="FF0000"/>
                  </a:solidFill>
                  <a:round/>
                  <a:headEnd/>
                  <a:tailEnd/>
                </a:ln>
              </p:spPr>
              <p:txBody>
                <a:bodyPr/>
                <a:lstStyle/>
                <a:p>
                  <a:endParaRPr lang="en-US"/>
                </a:p>
              </p:txBody>
            </p:sp>
            <p:sp>
              <p:nvSpPr>
                <p:cNvPr id="2581" name="Line 188031"/>
                <p:cNvSpPr>
                  <a:spLocks noChangeAspect="1" noChangeShapeType="1"/>
                </p:cNvSpPr>
                <p:nvPr/>
              </p:nvSpPr>
              <p:spPr bwMode="auto">
                <a:xfrm flipV="1">
                  <a:off x="-99" y="1850"/>
                  <a:ext cx="1" cy="6"/>
                </a:xfrm>
                <a:prstGeom prst="line">
                  <a:avLst/>
                </a:prstGeom>
                <a:noFill/>
                <a:ln w="12700">
                  <a:solidFill>
                    <a:srgbClr val="FF0000"/>
                  </a:solidFill>
                  <a:round/>
                  <a:headEnd/>
                  <a:tailEnd/>
                </a:ln>
              </p:spPr>
              <p:txBody>
                <a:bodyPr/>
                <a:lstStyle/>
                <a:p>
                  <a:endParaRPr lang="en-US"/>
                </a:p>
              </p:txBody>
            </p:sp>
            <p:sp>
              <p:nvSpPr>
                <p:cNvPr id="2582" name="Line 188032"/>
                <p:cNvSpPr>
                  <a:spLocks noChangeAspect="1" noChangeShapeType="1"/>
                </p:cNvSpPr>
                <p:nvPr/>
              </p:nvSpPr>
              <p:spPr bwMode="auto">
                <a:xfrm flipV="1">
                  <a:off x="-99" y="2081"/>
                  <a:ext cx="1" cy="5"/>
                </a:xfrm>
                <a:prstGeom prst="line">
                  <a:avLst/>
                </a:prstGeom>
                <a:noFill/>
                <a:ln w="12700">
                  <a:solidFill>
                    <a:srgbClr val="FF0000"/>
                  </a:solidFill>
                  <a:round/>
                  <a:headEnd/>
                  <a:tailEnd/>
                </a:ln>
              </p:spPr>
              <p:txBody>
                <a:bodyPr/>
                <a:lstStyle/>
                <a:p>
                  <a:endParaRPr lang="en-US"/>
                </a:p>
              </p:txBody>
            </p:sp>
            <p:sp>
              <p:nvSpPr>
                <p:cNvPr id="2583" name="Line 188033"/>
                <p:cNvSpPr>
                  <a:spLocks noChangeAspect="1" noChangeShapeType="1"/>
                </p:cNvSpPr>
                <p:nvPr/>
              </p:nvSpPr>
              <p:spPr bwMode="auto">
                <a:xfrm flipV="1">
                  <a:off x="-99" y="2125"/>
                  <a:ext cx="1" cy="6"/>
                </a:xfrm>
                <a:prstGeom prst="line">
                  <a:avLst/>
                </a:prstGeom>
                <a:noFill/>
                <a:ln w="12700">
                  <a:solidFill>
                    <a:srgbClr val="FF0000"/>
                  </a:solidFill>
                  <a:round/>
                  <a:headEnd/>
                  <a:tailEnd/>
                </a:ln>
              </p:spPr>
              <p:txBody>
                <a:bodyPr/>
                <a:lstStyle/>
                <a:p>
                  <a:endParaRPr lang="en-US"/>
                </a:p>
              </p:txBody>
            </p:sp>
            <p:sp>
              <p:nvSpPr>
                <p:cNvPr id="2584" name="Line 188034"/>
                <p:cNvSpPr>
                  <a:spLocks noChangeAspect="1" noChangeShapeType="1"/>
                </p:cNvSpPr>
                <p:nvPr/>
              </p:nvSpPr>
              <p:spPr bwMode="auto">
                <a:xfrm>
                  <a:off x="-99" y="1441"/>
                  <a:ext cx="1" cy="6"/>
                </a:xfrm>
                <a:prstGeom prst="line">
                  <a:avLst/>
                </a:prstGeom>
                <a:noFill/>
                <a:ln w="12700">
                  <a:solidFill>
                    <a:srgbClr val="FF0000"/>
                  </a:solidFill>
                  <a:round/>
                  <a:headEnd/>
                  <a:tailEnd/>
                </a:ln>
              </p:spPr>
              <p:txBody>
                <a:bodyPr/>
                <a:lstStyle/>
                <a:p>
                  <a:endParaRPr lang="en-US"/>
                </a:p>
              </p:txBody>
            </p:sp>
            <p:sp>
              <p:nvSpPr>
                <p:cNvPr id="2585" name="Line 188035"/>
                <p:cNvSpPr>
                  <a:spLocks noChangeAspect="1" noChangeShapeType="1"/>
                </p:cNvSpPr>
                <p:nvPr/>
              </p:nvSpPr>
              <p:spPr bwMode="auto">
                <a:xfrm flipV="1">
                  <a:off x="-99" y="2148"/>
                  <a:ext cx="1" cy="6"/>
                </a:xfrm>
                <a:prstGeom prst="line">
                  <a:avLst/>
                </a:prstGeom>
                <a:noFill/>
                <a:ln w="12700">
                  <a:solidFill>
                    <a:srgbClr val="FF0000"/>
                  </a:solidFill>
                  <a:round/>
                  <a:headEnd/>
                  <a:tailEnd/>
                </a:ln>
              </p:spPr>
              <p:txBody>
                <a:bodyPr/>
                <a:lstStyle/>
                <a:p>
                  <a:endParaRPr lang="en-US"/>
                </a:p>
              </p:txBody>
            </p:sp>
            <p:sp>
              <p:nvSpPr>
                <p:cNvPr id="2586" name="Line 188036"/>
                <p:cNvSpPr>
                  <a:spLocks noChangeAspect="1" noChangeShapeType="1"/>
                </p:cNvSpPr>
                <p:nvPr/>
              </p:nvSpPr>
              <p:spPr bwMode="auto">
                <a:xfrm flipV="1">
                  <a:off x="-99" y="2086"/>
                  <a:ext cx="1" cy="6"/>
                </a:xfrm>
                <a:prstGeom prst="line">
                  <a:avLst/>
                </a:prstGeom>
                <a:noFill/>
                <a:ln w="12700">
                  <a:solidFill>
                    <a:srgbClr val="FF0000"/>
                  </a:solidFill>
                  <a:round/>
                  <a:headEnd/>
                  <a:tailEnd/>
                </a:ln>
              </p:spPr>
              <p:txBody>
                <a:bodyPr/>
                <a:lstStyle/>
                <a:p>
                  <a:endParaRPr lang="en-US"/>
                </a:p>
              </p:txBody>
            </p:sp>
            <p:sp>
              <p:nvSpPr>
                <p:cNvPr id="2587" name="Line 188037"/>
                <p:cNvSpPr>
                  <a:spLocks noChangeAspect="1" noChangeShapeType="1"/>
                </p:cNvSpPr>
                <p:nvPr/>
              </p:nvSpPr>
              <p:spPr bwMode="auto">
                <a:xfrm flipV="1">
                  <a:off x="-99" y="2120"/>
                  <a:ext cx="1" cy="5"/>
                </a:xfrm>
                <a:prstGeom prst="line">
                  <a:avLst/>
                </a:prstGeom>
                <a:noFill/>
                <a:ln w="12700">
                  <a:solidFill>
                    <a:srgbClr val="FF0000"/>
                  </a:solidFill>
                  <a:round/>
                  <a:headEnd/>
                  <a:tailEnd/>
                </a:ln>
              </p:spPr>
              <p:txBody>
                <a:bodyPr/>
                <a:lstStyle/>
                <a:p>
                  <a:endParaRPr lang="en-US"/>
                </a:p>
              </p:txBody>
            </p:sp>
            <p:sp>
              <p:nvSpPr>
                <p:cNvPr id="2588" name="Line 188038"/>
                <p:cNvSpPr>
                  <a:spLocks noChangeAspect="1" noChangeShapeType="1"/>
                </p:cNvSpPr>
                <p:nvPr/>
              </p:nvSpPr>
              <p:spPr bwMode="auto">
                <a:xfrm flipV="1">
                  <a:off x="-99" y="2109"/>
                  <a:ext cx="1" cy="11"/>
                </a:xfrm>
                <a:prstGeom prst="line">
                  <a:avLst/>
                </a:prstGeom>
                <a:noFill/>
                <a:ln w="12700">
                  <a:solidFill>
                    <a:srgbClr val="FF0000"/>
                  </a:solidFill>
                  <a:round/>
                  <a:headEnd/>
                  <a:tailEnd/>
                </a:ln>
              </p:spPr>
              <p:txBody>
                <a:bodyPr/>
                <a:lstStyle/>
                <a:p>
                  <a:endParaRPr lang="en-US"/>
                </a:p>
              </p:txBody>
            </p:sp>
            <p:sp>
              <p:nvSpPr>
                <p:cNvPr id="2589" name="Line 188039"/>
                <p:cNvSpPr>
                  <a:spLocks noChangeAspect="1" noChangeShapeType="1"/>
                </p:cNvSpPr>
                <p:nvPr/>
              </p:nvSpPr>
              <p:spPr bwMode="auto">
                <a:xfrm flipV="1">
                  <a:off x="-99" y="2103"/>
                  <a:ext cx="1" cy="6"/>
                </a:xfrm>
                <a:prstGeom prst="line">
                  <a:avLst/>
                </a:prstGeom>
                <a:noFill/>
                <a:ln w="12700">
                  <a:solidFill>
                    <a:srgbClr val="FF0000"/>
                  </a:solidFill>
                  <a:round/>
                  <a:headEnd/>
                  <a:tailEnd/>
                </a:ln>
              </p:spPr>
              <p:txBody>
                <a:bodyPr/>
                <a:lstStyle/>
                <a:p>
                  <a:endParaRPr lang="en-US"/>
                </a:p>
              </p:txBody>
            </p:sp>
            <p:sp>
              <p:nvSpPr>
                <p:cNvPr id="2590" name="Line 188040"/>
                <p:cNvSpPr>
                  <a:spLocks noChangeAspect="1" noChangeShapeType="1"/>
                </p:cNvSpPr>
                <p:nvPr/>
              </p:nvSpPr>
              <p:spPr bwMode="auto">
                <a:xfrm flipV="1">
                  <a:off x="-99" y="2092"/>
                  <a:ext cx="1" cy="5"/>
                </a:xfrm>
                <a:prstGeom prst="line">
                  <a:avLst/>
                </a:prstGeom>
                <a:noFill/>
                <a:ln w="12700">
                  <a:solidFill>
                    <a:srgbClr val="FF0000"/>
                  </a:solidFill>
                  <a:round/>
                  <a:headEnd/>
                  <a:tailEnd/>
                </a:ln>
              </p:spPr>
              <p:txBody>
                <a:bodyPr/>
                <a:lstStyle/>
                <a:p>
                  <a:endParaRPr lang="en-US"/>
                </a:p>
              </p:txBody>
            </p:sp>
            <p:sp>
              <p:nvSpPr>
                <p:cNvPr id="2591" name="Line 188041"/>
                <p:cNvSpPr>
                  <a:spLocks noChangeAspect="1" noChangeShapeType="1"/>
                </p:cNvSpPr>
                <p:nvPr/>
              </p:nvSpPr>
              <p:spPr bwMode="auto">
                <a:xfrm flipV="1">
                  <a:off x="-99" y="2097"/>
                  <a:ext cx="1" cy="6"/>
                </a:xfrm>
                <a:prstGeom prst="line">
                  <a:avLst/>
                </a:prstGeom>
                <a:noFill/>
                <a:ln w="12700">
                  <a:solidFill>
                    <a:srgbClr val="FF0000"/>
                  </a:solidFill>
                  <a:round/>
                  <a:headEnd/>
                  <a:tailEnd/>
                </a:ln>
              </p:spPr>
              <p:txBody>
                <a:bodyPr/>
                <a:lstStyle/>
                <a:p>
                  <a:endParaRPr lang="en-US"/>
                </a:p>
              </p:txBody>
            </p:sp>
            <p:sp>
              <p:nvSpPr>
                <p:cNvPr id="2592" name="Line 188042"/>
                <p:cNvSpPr>
                  <a:spLocks noChangeAspect="1" noChangeShapeType="1"/>
                </p:cNvSpPr>
                <p:nvPr/>
              </p:nvSpPr>
              <p:spPr bwMode="auto">
                <a:xfrm>
                  <a:off x="-99" y="1419"/>
                  <a:ext cx="1" cy="5"/>
                </a:xfrm>
                <a:prstGeom prst="line">
                  <a:avLst/>
                </a:prstGeom>
                <a:noFill/>
                <a:ln w="12700">
                  <a:solidFill>
                    <a:srgbClr val="FF0000"/>
                  </a:solidFill>
                  <a:round/>
                  <a:headEnd/>
                  <a:tailEnd/>
                </a:ln>
              </p:spPr>
              <p:txBody>
                <a:bodyPr/>
                <a:lstStyle/>
                <a:p>
                  <a:endParaRPr lang="en-US"/>
                </a:p>
              </p:txBody>
            </p:sp>
            <p:sp>
              <p:nvSpPr>
                <p:cNvPr id="2593" name="Line 188043"/>
                <p:cNvSpPr>
                  <a:spLocks noChangeAspect="1" noChangeShapeType="1"/>
                </p:cNvSpPr>
                <p:nvPr/>
              </p:nvSpPr>
              <p:spPr bwMode="auto">
                <a:xfrm flipH="1" flipV="1">
                  <a:off x="-105" y="1789"/>
                  <a:ext cx="6" cy="5"/>
                </a:xfrm>
                <a:prstGeom prst="line">
                  <a:avLst/>
                </a:prstGeom>
                <a:noFill/>
                <a:ln w="12700">
                  <a:solidFill>
                    <a:srgbClr val="FF0000"/>
                  </a:solidFill>
                  <a:round/>
                  <a:headEnd/>
                  <a:tailEnd/>
                </a:ln>
              </p:spPr>
              <p:txBody>
                <a:bodyPr/>
                <a:lstStyle/>
                <a:p>
                  <a:endParaRPr lang="en-US"/>
                </a:p>
              </p:txBody>
            </p:sp>
            <p:sp>
              <p:nvSpPr>
                <p:cNvPr id="2594" name="Line 188044"/>
                <p:cNvSpPr>
                  <a:spLocks noChangeAspect="1" noChangeShapeType="1"/>
                </p:cNvSpPr>
                <p:nvPr/>
              </p:nvSpPr>
              <p:spPr bwMode="auto">
                <a:xfrm flipH="1">
                  <a:off x="-105" y="1424"/>
                  <a:ext cx="6" cy="6"/>
                </a:xfrm>
                <a:prstGeom prst="line">
                  <a:avLst/>
                </a:prstGeom>
                <a:noFill/>
                <a:ln w="12700">
                  <a:solidFill>
                    <a:srgbClr val="FF0000"/>
                  </a:solidFill>
                  <a:round/>
                  <a:headEnd/>
                  <a:tailEnd/>
                </a:ln>
              </p:spPr>
              <p:txBody>
                <a:bodyPr/>
                <a:lstStyle/>
                <a:p>
                  <a:endParaRPr lang="en-US"/>
                </a:p>
              </p:txBody>
            </p:sp>
            <p:sp>
              <p:nvSpPr>
                <p:cNvPr id="2595" name="Line 188045"/>
                <p:cNvSpPr>
                  <a:spLocks noChangeAspect="1" noChangeShapeType="1"/>
                </p:cNvSpPr>
                <p:nvPr/>
              </p:nvSpPr>
              <p:spPr bwMode="auto">
                <a:xfrm flipV="1">
                  <a:off x="-99" y="1705"/>
                  <a:ext cx="1" cy="6"/>
                </a:xfrm>
                <a:prstGeom prst="line">
                  <a:avLst/>
                </a:prstGeom>
                <a:noFill/>
                <a:ln w="12700">
                  <a:solidFill>
                    <a:srgbClr val="FF0000"/>
                  </a:solidFill>
                  <a:round/>
                  <a:headEnd/>
                  <a:tailEnd/>
                </a:ln>
              </p:spPr>
              <p:txBody>
                <a:bodyPr/>
                <a:lstStyle/>
                <a:p>
                  <a:endParaRPr lang="en-US"/>
                </a:p>
              </p:txBody>
            </p:sp>
            <p:sp>
              <p:nvSpPr>
                <p:cNvPr id="2596" name="Line 188046"/>
                <p:cNvSpPr>
                  <a:spLocks noChangeAspect="1" noChangeShapeType="1"/>
                </p:cNvSpPr>
                <p:nvPr/>
              </p:nvSpPr>
              <p:spPr bwMode="auto">
                <a:xfrm>
                  <a:off x="-99" y="1530"/>
                  <a:ext cx="6" cy="1"/>
                </a:xfrm>
                <a:prstGeom prst="line">
                  <a:avLst/>
                </a:prstGeom>
                <a:noFill/>
                <a:ln w="12700">
                  <a:solidFill>
                    <a:srgbClr val="FF0000"/>
                  </a:solidFill>
                  <a:round/>
                  <a:headEnd/>
                  <a:tailEnd/>
                </a:ln>
              </p:spPr>
              <p:txBody>
                <a:bodyPr/>
                <a:lstStyle/>
                <a:p>
                  <a:endParaRPr lang="en-US"/>
                </a:p>
              </p:txBody>
            </p:sp>
            <p:sp>
              <p:nvSpPr>
                <p:cNvPr id="2597" name="Line 188047"/>
                <p:cNvSpPr>
                  <a:spLocks noChangeAspect="1" noChangeShapeType="1"/>
                </p:cNvSpPr>
                <p:nvPr/>
              </p:nvSpPr>
              <p:spPr bwMode="auto">
                <a:xfrm>
                  <a:off x="-99" y="1413"/>
                  <a:ext cx="1" cy="6"/>
                </a:xfrm>
                <a:prstGeom prst="line">
                  <a:avLst/>
                </a:prstGeom>
                <a:noFill/>
                <a:ln w="12700">
                  <a:solidFill>
                    <a:srgbClr val="FF0000"/>
                  </a:solidFill>
                  <a:round/>
                  <a:headEnd/>
                  <a:tailEnd/>
                </a:ln>
              </p:spPr>
              <p:txBody>
                <a:bodyPr/>
                <a:lstStyle/>
                <a:p>
                  <a:endParaRPr lang="en-US"/>
                </a:p>
              </p:txBody>
            </p:sp>
            <p:sp>
              <p:nvSpPr>
                <p:cNvPr id="2598" name="Line 188048"/>
                <p:cNvSpPr>
                  <a:spLocks noChangeAspect="1" noChangeShapeType="1"/>
                </p:cNvSpPr>
                <p:nvPr/>
              </p:nvSpPr>
              <p:spPr bwMode="auto">
                <a:xfrm>
                  <a:off x="-99" y="1407"/>
                  <a:ext cx="1" cy="6"/>
                </a:xfrm>
                <a:prstGeom prst="line">
                  <a:avLst/>
                </a:prstGeom>
                <a:noFill/>
                <a:ln w="12700">
                  <a:solidFill>
                    <a:srgbClr val="FF0000"/>
                  </a:solidFill>
                  <a:round/>
                  <a:headEnd/>
                  <a:tailEnd/>
                </a:ln>
              </p:spPr>
              <p:txBody>
                <a:bodyPr/>
                <a:lstStyle/>
                <a:p>
                  <a:endParaRPr lang="en-US"/>
                </a:p>
              </p:txBody>
            </p:sp>
            <p:sp>
              <p:nvSpPr>
                <p:cNvPr id="2599" name="Line 188049"/>
                <p:cNvSpPr>
                  <a:spLocks noChangeAspect="1" noChangeShapeType="1"/>
                </p:cNvSpPr>
                <p:nvPr/>
              </p:nvSpPr>
              <p:spPr bwMode="auto">
                <a:xfrm flipH="1">
                  <a:off x="-105" y="1693"/>
                  <a:ext cx="6" cy="1"/>
                </a:xfrm>
                <a:prstGeom prst="line">
                  <a:avLst/>
                </a:prstGeom>
                <a:noFill/>
                <a:ln w="12700">
                  <a:solidFill>
                    <a:srgbClr val="FF0000"/>
                  </a:solidFill>
                  <a:round/>
                  <a:headEnd/>
                  <a:tailEnd/>
                </a:ln>
              </p:spPr>
              <p:txBody>
                <a:bodyPr/>
                <a:lstStyle/>
                <a:p>
                  <a:endParaRPr lang="en-US"/>
                </a:p>
              </p:txBody>
            </p:sp>
            <p:sp>
              <p:nvSpPr>
                <p:cNvPr id="2600" name="Line 188050"/>
                <p:cNvSpPr>
                  <a:spLocks noChangeAspect="1" noChangeShapeType="1"/>
                </p:cNvSpPr>
                <p:nvPr/>
              </p:nvSpPr>
              <p:spPr bwMode="auto">
                <a:xfrm>
                  <a:off x="-105" y="1643"/>
                  <a:ext cx="6" cy="1"/>
                </a:xfrm>
                <a:prstGeom prst="line">
                  <a:avLst/>
                </a:prstGeom>
                <a:noFill/>
                <a:ln w="12700">
                  <a:solidFill>
                    <a:srgbClr val="FF0000"/>
                  </a:solidFill>
                  <a:round/>
                  <a:headEnd/>
                  <a:tailEnd/>
                </a:ln>
              </p:spPr>
              <p:txBody>
                <a:bodyPr/>
                <a:lstStyle/>
                <a:p>
                  <a:endParaRPr lang="en-US"/>
                </a:p>
              </p:txBody>
            </p:sp>
            <p:sp>
              <p:nvSpPr>
                <p:cNvPr id="2601" name="Line 188051"/>
                <p:cNvSpPr>
                  <a:spLocks noChangeAspect="1" noChangeShapeType="1"/>
                </p:cNvSpPr>
                <p:nvPr/>
              </p:nvSpPr>
              <p:spPr bwMode="auto">
                <a:xfrm flipV="1">
                  <a:off x="-105" y="1711"/>
                  <a:ext cx="6" cy="4"/>
                </a:xfrm>
                <a:prstGeom prst="line">
                  <a:avLst/>
                </a:prstGeom>
                <a:noFill/>
                <a:ln w="12700">
                  <a:solidFill>
                    <a:srgbClr val="FF0000"/>
                  </a:solidFill>
                  <a:round/>
                  <a:headEnd/>
                  <a:tailEnd/>
                </a:ln>
              </p:spPr>
              <p:txBody>
                <a:bodyPr/>
                <a:lstStyle/>
                <a:p>
                  <a:endParaRPr lang="en-US"/>
                </a:p>
              </p:txBody>
            </p:sp>
            <p:sp>
              <p:nvSpPr>
                <p:cNvPr id="2602" name="Line 188052"/>
                <p:cNvSpPr>
                  <a:spLocks noChangeAspect="1" noChangeShapeType="1"/>
                </p:cNvSpPr>
                <p:nvPr/>
              </p:nvSpPr>
              <p:spPr bwMode="auto">
                <a:xfrm>
                  <a:off x="-105" y="1430"/>
                  <a:ext cx="1" cy="5"/>
                </a:xfrm>
                <a:prstGeom prst="line">
                  <a:avLst/>
                </a:prstGeom>
                <a:noFill/>
                <a:ln w="12700">
                  <a:solidFill>
                    <a:srgbClr val="FF0000"/>
                  </a:solidFill>
                  <a:round/>
                  <a:headEnd/>
                  <a:tailEnd/>
                </a:ln>
              </p:spPr>
              <p:txBody>
                <a:bodyPr/>
                <a:lstStyle/>
                <a:p>
                  <a:endParaRPr lang="en-US"/>
                </a:p>
              </p:txBody>
            </p:sp>
            <p:sp>
              <p:nvSpPr>
                <p:cNvPr id="2603" name="Line 188053"/>
                <p:cNvSpPr>
                  <a:spLocks noChangeAspect="1" noChangeShapeType="1"/>
                </p:cNvSpPr>
                <p:nvPr/>
              </p:nvSpPr>
              <p:spPr bwMode="auto">
                <a:xfrm>
                  <a:off x="-105" y="1397"/>
                  <a:ext cx="6" cy="4"/>
                </a:xfrm>
                <a:prstGeom prst="line">
                  <a:avLst/>
                </a:prstGeom>
                <a:noFill/>
                <a:ln w="12700">
                  <a:solidFill>
                    <a:srgbClr val="FF0000"/>
                  </a:solidFill>
                  <a:round/>
                  <a:headEnd/>
                  <a:tailEnd/>
                </a:ln>
              </p:spPr>
              <p:txBody>
                <a:bodyPr/>
                <a:lstStyle/>
                <a:p>
                  <a:endParaRPr lang="en-US"/>
                </a:p>
              </p:txBody>
            </p:sp>
            <p:sp>
              <p:nvSpPr>
                <p:cNvPr id="2604" name="Line 188054"/>
                <p:cNvSpPr>
                  <a:spLocks noChangeAspect="1" noChangeShapeType="1"/>
                </p:cNvSpPr>
                <p:nvPr/>
              </p:nvSpPr>
              <p:spPr bwMode="auto">
                <a:xfrm>
                  <a:off x="-105" y="1435"/>
                  <a:ext cx="6" cy="6"/>
                </a:xfrm>
                <a:prstGeom prst="line">
                  <a:avLst/>
                </a:prstGeom>
                <a:noFill/>
                <a:ln w="12700">
                  <a:solidFill>
                    <a:srgbClr val="FF0000"/>
                  </a:solidFill>
                  <a:round/>
                  <a:headEnd/>
                  <a:tailEnd/>
                </a:ln>
              </p:spPr>
              <p:txBody>
                <a:bodyPr/>
                <a:lstStyle/>
                <a:p>
                  <a:endParaRPr lang="en-US"/>
                </a:p>
              </p:txBody>
            </p:sp>
            <p:sp>
              <p:nvSpPr>
                <p:cNvPr id="2605" name="Line 188055"/>
                <p:cNvSpPr>
                  <a:spLocks noChangeAspect="1" noChangeShapeType="1"/>
                </p:cNvSpPr>
                <p:nvPr/>
              </p:nvSpPr>
              <p:spPr bwMode="auto">
                <a:xfrm flipV="1">
                  <a:off x="-105" y="1862"/>
                  <a:ext cx="6" cy="6"/>
                </a:xfrm>
                <a:prstGeom prst="line">
                  <a:avLst/>
                </a:prstGeom>
                <a:noFill/>
                <a:ln w="12700">
                  <a:solidFill>
                    <a:srgbClr val="FF0000"/>
                  </a:solidFill>
                  <a:round/>
                  <a:headEnd/>
                  <a:tailEnd/>
                </a:ln>
              </p:spPr>
              <p:txBody>
                <a:bodyPr/>
                <a:lstStyle/>
                <a:p>
                  <a:endParaRPr lang="en-US"/>
                </a:p>
              </p:txBody>
            </p:sp>
            <p:sp>
              <p:nvSpPr>
                <p:cNvPr id="2606" name="Line 188056"/>
                <p:cNvSpPr>
                  <a:spLocks noChangeAspect="1" noChangeShapeType="1"/>
                </p:cNvSpPr>
                <p:nvPr/>
              </p:nvSpPr>
              <p:spPr bwMode="auto">
                <a:xfrm flipV="1">
                  <a:off x="-105" y="1856"/>
                  <a:ext cx="6" cy="6"/>
                </a:xfrm>
                <a:prstGeom prst="line">
                  <a:avLst/>
                </a:prstGeom>
                <a:noFill/>
                <a:ln w="12700">
                  <a:solidFill>
                    <a:srgbClr val="FF0000"/>
                  </a:solidFill>
                  <a:round/>
                  <a:headEnd/>
                  <a:tailEnd/>
                </a:ln>
              </p:spPr>
              <p:txBody>
                <a:bodyPr/>
                <a:lstStyle/>
                <a:p>
                  <a:endParaRPr lang="en-US"/>
                </a:p>
              </p:txBody>
            </p:sp>
            <p:sp>
              <p:nvSpPr>
                <p:cNvPr id="2607" name="Line 188057"/>
                <p:cNvSpPr>
                  <a:spLocks noChangeAspect="1" noChangeShapeType="1"/>
                </p:cNvSpPr>
                <p:nvPr/>
              </p:nvSpPr>
              <p:spPr bwMode="auto">
                <a:xfrm flipV="1">
                  <a:off x="-105" y="1755"/>
                  <a:ext cx="6" cy="6"/>
                </a:xfrm>
                <a:prstGeom prst="line">
                  <a:avLst/>
                </a:prstGeom>
                <a:noFill/>
                <a:ln w="12700">
                  <a:solidFill>
                    <a:srgbClr val="FF0000"/>
                  </a:solidFill>
                  <a:round/>
                  <a:headEnd/>
                  <a:tailEnd/>
                </a:ln>
              </p:spPr>
              <p:txBody>
                <a:bodyPr/>
                <a:lstStyle/>
                <a:p>
                  <a:endParaRPr lang="en-US"/>
                </a:p>
              </p:txBody>
            </p:sp>
            <p:sp>
              <p:nvSpPr>
                <p:cNvPr id="2608" name="Line 188058"/>
                <p:cNvSpPr>
                  <a:spLocks noChangeAspect="1" noChangeShapeType="1"/>
                </p:cNvSpPr>
                <p:nvPr/>
              </p:nvSpPr>
              <p:spPr bwMode="auto">
                <a:xfrm flipV="1">
                  <a:off x="-105" y="1688"/>
                  <a:ext cx="6" cy="5"/>
                </a:xfrm>
                <a:prstGeom prst="line">
                  <a:avLst/>
                </a:prstGeom>
                <a:noFill/>
                <a:ln w="12700">
                  <a:solidFill>
                    <a:srgbClr val="FF0000"/>
                  </a:solidFill>
                  <a:round/>
                  <a:headEnd/>
                  <a:tailEnd/>
                </a:ln>
              </p:spPr>
              <p:txBody>
                <a:bodyPr/>
                <a:lstStyle/>
                <a:p>
                  <a:endParaRPr lang="en-US"/>
                </a:p>
              </p:txBody>
            </p:sp>
            <p:sp>
              <p:nvSpPr>
                <p:cNvPr id="2609" name="Line 188059"/>
                <p:cNvSpPr>
                  <a:spLocks noChangeAspect="1" noChangeShapeType="1"/>
                </p:cNvSpPr>
                <p:nvPr/>
              </p:nvSpPr>
              <p:spPr bwMode="auto">
                <a:xfrm flipV="1">
                  <a:off x="-105" y="1783"/>
                  <a:ext cx="1" cy="6"/>
                </a:xfrm>
                <a:prstGeom prst="line">
                  <a:avLst/>
                </a:prstGeom>
                <a:noFill/>
                <a:ln w="12700">
                  <a:solidFill>
                    <a:srgbClr val="FF0000"/>
                  </a:solidFill>
                  <a:round/>
                  <a:headEnd/>
                  <a:tailEnd/>
                </a:ln>
              </p:spPr>
              <p:txBody>
                <a:bodyPr/>
                <a:lstStyle/>
                <a:p>
                  <a:endParaRPr lang="en-US"/>
                </a:p>
              </p:txBody>
            </p:sp>
            <p:sp>
              <p:nvSpPr>
                <p:cNvPr id="2610" name="Line 188060"/>
                <p:cNvSpPr>
                  <a:spLocks noChangeAspect="1" noChangeShapeType="1"/>
                </p:cNvSpPr>
                <p:nvPr/>
              </p:nvSpPr>
              <p:spPr bwMode="auto">
                <a:xfrm>
                  <a:off x="-105" y="1530"/>
                  <a:ext cx="6" cy="1"/>
                </a:xfrm>
                <a:prstGeom prst="line">
                  <a:avLst/>
                </a:prstGeom>
                <a:noFill/>
                <a:ln w="12700">
                  <a:solidFill>
                    <a:srgbClr val="FF0000"/>
                  </a:solidFill>
                  <a:round/>
                  <a:headEnd/>
                  <a:tailEnd/>
                </a:ln>
              </p:spPr>
              <p:txBody>
                <a:bodyPr/>
                <a:lstStyle/>
                <a:p>
                  <a:endParaRPr lang="en-US"/>
                </a:p>
              </p:txBody>
            </p:sp>
            <p:sp>
              <p:nvSpPr>
                <p:cNvPr id="2611" name="Line 188061"/>
                <p:cNvSpPr>
                  <a:spLocks noChangeAspect="1" noChangeShapeType="1"/>
                </p:cNvSpPr>
                <p:nvPr/>
              </p:nvSpPr>
              <p:spPr bwMode="auto">
                <a:xfrm flipV="1">
                  <a:off x="-105" y="1868"/>
                  <a:ext cx="1" cy="5"/>
                </a:xfrm>
                <a:prstGeom prst="line">
                  <a:avLst/>
                </a:prstGeom>
                <a:noFill/>
                <a:ln w="12700">
                  <a:solidFill>
                    <a:srgbClr val="FF0000"/>
                  </a:solidFill>
                  <a:round/>
                  <a:headEnd/>
                  <a:tailEnd/>
                </a:ln>
              </p:spPr>
              <p:txBody>
                <a:bodyPr/>
                <a:lstStyle/>
                <a:p>
                  <a:endParaRPr lang="en-US"/>
                </a:p>
              </p:txBody>
            </p:sp>
            <p:sp>
              <p:nvSpPr>
                <p:cNvPr id="2612" name="Line 188062"/>
                <p:cNvSpPr>
                  <a:spLocks noChangeAspect="1" noChangeShapeType="1"/>
                </p:cNvSpPr>
                <p:nvPr/>
              </p:nvSpPr>
              <p:spPr bwMode="auto">
                <a:xfrm flipV="1">
                  <a:off x="-105" y="1715"/>
                  <a:ext cx="1" cy="6"/>
                </a:xfrm>
                <a:prstGeom prst="line">
                  <a:avLst/>
                </a:prstGeom>
                <a:noFill/>
                <a:ln w="12700">
                  <a:solidFill>
                    <a:srgbClr val="FF0000"/>
                  </a:solidFill>
                  <a:round/>
                  <a:headEnd/>
                  <a:tailEnd/>
                </a:ln>
              </p:spPr>
              <p:txBody>
                <a:bodyPr/>
                <a:lstStyle/>
                <a:p>
                  <a:endParaRPr lang="en-US"/>
                </a:p>
              </p:txBody>
            </p:sp>
            <p:sp>
              <p:nvSpPr>
                <p:cNvPr id="2613" name="Line 188063"/>
                <p:cNvSpPr>
                  <a:spLocks noChangeAspect="1" noChangeShapeType="1"/>
                </p:cNvSpPr>
                <p:nvPr/>
              </p:nvSpPr>
              <p:spPr bwMode="auto">
                <a:xfrm flipH="1">
                  <a:off x="-110" y="1783"/>
                  <a:ext cx="5" cy="1"/>
                </a:xfrm>
                <a:prstGeom prst="line">
                  <a:avLst/>
                </a:prstGeom>
                <a:noFill/>
                <a:ln w="12700">
                  <a:solidFill>
                    <a:srgbClr val="FF0000"/>
                  </a:solidFill>
                  <a:round/>
                  <a:headEnd/>
                  <a:tailEnd/>
                </a:ln>
              </p:spPr>
              <p:txBody>
                <a:bodyPr/>
                <a:lstStyle/>
                <a:p>
                  <a:endParaRPr lang="en-US"/>
                </a:p>
              </p:txBody>
            </p:sp>
            <p:sp>
              <p:nvSpPr>
                <p:cNvPr id="2614" name="Line 188064"/>
                <p:cNvSpPr>
                  <a:spLocks noChangeAspect="1" noChangeShapeType="1"/>
                </p:cNvSpPr>
                <p:nvPr/>
              </p:nvSpPr>
              <p:spPr bwMode="auto">
                <a:xfrm flipV="1">
                  <a:off x="-105" y="1721"/>
                  <a:ext cx="1" cy="6"/>
                </a:xfrm>
                <a:prstGeom prst="line">
                  <a:avLst/>
                </a:prstGeom>
                <a:noFill/>
                <a:ln w="12700">
                  <a:solidFill>
                    <a:srgbClr val="FF0000"/>
                  </a:solidFill>
                  <a:round/>
                  <a:headEnd/>
                  <a:tailEnd/>
                </a:ln>
              </p:spPr>
              <p:txBody>
                <a:bodyPr/>
                <a:lstStyle/>
                <a:p>
                  <a:endParaRPr lang="en-US"/>
                </a:p>
              </p:txBody>
            </p:sp>
            <p:sp>
              <p:nvSpPr>
                <p:cNvPr id="2615" name="Line 188065"/>
                <p:cNvSpPr>
                  <a:spLocks noChangeAspect="1" noChangeShapeType="1"/>
                </p:cNvSpPr>
                <p:nvPr/>
              </p:nvSpPr>
              <p:spPr bwMode="auto">
                <a:xfrm>
                  <a:off x="-110" y="1435"/>
                  <a:ext cx="5" cy="1"/>
                </a:xfrm>
                <a:prstGeom prst="line">
                  <a:avLst/>
                </a:prstGeom>
                <a:noFill/>
                <a:ln w="12700">
                  <a:solidFill>
                    <a:srgbClr val="FF0000"/>
                  </a:solidFill>
                  <a:round/>
                  <a:headEnd/>
                  <a:tailEnd/>
                </a:ln>
              </p:spPr>
              <p:txBody>
                <a:bodyPr/>
                <a:lstStyle/>
                <a:p>
                  <a:endParaRPr lang="en-US"/>
                </a:p>
              </p:txBody>
            </p:sp>
            <p:sp>
              <p:nvSpPr>
                <p:cNvPr id="2616" name="Line 188066"/>
                <p:cNvSpPr>
                  <a:spLocks noChangeAspect="1" noChangeShapeType="1"/>
                </p:cNvSpPr>
                <p:nvPr/>
              </p:nvSpPr>
              <p:spPr bwMode="auto">
                <a:xfrm>
                  <a:off x="-110" y="1761"/>
                  <a:ext cx="5" cy="1"/>
                </a:xfrm>
                <a:prstGeom prst="line">
                  <a:avLst/>
                </a:prstGeom>
                <a:noFill/>
                <a:ln w="12700">
                  <a:solidFill>
                    <a:srgbClr val="FF0000"/>
                  </a:solidFill>
                  <a:round/>
                  <a:headEnd/>
                  <a:tailEnd/>
                </a:ln>
              </p:spPr>
              <p:txBody>
                <a:bodyPr/>
                <a:lstStyle/>
                <a:p>
                  <a:endParaRPr lang="en-US"/>
                </a:p>
              </p:txBody>
            </p:sp>
            <p:sp>
              <p:nvSpPr>
                <p:cNvPr id="2617" name="Line 188067"/>
                <p:cNvSpPr>
                  <a:spLocks noChangeAspect="1" noChangeShapeType="1"/>
                </p:cNvSpPr>
                <p:nvPr/>
              </p:nvSpPr>
              <p:spPr bwMode="auto">
                <a:xfrm flipV="1">
                  <a:off x="-110" y="1862"/>
                  <a:ext cx="5" cy="6"/>
                </a:xfrm>
                <a:prstGeom prst="line">
                  <a:avLst/>
                </a:prstGeom>
                <a:noFill/>
                <a:ln w="12700">
                  <a:solidFill>
                    <a:srgbClr val="FF0000"/>
                  </a:solidFill>
                  <a:round/>
                  <a:headEnd/>
                  <a:tailEnd/>
                </a:ln>
              </p:spPr>
              <p:txBody>
                <a:bodyPr/>
                <a:lstStyle/>
                <a:p>
                  <a:endParaRPr lang="en-US"/>
                </a:p>
              </p:txBody>
            </p:sp>
            <p:sp>
              <p:nvSpPr>
                <p:cNvPr id="2618" name="Line 188068"/>
                <p:cNvSpPr>
                  <a:spLocks noChangeAspect="1" noChangeShapeType="1"/>
                </p:cNvSpPr>
                <p:nvPr/>
              </p:nvSpPr>
              <p:spPr bwMode="auto">
                <a:xfrm flipV="1">
                  <a:off x="-110" y="1778"/>
                  <a:ext cx="0" cy="5"/>
                </a:xfrm>
                <a:prstGeom prst="line">
                  <a:avLst/>
                </a:prstGeom>
                <a:noFill/>
                <a:ln w="12700">
                  <a:solidFill>
                    <a:srgbClr val="FF0000"/>
                  </a:solidFill>
                  <a:round/>
                  <a:headEnd/>
                  <a:tailEnd/>
                </a:ln>
              </p:spPr>
              <p:txBody>
                <a:bodyPr/>
                <a:lstStyle/>
                <a:p>
                  <a:endParaRPr lang="en-US"/>
                </a:p>
              </p:txBody>
            </p:sp>
            <p:sp>
              <p:nvSpPr>
                <p:cNvPr id="2619" name="Line 188069"/>
                <p:cNvSpPr>
                  <a:spLocks noChangeAspect="1" noChangeShapeType="1"/>
                </p:cNvSpPr>
                <p:nvPr/>
              </p:nvSpPr>
              <p:spPr bwMode="auto">
                <a:xfrm>
                  <a:off x="-110" y="1530"/>
                  <a:ext cx="5" cy="1"/>
                </a:xfrm>
                <a:prstGeom prst="line">
                  <a:avLst/>
                </a:prstGeom>
                <a:noFill/>
                <a:ln w="12700">
                  <a:solidFill>
                    <a:srgbClr val="FF0000"/>
                  </a:solidFill>
                  <a:round/>
                  <a:headEnd/>
                  <a:tailEnd/>
                </a:ln>
              </p:spPr>
              <p:txBody>
                <a:bodyPr/>
                <a:lstStyle/>
                <a:p>
                  <a:endParaRPr lang="en-US"/>
                </a:p>
              </p:txBody>
            </p:sp>
            <p:sp>
              <p:nvSpPr>
                <p:cNvPr id="2620" name="Line 188070"/>
                <p:cNvSpPr>
                  <a:spLocks noChangeAspect="1" noChangeShapeType="1"/>
                </p:cNvSpPr>
                <p:nvPr/>
              </p:nvSpPr>
              <p:spPr bwMode="auto">
                <a:xfrm>
                  <a:off x="-110" y="1727"/>
                  <a:ext cx="5" cy="1"/>
                </a:xfrm>
                <a:prstGeom prst="line">
                  <a:avLst/>
                </a:prstGeom>
                <a:noFill/>
                <a:ln w="12700">
                  <a:solidFill>
                    <a:srgbClr val="FF0000"/>
                  </a:solidFill>
                  <a:round/>
                  <a:headEnd/>
                  <a:tailEnd/>
                </a:ln>
              </p:spPr>
              <p:txBody>
                <a:bodyPr/>
                <a:lstStyle/>
                <a:p>
                  <a:endParaRPr lang="en-US"/>
                </a:p>
              </p:txBody>
            </p:sp>
            <p:sp>
              <p:nvSpPr>
                <p:cNvPr id="2621" name="Line 188071"/>
                <p:cNvSpPr>
                  <a:spLocks noChangeAspect="1" noChangeShapeType="1"/>
                </p:cNvSpPr>
                <p:nvPr/>
              </p:nvSpPr>
              <p:spPr bwMode="auto">
                <a:xfrm flipV="1">
                  <a:off x="-110" y="1873"/>
                  <a:ext cx="5" cy="5"/>
                </a:xfrm>
                <a:prstGeom prst="line">
                  <a:avLst/>
                </a:prstGeom>
                <a:noFill/>
                <a:ln w="12700">
                  <a:solidFill>
                    <a:srgbClr val="FF0000"/>
                  </a:solidFill>
                  <a:round/>
                  <a:headEnd/>
                  <a:tailEnd/>
                </a:ln>
              </p:spPr>
              <p:txBody>
                <a:bodyPr/>
                <a:lstStyle/>
                <a:p>
                  <a:endParaRPr lang="en-US"/>
                </a:p>
              </p:txBody>
            </p:sp>
            <p:sp>
              <p:nvSpPr>
                <p:cNvPr id="2622" name="Line 188072"/>
                <p:cNvSpPr>
                  <a:spLocks noChangeAspect="1" noChangeShapeType="1"/>
                </p:cNvSpPr>
                <p:nvPr/>
              </p:nvSpPr>
              <p:spPr bwMode="auto">
                <a:xfrm>
                  <a:off x="-110" y="1693"/>
                  <a:ext cx="5" cy="1"/>
                </a:xfrm>
                <a:prstGeom prst="line">
                  <a:avLst/>
                </a:prstGeom>
                <a:noFill/>
                <a:ln w="12700">
                  <a:solidFill>
                    <a:srgbClr val="FF0000"/>
                  </a:solidFill>
                  <a:round/>
                  <a:headEnd/>
                  <a:tailEnd/>
                </a:ln>
              </p:spPr>
              <p:txBody>
                <a:bodyPr/>
                <a:lstStyle/>
                <a:p>
                  <a:endParaRPr lang="en-US"/>
                </a:p>
              </p:txBody>
            </p:sp>
            <p:sp>
              <p:nvSpPr>
                <p:cNvPr id="2623" name="Line 188073"/>
                <p:cNvSpPr>
                  <a:spLocks noChangeAspect="1" noChangeShapeType="1"/>
                </p:cNvSpPr>
                <p:nvPr/>
              </p:nvSpPr>
              <p:spPr bwMode="auto">
                <a:xfrm flipV="1">
                  <a:off x="-110" y="1772"/>
                  <a:ext cx="0" cy="6"/>
                </a:xfrm>
                <a:prstGeom prst="line">
                  <a:avLst/>
                </a:prstGeom>
                <a:noFill/>
                <a:ln w="12700">
                  <a:solidFill>
                    <a:srgbClr val="FF0000"/>
                  </a:solidFill>
                  <a:round/>
                  <a:headEnd/>
                  <a:tailEnd/>
                </a:ln>
              </p:spPr>
              <p:txBody>
                <a:bodyPr/>
                <a:lstStyle/>
                <a:p>
                  <a:endParaRPr lang="en-US"/>
                </a:p>
              </p:txBody>
            </p:sp>
            <p:sp>
              <p:nvSpPr>
                <p:cNvPr id="2624" name="Line 188074"/>
                <p:cNvSpPr>
                  <a:spLocks noChangeAspect="1" noChangeShapeType="1"/>
                </p:cNvSpPr>
                <p:nvPr/>
              </p:nvSpPr>
              <p:spPr bwMode="auto">
                <a:xfrm>
                  <a:off x="-110" y="1391"/>
                  <a:ext cx="5" cy="6"/>
                </a:xfrm>
                <a:prstGeom prst="line">
                  <a:avLst/>
                </a:prstGeom>
                <a:noFill/>
                <a:ln w="12700">
                  <a:solidFill>
                    <a:srgbClr val="FF0000"/>
                  </a:solidFill>
                  <a:round/>
                  <a:headEnd/>
                  <a:tailEnd/>
                </a:ln>
              </p:spPr>
              <p:txBody>
                <a:bodyPr/>
                <a:lstStyle/>
                <a:p>
                  <a:endParaRPr lang="en-US"/>
                </a:p>
              </p:txBody>
            </p:sp>
            <p:sp>
              <p:nvSpPr>
                <p:cNvPr id="2625" name="Line 188075"/>
                <p:cNvSpPr>
                  <a:spLocks noChangeAspect="1" noChangeShapeType="1"/>
                </p:cNvSpPr>
                <p:nvPr/>
              </p:nvSpPr>
              <p:spPr bwMode="auto">
                <a:xfrm flipV="1">
                  <a:off x="-110" y="1868"/>
                  <a:ext cx="0" cy="5"/>
                </a:xfrm>
                <a:prstGeom prst="line">
                  <a:avLst/>
                </a:prstGeom>
                <a:noFill/>
                <a:ln w="12700">
                  <a:solidFill>
                    <a:srgbClr val="FF0000"/>
                  </a:solidFill>
                  <a:round/>
                  <a:headEnd/>
                  <a:tailEnd/>
                </a:ln>
              </p:spPr>
              <p:txBody>
                <a:bodyPr/>
                <a:lstStyle/>
                <a:p>
                  <a:endParaRPr lang="en-US"/>
                </a:p>
              </p:txBody>
            </p:sp>
            <p:sp>
              <p:nvSpPr>
                <p:cNvPr id="2626" name="Line 188076"/>
                <p:cNvSpPr>
                  <a:spLocks noChangeAspect="1" noChangeShapeType="1"/>
                </p:cNvSpPr>
                <p:nvPr/>
              </p:nvSpPr>
              <p:spPr bwMode="auto">
                <a:xfrm flipV="1">
                  <a:off x="-110" y="1727"/>
                  <a:ext cx="0" cy="6"/>
                </a:xfrm>
                <a:prstGeom prst="line">
                  <a:avLst/>
                </a:prstGeom>
                <a:noFill/>
                <a:ln w="12700">
                  <a:solidFill>
                    <a:srgbClr val="FF0000"/>
                  </a:solidFill>
                  <a:round/>
                  <a:headEnd/>
                  <a:tailEnd/>
                </a:ln>
              </p:spPr>
              <p:txBody>
                <a:bodyPr/>
                <a:lstStyle/>
                <a:p>
                  <a:endParaRPr lang="en-US"/>
                </a:p>
              </p:txBody>
            </p:sp>
            <p:sp>
              <p:nvSpPr>
                <p:cNvPr id="2627" name="Line 188077"/>
                <p:cNvSpPr>
                  <a:spLocks noChangeAspect="1" noChangeShapeType="1"/>
                </p:cNvSpPr>
                <p:nvPr/>
              </p:nvSpPr>
              <p:spPr bwMode="auto">
                <a:xfrm flipV="1">
                  <a:off x="-110" y="1878"/>
                  <a:ext cx="0" cy="6"/>
                </a:xfrm>
                <a:prstGeom prst="line">
                  <a:avLst/>
                </a:prstGeom>
                <a:noFill/>
                <a:ln w="12700">
                  <a:solidFill>
                    <a:srgbClr val="FF0000"/>
                  </a:solidFill>
                  <a:round/>
                  <a:headEnd/>
                  <a:tailEnd/>
                </a:ln>
              </p:spPr>
              <p:txBody>
                <a:bodyPr/>
                <a:lstStyle/>
                <a:p>
                  <a:endParaRPr lang="en-US"/>
                </a:p>
              </p:txBody>
            </p:sp>
            <p:sp>
              <p:nvSpPr>
                <p:cNvPr id="2628" name="Line 188078"/>
                <p:cNvSpPr>
                  <a:spLocks noChangeAspect="1" noChangeShapeType="1"/>
                </p:cNvSpPr>
                <p:nvPr/>
              </p:nvSpPr>
              <p:spPr bwMode="auto">
                <a:xfrm flipV="1">
                  <a:off x="-110" y="1761"/>
                  <a:ext cx="0" cy="6"/>
                </a:xfrm>
                <a:prstGeom prst="line">
                  <a:avLst/>
                </a:prstGeom>
                <a:noFill/>
                <a:ln w="12700">
                  <a:solidFill>
                    <a:srgbClr val="FF0000"/>
                  </a:solidFill>
                  <a:round/>
                  <a:headEnd/>
                  <a:tailEnd/>
                </a:ln>
              </p:spPr>
              <p:txBody>
                <a:bodyPr/>
                <a:lstStyle/>
                <a:p>
                  <a:endParaRPr lang="en-US"/>
                </a:p>
              </p:txBody>
            </p:sp>
            <p:sp>
              <p:nvSpPr>
                <p:cNvPr id="2629" name="Line 188079"/>
                <p:cNvSpPr>
                  <a:spLocks noChangeAspect="1" noChangeShapeType="1"/>
                </p:cNvSpPr>
                <p:nvPr/>
              </p:nvSpPr>
              <p:spPr bwMode="auto">
                <a:xfrm flipH="1" flipV="1">
                  <a:off x="-115" y="1767"/>
                  <a:ext cx="5" cy="5"/>
                </a:xfrm>
                <a:prstGeom prst="line">
                  <a:avLst/>
                </a:prstGeom>
                <a:noFill/>
                <a:ln w="12700">
                  <a:solidFill>
                    <a:srgbClr val="FF0000"/>
                  </a:solidFill>
                  <a:round/>
                  <a:headEnd/>
                  <a:tailEnd/>
                </a:ln>
              </p:spPr>
              <p:txBody>
                <a:bodyPr/>
                <a:lstStyle/>
                <a:p>
                  <a:endParaRPr lang="en-US"/>
                </a:p>
              </p:txBody>
            </p:sp>
            <p:sp>
              <p:nvSpPr>
                <p:cNvPr id="2630" name="Line 188080"/>
                <p:cNvSpPr>
                  <a:spLocks noChangeAspect="1" noChangeShapeType="1"/>
                </p:cNvSpPr>
                <p:nvPr/>
              </p:nvSpPr>
              <p:spPr bwMode="auto">
                <a:xfrm>
                  <a:off x="-115" y="1693"/>
                  <a:ext cx="5" cy="1"/>
                </a:xfrm>
                <a:prstGeom prst="line">
                  <a:avLst/>
                </a:prstGeom>
                <a:noFill/>
                <a:ln w="12700">
                  <a:solidFill>
                    <a:srgbClr val="FF0000"/>
                  </a:solidFill>
                  <a:round/>
                  <a:headEnd/>
                  <a:tailEnd/>
                </a:ln>
              </p:spPr>
              <p:txBody>
                <a:bodyPr/>
                <a:lstStyle/>
                <a:p>
                  <a:endParaRPr lang="en-US"/>
                </a:p>
              </p:txBody>
            </p:sp>
            <p:sp>
              <p:nvSpPr>
                <p:cNvPr id="2631" name="Line 188081"/>
                <p:cNvSpPr>
                  <a:spLocks noChangeAspect="1" noChangeShapeType="1"/>
                </p:cNvSpPr>
                <p:nvPr/>
              </p:nvSpPr>
              <p:spPr bwMode="auto">
                <a:xfrm>
                  <a:off x="-115" y="1385"/>
                  <a:ext cx="5" cy="6"/>
                </a:xfrm>
                <a:prstGeom prst="line">
                  <a:avLst/>
                </a:prstGeom>
                <a:noFill/>
                <a:ln w="12700">
                  <a:solidFill>
                    <a:srgbClr val="FF0000"/>
                  </a:solidFill>
                  <a:round/>
                  <a:headEnd/>
                  <a:tailEnd/>
                </a:ln>
              </p:spPr>
              <p:txBody>
                <a:bodyPr/>
                <a:lstStyle/>
                <a:p>
                  <a:endParaRPr lang="en-US"/>
                </a:p>
              </p:txBody>
            </p:sp>
            <p:sp>
              <p:nvSpPr>
                <p:cNvPr id="2632" name="Line 188082"/>
                <p:cNvSpPr>
                  <a:spLocks noChangeAspect="1" noChangeShapeType="1"/>
                </p:cNvSpPr>
                <p:nvPr/>
              </p:nvSpPr>
              <p:spPr bwMode="auto">
                <a:xfrm flipV="1">
                  <a:off x="-115" y="1643"/>
                  <a:ext cx="10" cy="6"/>
                </a:xfrm>
                <a:prstGeom prst="line">
                  <a:avLst/>
                </a:prstGeom>
                <a:noFill/>
                <a:ln w="12700">
                  <a:solidFill>
                    <a:srgbClr val="FF0000"/>
                  </a:solidFill>
                  <a:round/>
                  <a:headEnd/>
                  <a:tailEnd/>
                </a:ln>
              </p:spPr>
              <p:txBody>
                <a:bodyPr/>
                <a:lstStyle/>
                <a:p>
                  <a:endParaRPr lang="en-US"/>
                </a:p>
              </p:txBody>
            </p:sp>
            <p:sp>
              <p:nvSpPr>
                <p:cNvPr id="2633" name="Line 188083"/>
                <p:cNvSpPr>
                  <a:spLocks noChangeAspect="1" noChangeShapeType="1"/>
                </p:cNvSpPr>
                <p:nvPr/>
              </p:nvSpPr>
              <p:spPr bwMode="auto">
                <a:xfrm flipV="1">
                  <a:off x="-115" y="1733"/>
                  <a:ext cx="5" cy="6"/>
                </a:xfrm>
                <a:prstGeom prst="line">
                  <a:avLst/>
                </a:prstGeom>
                <a:noFill/>
                <a:ln w="12700">
                  <a:solidFill>
                    <a:srgbClr val="FF0000"/>
                  </a:solidFill>
                  <a:round/>
                  <a:headEnd/>
                  <a:tailEnd/>
                </a:ln>
              </p:spPr>
              <p:txBody>
                <a:bodyPr/>
                <a:lstStyle/>
                <a:p>
                  <a:endParaRPr lang="en-US"/>
                </a:p>
              </p:txBody>
            </p:sp>
            <p:sp>
              <p:nvSpPr>
                <p:cNvPr id="2634" name="Line 188084"/>
                <p:cNvSpPr>
                  <a:spLocks noChangeAspect="1" noChangeShapeType="1"/>
                </p:cNvSpPr>
                <p:nvPr/>
              </p:nvSpPr>
              <p:spPr bwMode="auto">
                <a:xfrm flipV="1">
                  <a:off x="-115" y="1761"/>
                  <a:ext cx="1" cy="6"/>
                </a:xfrm>
                <a:prstGeom prst="line">
                  <a:avLst/>
                </a:prstGeom>
                <a:noFill/>
                <a:ln w="12700">
                  <a:solidFill>
                    <a:srgbClr val="FF0000"/>
                  </a:solidFill>
                  <a:round/>
                  <a:headEnd/>
                  <a:tailEnd/>
                </a:ln>
              </p:spPr>
              <p:txBody>
                <a:bodyPr/>
                <a:lstStyle/>
                <a:p>
                  <a:endParaRPr lang="en-US"/>
                </a:p>
              </p:txBody>
            </p:sp>
            <p:sp>
              <p:nvSpPr>
                <p:cNvPr id="2635" name="Line 188085"/>
                <p:cNvSpPr>
                  <a:spLocks noChangeAspect="1" noChangeShapeType="1"/>
                </p:cNvSpPr>
                <p:nvPr/>
              </p:nvSpPr>
              <p:spPr bwMode="auto">
                <a:xfrm flipV="1">
                  <a:off x="-115" y="1873"/>
                  <a:ext cx="5" cy="5"/>
                </a:xfrm>
                <a:prstGeom prst="line">
                  <a:avLst/>
                </a:prstGeom>
                <a:noFill/>
                <a:ln w="12700">
                  <a:solidFill>
                    <a:srgbClr val="FF0000"/>
                  </a:solidFill>
                  <a:round/>
                  <a:headEnd/>
                  <a:tailEnd/>
                </a:ln>
              </p:spPr>
              <p:txBody>
                <a:bodyPr/>
                <a:lstStyle/>
                <a:p>
                  <a:endParaRPr lang="en-US"/>
                </a:p>
              </p:txBody>
            </p:sp>
            <p:sp>
              <p:nvSpPr>
                <p:cNvPr id="2636" name="Line 188086"/>
                <p:cNvSpPr>
                  <a:spLocks noChangeAspect="1" noChangeShapeType="1"/>
                </p:cNvSpPr>
                <p:nvPr/>
              </p:nvSpPr>
              <p:spPr bwMode="auto">
                <a:xfrm>
                  <a:off x="-115" y="1884"/>
                  <a:ext cx="5" cy="1"/>
                </a:xfrm>
                <a:prstGeom prst="line">
                  <a:avLst/>
                </a:prstGeom>
                <a:noFill/>
                <a:ln w="12700">
                  <a:solidFill>
                    <a:srgbClr val="FF0000"/>
                  </a:solidFill>
                  <a:round/>
                  <a:headEnd/>
                  <a:tailEnd/>
                </a:ln>
              </p:spPr>
              <p:txBody>
                <a:bodyPr/>
                <a:lstStyle/>
                <a:p>
                  <a:endParaRPr lang="en-US"/>
                </a:p>
              </p:txBody>
            </p:sp>
            <p:sp>
              <p:nvSpPr>
                <p:cNvPr id="2637" name="Line 188087"/>
                <p:cNvSpPr>
                  <a:spLocks noChangeAspect="1" noChangeShapeType="1"/>
                </p:cNvSpPr>
                <p:nvPr/>
              </p:nvSpPr>
              <p:spPr bwMode="auto">
                <a:xfrm flipV="1">
                  <a:off x="-115" y="1878"/>
                  <a:ext cx="1" cy="6"/>
                </a:xfrm>
                <a:prstGeom prst="line">
                  <a:avLst/>
                </a:prstGeom>
                <a:noFill/>
                <a:ln w="12700">
                  <a:solidFill>
                    <a:srgbClr val="FF0000"/>
                  </a:solidFill>
                  <a:round/>
                  <a:headEnd/>
                  <a:tailEnd/>
                </a:ln>
              </p:spPr>
              <p:txBody>
                <a:bodyPr/>
                <a:lstStyle/>
                <a:p>
                  <a:endParaRPr lang="en-US"/>
                </a:p>
              </p:txBody>
            </p:sp>
            <p:sp>
              <p:nvSpPr>
                <p:cNvPr id="2638" name="Line 188088"/>
                <p:cNvSpPr>
                  <a:spLocks noChangeAspect="1" noChangeShapeType="1"/>
                </p:cNvSpPr>
                <p:nvPr/>
              </p:nvSpPr>
              <p:spPr bwMode="auto">
                <a:xfrm>
                  <a:off x="-115" y="1767"/>
                  <a:ext cx="5" cy="1"/>
                </a:xfrm>
                <a:prstGeom prst="line">
                  <a:avLst/>
                </a:prstGeom>
                <a:noFill/>
                <a:ln w="12700">
                  <a:solidFill>
                    <a:srgbClr val="FF0000"/>
                  </a:solidFill>
                  <a:round/>
                  <a:headEnd/>
                  <a:tailEnd/>
                </a:ln>
              </p:spPr>
              <p:txBody>
                <a:bodyPr/>
                <a:lstStyle/>
                <a:p>
                  <a:endParaRPr lang="en-US"/>
                </a:p>
              </p:txBody>
            </p:sp>
            <p:sp>
              <p:nvSpPr>
                <p:cNvPr id="2639" name="Line 188089"/>
                <p:cNvSpPr>
                  <a:spLocks noChangeAspect="1" noChangeShapeType="1"/>
                </p:cNvSpPr>
                <p:nvPr/>
              </p:nvSpPr>
              <p:spPr bwMode="auto">
                <a:xfrm flipH="1" flipV="1">
                  <a:off x="-121" y="1755"/>
                  <a:ext cx="6" cy="6"/>
                </a:xfrm>
                <a:prstGeom prst="line">
                  <a:avLst/>
                </a:prstGeom>
                <a:noFill/>
                <a:ln w="12700">
                  <a:solidFill>
                    <a:srgbClr val="FF0000"/>
                  </a:solidFill>
                  <a:round/>
                  <a:headEnd/>
                  <a:tailEnd/>
                </a:ln>
              </p:spPr>
              <p:txBody>
                <a:bodyPr/>
                <a:lstStyle/>
                <a:p>
                  <a:endParaRPr lang="en-US"/>
                </a:p>
              </p:txBody>
            </p:sp>
            <p:sp>
              <p:nvSpPr>
                <p:cNvPr id="2640" name="Line 188090"/>
                <p:cNvSpPr>
                  <a:spLocks noChangeAspect="1" noChangeShapeType="1"/>
                </p:cNvSpPr>
                <p:nvPr/>
              </p:nvSpPr>
              <p:spPr bwMode="auto">
                <a:xfrm>
                  <a:off x="-115" y="1435"/>
                  <a:ext cx="5" cy="1"/>
                </a:xfrm>
                <a:prstGeom prst="line">
                  <a:avLst/>
                </a:prstGeom>
                <a:noFill/>
                <a:ln w="12700">
                  <a:solidFill>
                    <a:srgbClr val="FF0000"/>
                  </a:solidFill>
                  <a:round/>
                  <a:headEnd/>
                  <a:tailEnd/>
                </a:ln>
              </p:spPr>
              <p:txBody>
                <a:bodyPr/>
                <a:lstStyle/>
                <a:p>
                  <a:endParaRPr lang="en-US"/>
                </a:p>
              </p:txBody>
            </p:sp>
            <p:sp>
              <p:nvSpPr>
                <p:cNvPr id="2641" name="Line 188091"/>
                <p:cNvSpPr>
                  <a:spLocks noChangeAspect="1" noChangeShapeType="1"/>
                </p:cNvSpPr>
                <p:nvPr/>
              </p:nvSpPr>
              <p:spPr bwMode="auto">
                <a:xfrm flipV="1">
                  <a:off x="-115" y="1884"/>
                  <a:ext cx="1" cy="6"/>
                </a:xfrm>
                <a:prstGeom prst="line">
                  <a:avLst/>
                </a:prstGeom>
                <a:noFill/>
                <a:ln w="12700">
                  <a:solidFill>
                    <a:srgbClr val="FF0000"/>
                  </a:solidFill>
                  <a:round/>
                  <a:headEnd/>
                  <a:tailEnd/>
                </a:ln>
              </p:spPr>
              <p:txBody>
                <a:bodyPr/>
                <a:lstStyle/>
                <a:p>
                  <a:endParaRPr lang="en-US"/>
                </a:p>
              </p:txBody>
            </p:sp>
            <p:sp>
              <p:nvSpPr>
                <p:cNvPr id="2642" name="Line 188092"/>
                <p:cNvSpPr>
                  <a:spLocks noChangeAspect="1" noChangeShapeType="1"/>
                </p:cNvSpPr>
                <p:nvPr/>
              </p:nvSpPr>
              <p:spPr bwMode="auto">
                <a:xfrm>
                  <a:off x="-115" y="1071"/>
                  <a:ext cx="1" cy="6"/>
                </a:xfrm>
                <a:prstGeom prst="line">
                  <a:avLst/>
                </a:prstGeom>
                <a:noFill/>
                <a:ln w="12700">
                  <a:solidFill>
                    <a:srgbClr val="FF0000"/>
                  </a:solidFill>
                  <a:round/>
                  <a:headEnd/>
                  <a:tailEnd/>
                </a:ln>
              </p:spPr>
              <p:txBody>
                <a:bodyPr/>
                <a:lstStyle/>
                <a:p>
                  <a:endParaRPr lang="en-US"/>
                </a:p>
              </p:txBody>
            </p:sp>
            <p:sp>
              <p:nvSpPr>
                <p:cNvPr id="2643" name="Line 188093"/>
                <p:cNvSpPr>
                  <a:spLocks noChangeAspect="1" noChangeShapeType="1"/>
                </p:cNvSpPr>
                <p:nvPr/>
              </p:nvSpPr>
              <p:spPr bwMode="auto">
                <a:xfrm flipV="1">
                  <a:off x="-115" y="1884"/>
                  <a:ext cx="1" cy="6"/>
                </a:xfrm>
                <a:prstGeom prst="line">
                  <a:avLst/>
                </a:prstGeom>
                <a:noFill/>
                <a:ln w="12700">
                  <a:solidFill>
                    <a:srgbClr val="FF0000"/>
                  </a:solidFill>
                  <a:round/>
                  <a:headEnd/>
                  <a:tailEnd/>
                </a:ln>
              </p:spPr>
              <p:txBody>
                <a:bodyPr/>
                <a:lstStyle/>
                <a:p>
                  <a:endParaRPr lang="en-US"/>
                </a:p>
              </p:txBody>
            </p:sp>
            <p:sp>
              <p:nvSpPr>
                <p:cNvPr id="2644" name="Line 188094"/>
                <p:cNvSpPr>
                  <a:spLocks noChangeAspect="1" noChangeShapeType="1"/>
                </p:cNvSpPr>
                <p:nvPr/>
              </p:nvSpPr>
              <p:spPr bwMode="auto">
                <a:xfrm flipV="1">
                  <a:off x="-115" y="1890"/>
                  <a:ext cx="1" cy="6"/>
                </a:xfrm>
                <a:prstGeom prst="line">
                  <a:avLst/>
                </a:prstGeom>
                <a:noFill/>
                <a:ln w="12700">
                  <a:solidFill>
                    <a:srgbClr val="FF0000"/>
                  </a:solidFill>
                  <a:round/>
                  <a:headEnd/>
                  <a:tailEnd/>
                </a:ln>
              </p:spPr>
              <p:txBody>
                <a:bodyPr/>
                <a:lstStyle/>
                <a:p>
                  <a:endParaRPr lang="en-US"/>
                </a:p>
              </p:txBody>
            </p:sp>
            <p:sp>
              <p:nvSpPr>
                <p:cNvPr id="2645" name="Line 188095"/>
                <p:cNvSpPr>
                  <a:spLocks noChangeAspect="1" noChangeShapeType="1"/>
                </p:cNvSpPr>
                <p:nvPr/>
              </p:nvSpPr>
              <p:spPr bwMode="auto">
                <a:xfrm>
                  <a:off x="-115" y="1077"/>
                  <a:ext cx="1" cy="5"/>
                </a:xfrm>
                <a:prstGeom prst="line">
                  <a:avLst/>
                </a:prstGeom>
                <a:noFill/>
                <a:ln w="12700">
                  <a:solidFill>
                    <a:srgbClr val="FF0000"/>
                  </a:solidFill>
                  <a:round/>
                  <a:headEnd/>
                  <a:tailEnd/>
                </a:ln>
              </p:spPr>
              <p:txBody>
                <a:bodyPr/>
                <a:lstStyle/>
                <a:p>
                  <a:endParaRPr lang="en-US"/>
                </a:p>
              </p:txBody>
            </p:sp>
            <p:sp>
              <p:nvSpPr>
                <p:cNvPr id="2646" name="Line 188096"/>
                <p:cNvSpPr>
                  <a:spLocks noChangeAspect="1" noChangeShapeType="1"/>
                </p:cNvSpPr>
                <p:nvPr/>
              </p:nvSpPr>
              <p:spPr bwMode="auto">
                <a:xfrm>
                  <a:off x="-115" y="1065"/>
                  <a:ext cx="1" cy="6"/>
                </a:xfrm>
                <a:prstGeom prst="line">
                  <a:avLst/>
                </a:prstGeom>
                <a:noFill/>
                <a:ln w="12700">
                  <a:solidFill>
                    <a:srgbClr val="FF0000"/>
                  </a:solidFill>
                  <a:round/>
                  <a:headEnd/>
                  <a:tailEnd/>
                </a:ln>
              </p:spPr>
              <p:txBody>
                <a:bodyPr/>
                <a:lstStyle/>
                <a:p>
                  <a:endParaRPr lang="en-US"/>
                </a:p>
              </p:txBody>
            </p:sp>
            <p:sp>
              <p:nvSpPr>
                <p:cNvPr id="2647" name="Line 188097"/>
                <p:cNvSpPr>
                  <a:spLocks noChangeAspect="1" noChangeShapeType="1"/>
                </p:cNvSpPr>
                <p:nvPr/>
              </p:nvSpPr>
              <p:spPr bwMode="auto">
                <a:xfrm>
                  <a:off x="-115" y="1530"/>
                  <a:ext cx="5" cy="1"/>
                </a:xfrm>
                <a:prstGeom prst="line">
                  <a:avLst/>
                </a:prstGeom>
                <a:noFill/>
                <a:ln w="12700">
                  <a:solidFill>
                    <a:srgbClr val="FF0000"/>
                  </a:solidFill>
                  <a:round/>
                  <a:headEnd/>
                  <a:tailEnd/>
                </a:ln>
              </p:spPr>
              <p:txBody>
                <a:bodyPr/>
                <a:lstStyle/>
                <a:p>
                  <a:endParaRPr lang="en-US"/>
                </a:p>
              </p:txBody>
            </p:sp>
            <p:sp>
              <p:nvSpPr>
                <p:cNvPr id="2648" name="Line 188098"/>
                <p:cNvSpPr>
                  <a:spLocks noChangeAspect="1" noChangeShapeType="1"/>
                </p:cNvSpPr>
                <p:nvPr/>
              </p:nvSpPr>
              <p:spPr bwMode="auto">
                <a:xfrm flipV="1">
                  <a:off x="-115" y="1896"/>
                  <a:ext cx="1" cy="5"/>
                </a:xfrm>
                <a:prstGeom prst="line">
                  <a:avLst/>
                </a:prstGeom>
                <a:noFill/>
                <a:ln w="12700">
                  <a:solidFill>
                    <a:srgbClr val="FF0000"/>
                  </a:solidFill>
                  <a:round/>
                  <a:headEnd/>
                  <a:tailEnd/>
                </a:ln>
              </p:spPr>
              <p:txBody>
                <a:bodyPr/>
                <a:lstStyle/>
                <a:p>
                  <a:endParaRPr lang="en-US"/>
                </a:p>
              </p:txBody>
            </p:sp>
            <p:sp>
              <p:nvSpPr>
                <p:cNvPr id="2649" name="Line 188099"/>
                <p:cNvSpPr>
                  <a:spLocks noChangeAspect="1" noChangeShapeType="1"/>
                </p:cNvSpPr>
                <p:nvPr/>
              </p:nvSpPr>
              <p:spPr bwMode="auto">
                <a:xfrm flipV="1">
                  <a:off x="-115" y="1693"/>
                  <a:ext cx="1" cy="6"/>
                </a:xfrm>
                <a:prstGeom prst="line">
                  <a:avLst/>
                </a:prstGeom>
                <a:noFill/>
                <a:ln w="12700">
                  <a:solidFill>
                    <a:srgbClr val="FF0000"/>
                  </a:solidFill>
                  <a:round/>
                  <a:headEnd/>
                  <a:tailEnd/>
                </a:ln>
              </p:spPr>
              <p:txBody>
                <a:bodyPr/>
                <a:lstStyle/>
                <a:p>
                  <a:endParaRPr lang="en-US"/>
                </a:p>
              </p:txBody>
            </p:sp>
            <p:sp>
              <p:nvSpPr>
                <p:cNvPr id="2650" name="Line 188100"/>
                <p:cNvSpPr>
                  <a:spLocks noChangeAspect="1" noChangeShapeType="1"/>
                </p:cNvSpPr>
                <p:nvPr/>
              </p:nvSpPr>
              <p:spPr bwMode="auto">
                <a:xfrm flipV="1">
                  <a:off x="-115" y="1739"/>
                  <a:ext cx="1" cy="5"/>
                </a:xfrm>
                <a:prstGeom prst="line">
                  <a:avLst/>
                </a:prstGeom>
                <a:noFill/>
                <a:ln w="12700">
                  <a:solidFill>
                    <a:srgbClr val="FF0000"/>
                  </a:solidFill>
                  <a:round/>
                  <a:headEnd/>
                  <a:tailEnd/>
                </a:ln>
              </p:spPr>
              <p:txBody>
                <a:bodyPr/>
                <a:lstStyle/>
                <a:p>
                  <a:endParaRPr lang="en-US"/>
                </a:p>
              </p:txBody>
            </p:sp>
            <p:sp>
              <p:nvSpPr>
                <p:cNvPr id="2651" name="Line 188101"/>
                <p:cNvSpPr>
                  <a:spLocks noChangeAspect="1" noChangeShapeType="1"/>
                </p:cNvSpPr>
                <p:nvPr/>
              </p:nvSpPr>
              <p:spPr bwMode="auto">
                <a:xfrm>
                  <a:off x="-115" y="1059"/>
                  <a:ext cx="1" cy="6"/>
                </a:xfrm>
                <a:prstGeom prst="line">
                  <a:avLst/>
                </a:prstGeom>
                <a:noFill/>
                <a:ln w="12700">
                  <a:solidFill>
                    <a:srgbClr val="FF0000"/>
                  </a:solidFill>
                  <a:round/>
                  <a:headEnd/>
                  <a:tailEnd/>
                </a:ln>
              </p:spPr>
              <p:txBody>
                <a:bodyPr/>
                <a:lstStyle/>
                <a:p>
                  <a:endParaRPr lang="en-US"/>
                </a:p>
              </p:txBody>
            </p:sp>
            <p:sp>
              <p:nvSpPr>
                <p:cNvPr id="2652" name="Line 188102"/>
                <p:cNvSpPr>
                  <a:spLocks noChangeAspect="1" noChangeShapeType="1"/>
                </p:cNvSpPr>
                <p:nvPr/>
              </p:nvSpPr>
              <p:spPr bwMode="auto">
                <a:xfrm flipH="1">
                  <a:off x="-121" y="1082"/>
                  <a:ext cx="6" cy="5"/>
                </a:xfrm>
                <a:prstGeom prst="line">
                  <a:avLst/>
                </a:prstGeom>
                <a:noFill/>
                <a:ln w="12700">
                  <a:solidFill>
                    <a:srgbClr val="FF0000"/>
                  </a:solidFill>
                  <a:round/>
                  <a:headEnd/>
                  <a:tailEnd/>
                </a:ln>
              </p:spPr>
              <p:txBody>
                <a:bodyPr/>
                <a:lstStyle/>
                <a:p>
                  <a:endParaRPr lang="en-US"/>
                </a:p>
              </p:txBody>
            </p:sp>
            <p:sp>
              <p:nvSpPr>
                <p:cNvPr id="2653" name="Line 188103"/>
                <p:cNvSpPr>
                  <a:spLocks noChangeAspect="1" noChangeShapeType="1"/>
                </p:cNvSpPr>
                <p:nvPr/>
              </p:nvSpPr>
              <p:spPr bwMode="auto">
                <a:xfrm flipV="1">
                  <a:off x="-115" y="1901"/>
                  <a:ext cx="1" cy="5"/>
                </a:xfrm>
                <a:prstGeom prst="line">
                  <a:avLst/>
                </a:prstGeom>
                <a:noFill/>
                <a:ln w="12700">
                  <a:solidFill>
                    <a:srgbClr val="FF0000"/>
                  </a:solidFill>
                  <a:round/>
                  <a:headEnd/>
                  <a:tailEnd/>
                </a:ln>
              </p:spPr>
              <p:txBody>
                <a:bodyPr/>
                <a:lstStyle/>
                <a:p>
                  <a:endParaRPr lang="en-US"/>
                </a:p>
              </p:txBody>
            </p:sp>
            <p:sp>
              <p:nvSpPr>
                <p:cNvPr id="2654" name="Line 188104"/>
                <p:cNvSpPr>
                  <a:spLocks noChangeAspect="1" noChangeShapeType="1"/>
                </p:cNvSpPr>
                <p:nvPr/>
              </p:nvSpPr>
              <p:spPr bwMode="auto">
                <a:xfrm>
                  <a:off x="-121" y="1087"/>
                  <a:ext cx="1" cy="6"/>
                </a:xfrm>
                <a:prstGeom prst="line">
                  <a:avLst/>
                </a:prstGeom>
                <a:noFill/>
                <a:ln w="12700">
                  <a:solidFill>
                    <a:srgbClr val="FF0000"/>
                  </a:solidFill>
                  <a:round/>
                  <a:headEnd/>
                  <a:tailEnd/>
                </a:ln>
              </p:spPr>
              <p:txBody>
                <a:bodyPr/>
                <a:lstStyle/>
                <a:p>
                  <a:endParaRPr lang="en-US"/>
                </a:p>
              </p:txBody>
            </p:sp>
            <p:sp>
              <p:nvSpPr>
                <p:cNvPr id="2655" name="Line 188105"/>
                <p:cNvSpPr>
                  <a:spLocks noChangeAspect="1" noChangeShapeType="1"/>
                </p:cNvSpPr>
                <p:nvPr/>
              </p:nvSpPr>
              <p:spPr bwMode="auto">
                <a:xfrm flipV="1">
                  <a:off x="-121" y="1906"/>
                  <a:ext cx="6" cy="6"/>
                </a:xfrm>
                <a:prstGeom prst="line">
                  <a:avLst/>
                </a:prstGeom>
                <a:noFill/>
                <a:ln w="12700">
                  <a:solidFill>
                    <a:srgbClr val="FF0000"/>
                  </a:solidFill>
                  <a:round/>
                  <a:headEnd/>
                  <a:tailEnd/>
                </a:ln>
              </p:spPr>
              <p:txBody>
                <a:bodyPr/>
                <a:lstStyle/>
                <a:p>
                  <a:endParaRPr lang="en-US"/>
                </a:p>
              </p:txBody>
            </p:sp>
            <p:sp>
              <p:nvSpPr>
                <p:cNvPr id="2656" name="Line 188106"/>
                <p:cNvSpPr>
                  <a:spLocks noChangeAspect="1" noChangeShapeType="1"/>
                </p:cNvSpPr>
                <p:nvPr/>
              </p:nvSpPr>
              <p:spPr bwMode="auto">
                <a:xfrm>
                  <a:off x="-121" y="1373"/>
                  <a:ext cx="6" cy="12"/>
                </a:xfrm>
                <a:prstGeom prst="line">
                  <a:avLst/>
                </a:prstGeom>
                <a:noFill/>
                <a:ln w="12700">
                  <a:solidFill>
                    <a:srgbClr val="FF0000"/>
                  </a:solidFill>
                  <a:round/>
                  <a:headEnd/>
                  <a:tailEnd/>
                </a:ln>
              </p:spPr>
              <p:txBody>
                <a:bodyPr/>
                <a:lstStyle/>
                <a:p>
                  <a:endParaRPr lang="en-US"/>
                </a:p>
              </p:txBody>
            </p:sp>
            <p:sp>
              <p:nvSpPr>
                <p:cNvPr id="2657" name="Line 188107"/>
                <p:cNvSpPr>
                  <a:spLocks noChangeAspect="1" noChangeShapeType="1"/>
                </p:cNvSpPr>
                <p:nvPr/>
              </p:nvSpPr>
              <p:spPr bwMode="auto">
                <a:xfrm flipV="1">
                  <a:off x="-121" y="1749"/>
                  <a:ext cx="1" cy="6"/>
                </a:xfrm>
                <a:prstGeom prst="line">
                  <a:avLst/>
                </a:prstGeom>
                <a:noFill/>
                <a:ln w="12700">
                  <a:solidFill>
                    <a:srgbClr val="FF0000"/>
                  </a:solidFill>
                  <a:round/>
                  <a:headEnd/>
                  <a:tailEnd/>
                </a:ln>
              </p:spPr>
              <p:txBody>
                <a:bodyPr/>
                <a:lstStyle/>
                <a:p>
                  <a:endParaRPr lang="en-US"/>
                </a:p>
              </p:txBody>
            </p:sp>
            <p:sp>
              <p:nvSpPr>
                <p:cNvPr id="2658" name="Line 188108"/>
                <p:cNvSpPr>
                  <a:spLocks noChangeAspect="1" noChangeShapeType="1"/>
                </p:cNvSpPr>
                <p:nvPr/>
              </p:nvSpPr>
              <p:spPr bwMode="auto">
                <a:xfrm flipV="1">
                  <a:off x="-121" y="1912"/>
                  <a:ext cx="1" cy="6"/>
                </a:xfrm>
                <a:prstGeom prst="line">
                  <a:avLst/>
                </a:prstGeom>
                <a:noFill/>
                <a:ln w="12700">
                  <a:solidFill>
                    <a:srgbClr val="FF0000"/>
                  </a:solidFill>
                  <a:round/>
                  <a:headEnd/>
                  <a:tailEnd/>
                </a:ln>
              </p:spPr>
              <p:txBody>
                <a:bodyPr/>
                <a:lstStyle/>
                <a:p>
                  <a:endParaRPr lang="en-US"/>
                </a:p>
              </p:txBody>
            </p:sp>
            <p:sp>
              <p:nvSpPr>
                <p:cNvPr id="2659" name="Line 188109"/>
                <p:cNvSpPr>
                  <a:spLocks noChangeAspect="1" noChangeShapeType="1"/>
                </p:cNvSpPr>
                <p:nvPr/>
              </p:nvSpPr>
              <p:spPr bwMode="auto">
                <a:xfrm>
                  <a:off x="-121" y="1121"/>
                  <a:ext cx="1" cy="6"/>
                </a:xfrm>
                <a:prstGeom prst="line">
                  <a:avLst/>
                </a:prstGeom>
                <a:noFill/>
                <a:ln w="12700">
                  <a:solidFill>
                    <a:srgbClr val="FF0000"/>
                  </a:solidFill>
                  <a:round/>
                  <a:headEnd/>
                  <a:tailEnd/>
                </a:ln>
              </p:spPr>
              <p:txBody>
                <a:bodyPr/>
                <a:lstStyle/>
                <a:p>
                  <a:endParaRPr lang="en-US"/>
                </a:p>
              </p:txBody>
            </p:sp>
            <p:sp>
              <p:nvSpPr>
                <p:cNvPr id="2660" name="Line 188110"/>
                <p:cNvSpPr>
                  <a:spLocks noChangeAspect="1" noChangeShapeType="1"/>
                </p:cNvSpPr>
                <p:nvPr/>
              </p:nvSpPr>
              <p:spPr bwMode="auto">
                <a:xfrm>
                  <a:off x="-121" y="1127"/>
                  <a:ext cx="1" cy="5"/>
                </a:xfrm>
                <a:prstGeom prst="line">
                  <a:avLst/>
                </a:prstGeom>
                <a:noFill/>
                <a:ln w="12700">
                  <a:solidFill>
                    <a:srgbClr val="FF0000"/>
                  </a:solidFill>
                  <a:round/>
                  <a:headEnd/>
                  <a:tailEnd/>
                </a:ln>
              </p:spPr>
              <p:txBody>
                <a:bodyPr/>
                <a:lstStyle/>
                <a:p>
                  <a:endParaRPr lang="en-US"/>
                </a:p>
              </p:txBody>
            </p:sp>
            <p:sp>
              <p:nvSpPr>
                <p:cNvPr id="2661" name="Line 188111"/>
                <p:cNvSpPr>
                  <a:spLocks noChangeAspect="1" noChangeShapeType="1"/>
                </p:cNvSpPr>
                <p:nvPr/>
              </p:nvSpPr>
              <p:spPr bwMode="auto">
                <a:xfrm>
                  <a:off x="-121" y="1744"/>
                  <a:ext cx="6" cy="1"/>
                </a:xfrm>
                <a:prstGeom prst="line">
                  <a:avLst/>
                </a:prstGeom>
                <a:noFill/>
                <a:ln w="12700">
                  <a:solidFill>
                    <a:srgbClr val="FF0000"/>
                  </a:solidFill>
                  <a:round/>
                  <a:headEnd/>
                  <a:tailEnd/>
                </a:ln>
              </p:spPr>
              <p:txBody>
                <a:bodyPr/>
                <a:lstStyle/>
                <a:p>
                  <a:endParaRPr lang="en-US"/>
                </a:p>
              </p:txBody>
            </p:sp>
            <p:sp>
              <p:nvSpPr>
                <p:cNvPr id="2662" name="Line 188112"/>
                <p:cNvSpPr>
                  <a:spLocks noChangeAspect="1" noChangeShapeType="1"/>
                </p:cNvSpPr>
                <p:nvPr/>
              </p:nvSpPr>
              <p:spPr bwMode="auto">
                <a:xfrm>
                  <a:off x="-121" y="1116"/>
                  <a:ext cx="1" cy="5"/>
                </a:xfrm>
                <a:prstGeom prst="line">
                  <a:avLst/>
                </a:prstGeom>
                <a:noFill/>
                <a:ln w="12700">
                  <a:solidFill>
                    <a:srgbClr val="FF0000"/>
                  </a:solidFill>
                  <a:round/>
                  <a:headEnd/>
                  <a:tailEnd/>
                </a:ln>
              </p:spPr>
              <p:txBody>
                <a:bodyPr/>
                <a:lstStyle/>
                <a:p>
                  <a:endParaRPr lang="en-US"/>
                </a:p>
              </p:txBody>
            </p:sp>
            <p:sp>
              <p:nvSpPr>
                <p:cNvPr id="2663" name="Line 188113"/>
                <p:cNvSpPr>
                  <a:spLocks noChangeAspect="1" noChangeShapeType="1"/>
                </p:cNvSpPr>
                <p:nvPr/>
              </p:nvSpPr>
              <p:spPr bwMode="auto">
                <a:xfrm>
                  <a:off x="-121" y="1110"/>
                  <a:ext cx="1" cy="6"/>
                </a:xfrm>
                <a:prstGeom prst="line">
                  <a:avLst/>
                </a:prstGeom>
                <a:noFill/>
                <a:ln w="12700">
                  <a:solidFill>
                    <a:srgbClr val="FF0000"/>
                  </a:solidFill>
                  <a:round/>
                  <a:headEnd/>
                  <a:tailEnd/>
                </a:ln>
              </p:spPr>
              <p:txBody>
                <a:bodyPr/>
                <a:lstStyle/>
                <a:p>
                  <a:endParaRPr lang="en-US"/>
                </a:p>
              </p:txBody>
            </p:sp>
            <p:sp>
              <p:nvSpPr>
                <p:cNvPr id="2664" name="Line 188114"/>
                <p:cNvSpPr>
                  <a:spLocks noChangeAspect="1" noChangeShapeType="1"/>
                </p:cNvSpPr>
                <p:nvPr/>
              </p:nvSpPr>
              <p:spPr bwMode="auto">
                <a:xfrm>
                  <a:off x="-121" y="1530"/>
                  <a:ext cx="6" cy="1"/>
                </a:xfrm>
                <a:prstGeom prst="line">
                  <a:avLst/>
                </a:prstGeom>
                <a:noFill/>
                <a:ln w="12700">
                  <a:solidFill>
                    <a:srgbClr val="FF0000"/>
                  </a:solidFill>
                  <a:round/>
                  <a:headEnd/>
                  <a:tailEnd/>
                </a:ln>
              </p:spPr>
              <p:txBody>
                <a:bodyPr/>
                <a:lstStyle/>
                <a:p>
                  <a:endParaRPr lang="en-US"/>
                </a:p>
              </p:txBody>
            </p:sp>
            <p:sp>
              <p:nvSpPr>
                <p:cNvPr id="2665" name="Line 188115"/>
                <p:cNvSpPr>
                  <a:spLocks noChangeAspect="1" noChangeShapeType="1"/>
                </p:cNvSpPr>
                <p:nvPr/>
              </p:nvSpPr>
              <p:spPr bwMode="auto">
                <a:xfrm>
                  <a:off x="-121" y="1093"/>
                  <a:ext cx="1" cy="6"/>
                </a:xfrm>
                <a:prstGeom prst="line">
                  <a:avLst/>
                </a:prstGeom>
                <a:noFill/>
                <a:ln w="12700">
                  <a:solidFill>
                    <a:srgbClr val="FF0000"/>
                  </a:solidFill>
                  <a:round/>
                  <a:headEnd/>
                  <a:tailEnd/>
                </a:ln>
              </p:spPr>
              <p:txBody>
                <a:bodyPr/>
                <a:lstStyle/>
                <a:p>
                  <a:endParaRPr lang="en-US"/>
                </a:p>
              </p:txBody>
            </p:sp>
            <p:sp>
              <p:nvSpPr>
                <p:cNvPr id="2666" name="Line 188116"/>
                <p:cNvSpPr>
                  <a:spLocks noChangeAspect="1" noChangeShapeType="1"/>
                </p:cNvSpPr>
                <p:nvPr/>
              </p:nvSpPr>
              <p:spPr bwMode="auto">
                <a:xfrm flipV="1">
                  <a:off x="-121" y="1918"/>
                  <a:ext cx="1" cy="6"/>
                </a:xfrm>
                <a:prstGeom prst="line">
                  <a:avLst/>
                </a:prstGeom>
                <a:noFill/>
                <a:ln w="12700">
                  <a:solidFill>
                    <a:srgbClr val="FF0000"/>
                  </a:solidFill>
                  <a:round/>
                  <a:headEnd/>
                  <a:tailEnd/>
                </a:ln>
              </p:spPr>
              <p:txBody>
                <a:bodyPr/>
                <a:lstStyle/>
                <a:p>
                  <a:endParaRPr lang="en-US"/>
                </a:p>
              </p:txBody>
            </p:sp>
            <p:sp>
              <p:nvSpPr>
                <p:cNvPr id="2667" name="Line 188117"/>
                <p:cNvSpPr>
                  <a:spLocks noChangeAspect="1" noChangeShapeType="1"/>
                </p:cNvSpPr>
                <p:nvPr/>
              </p:nvSpPr>
              <p:spPr bwMode="auto">
                <a:xfrm>
                  <a:off x="-121" y="1105"/>
                  <a:ext cx="1" cy="5"/>
                </a:xfrm>
                <a:prstGeom prst="line">
                  <a:avLst/>
                </a:prstGeom>
                <a:noFill/>
                <a:ln w="12700">
                  <a:solidFill>
                    <a:srgbClr val="FF0000"/>
                  </a:solidFill>
                  <a:round/>
                  <a:headEnd/>
                  <a:tailEnd/>
                </a:ln>
              </p:spPr>
              <p:txBody>
                <a:bodyPr/>
                <a:lstStyle/>
                <a:p>
                  <a:endParaRPr lang="en-US"/>
                </a:p>
              </p:txBody>
            </p:sp>
            <p:sp>
              <p:nvSpPr>
                <p:cNvPr id="2668" name="Line 188118"/>
                <p:cNvSpPr>
                  <a:spLocks noChangeAspect="1" noChangeShapeType="1"/>
                </p:cNvSpPr>
                <p:nvPr/>
              </p:nvSpPr>
              <p:spPr bwMode="auto">
                <a:xfrm flipV="1">
                  <a:off x="-121" y="1890"/>
                  <a:ext cx="6" cy="6"/>
                </a:xfrm>
                <a:prstGeom prst="line">
                  <a:avLst/>
                </a:prstGeom>
                <a:noFill/>
                <a:ln w="12700">
                  <a:solidFill>
                    <a:srgbClr val="FF0000"/>
                  </a:solidFill>
                  <a:round/>
                  <a:headEnd/>
                  <a:tailEnd/>
                </a:ln>
              </p:spPr>
              <p:txBody>
                <a:bodyPr/>
                <a:lstStyle/>
                <a:p>
                  <a:endParaRPr lang="en-US"/>
                </a:p>
              </p:txBody>
            </p:sp>
            <p:sp>
              <p:nvSpPr>
                <p:cNvPr id="2669" name="Line 188119"/>
                <p:cNvSpPr>
                  <a:spLocks noChangeAspect="1" noChangeShapeType="1"/>
                </p:cNvSpPr>
                <p:nvPr/>
              </p:nvSpPr>
              <p:spPr bwMode="auto">
                <a:xfrm>
                  <a:off x="-121" y="1099"/>
                  <a:ext cx="1" cy="6"/>
                </a:xfrm>
                <a:prstGeom prst="line">
                  <a:avLst/>
                </a:prstGeom>
                <a:noFill/>
                <a:ln w="12700">
                  <a:solidFill>
                    <a:srgbClr val="FF0000"/>
                  </a:solidFill>
                  <a:round/>
                  <a:headEnd/>
                  <a:tailEnd/>
                </a:ln>
              </p:spPr>
              <p:txBody>
                <a:bodyPr/>
                <a:lstStyle/>
                <a:p>
                  <a:endParaRPr lang="en-US"/>
                </a:p>
              </p:txBody>
            </p:sp>
            <p:sp>
              <p:nvSpPr>
                <p:cNvPr id="2670" name="Line 188120"/>
                <p:cNvSpPr>
                  <a:spLocks noChangeAspect="1" noChangeShapeType="1"/>
                </p:cNvSpPr>
                <p:nvPr/>
              </p:nvSpPr>
              <p:spPr bwMode="auto">
                <a:xfrm>
                  <a:off x="-121" y="1699"/>
                  <a:ext cx="6" cy="1"/>
                </a:xfrm>
                <a:prstGeom prst="line">
                  <a:avLst/>
                </a:prstGeom>
                <a:noFill/>
                <a:ln w="12700">
                  <a:solidFill>
                    <a:srgbClr val="FF0000"/>
                  </a:solidFill>
                  <a:round/>
                  <a:headEnd/>
                  <a:tailEnd/>
                </a:ln>
              </p:spPr>
              <p:txBody>
                <a:bodyPr/>
                <a:lstStyle/>
                <a:p>
                  <a:endParaRPr lang="en-US"/>
                </a:p>
              </p:txBody>
            </p:sp>
            <p:sp>
              <p:nvSpPr>
                <p:cNvPr id="2671" name="Line 188121"/>
                <p:cNvSpPr>
                  <a:spLocks noChangeAspect="1" noChangeShapeType="1"/>
                </p:cNvSpPr>
                <p:nvPr/>
              </p:nvSpPr>
              <p:spPr bwMode="auto">
                <a:xfrm flipH="1">
                  <a:off x="-127" y="1132"/>
                  <a:ext cx="6" cy="6"/>
                </a:xfrm>
                <a:prstGeom prst="line">
                  <a:avLst/>
                </a:prstGeom>
                <a:noFill/>
                <a:ln w="12700">
                  <a:solidFill>
                    <a:srgbClr val="FF0000"/>
                  </a:solidFill>
                  <a:round/>
                  <a:headEnd/>
                  <a:tailEnd/>
                </a:ln>
              </p:spPr>
              <p:txBody>
                <a:bodyPr/>
                <a:lstStyle/>
                <a:p>
                  <a:endParaRPr lang="en-US"/>
                </a:p>
              </p:txBody>
            </p:sp>
            <p:sp>
              <p:nvSpPr>
                <p:cNvPr id="2672" name="Line 188122"/>
                <p:cNvSpPr>
                  <a:spLocks noChangeAspect="1" noChangeShapeType="1"/>
                </p:cNvSpPr>
                <p:nvPr/>
              </p:nvSpPr>
              <p:spPr bwMode="auto">
                <a:xfrm>
                  <a:off x="-121" y="1430"/>
                  <a:ext cx="6" cy="5"/>
                </a:xfrm>
                <a:prstGeom prst="line">
                  <a:avLst/>
                </a:prstGeom>
                <a:noFill/>
                <a:ln w="12700">
                  <a:solidFill>
                    <a:srgbClr val="FF0000"/>
                  </a:solidFill>
                  <a:round/>
                  <a:headEnd/>
                  <a:tailEnd/>
                </a:ln>
              </p:spPr>
              <p:txBody>
                <a:bodyPr/>
                <a:lstStyle/>
                <a:p>
                  <a:endParaRPr lang="en-US"/>
                </a:p>
              </p:txBody>
            </p:sp>
            <p:sp>
              <p:nvSpPr>
                <p:cNvPr id="2673" name="Line 188123"/>
                <p:cNvSpPr>
                  <a:spLocks noChangeAspect="1" noChangeShapeType="1"/>
                </p:cNvSpPr>
                <p:nvPr/>
              </p:nvSpPr>
              <p:spPr bwMode="auto">
                <a:xfrm>
                  <a:off x="-121" y="1649"/>
                  <a:ext cx="6" cy="1"/>
                </a:xfrm>
                <a:prstGeom prst="line">
                  <a:avLst/>
                </a:prstGeom>
                <a:noFill/>
                <a:ln w="12700">
                  <a:solidFill>
                    <a:srgbClr val="FF0000"/>
                  </a:solidFill>
                  <a:round/>
                  <a:headEnd/>
                  <a:tailEnd/>
                </a:ln>
              </p:spPr>
              <p:txBody>
                <a:bodyPr/>
                <a:lstStyle/>
                <a:p>
                  <a:endParaRPr lang="en-US"/>
                </a:p>
              </p:txBody>
            </p:sp>
            <p:sp>
              <p:nvSpPr>
                <p:cNvPr id="2674" name="Line 188124"/>
                <p:cNvSpPr>
                  <a:spLocks noChangeAspect="1" noChangeShapeType="1"/>
                </p:cNvSpPr>
                <p:nvPr/>
              </p:nvSpPr>
              <p:spPr bwMode="auto">
                <a:xfrm flipV="1">
                  <a:off x="-121" y="1744"/>
                  <a:ext cx="1" cy="5"/>
                </a:xfrm>
                <a:prstGeom prst="line">
                  <a:avLst/>
                </a:prstGeom>
                <a:noFill/>
                <a:ln w="12700">
                  <a:solidFill>
                    <a:srgbClr val="FF0000"/>
                  </a:solidFill>
                  <a:round/>
                  <a:headEnd/>
                  <a:tailEnd/>
                </a:ln>
              </p:spPr>
              <p:txBody>
                <a:bodyPr/>
                <a:lstStyle/>
                <a:p>
                  <a:endParaRPr lang="en-US"/>
                </a:p>
              </p:txBody>
            </p:sp>
            <p:sp>
              <p:nvSpPr>
                <p:cNvPr id="2675" name="Line 188125"/>
                <p:cNvSpPr>
                  <a:spLocks noChangeAspect="1" noChangeShapeType="1"/>
                </p:cNvSpPr>
                <p:nvPr/>
              </p:nvSpPr>
              <p:spPr bwMode="auto">
                <a:xfrm flipV="1">
                  <a:off x="-121" y="1767"/>
                  <a:ext cx="6" cy="5"/>
                </a:xfrm>
                <a:prstGeom prst="line">
                  <a:avLst/>
                </a:prstGeom>
                <a:noFill/>
                <a:ln w="12700">
                  <a:solidFill>
                    <a:srgbClr val="FF0000"/>
                  </a:solidFill>
                  <a:round/>
                  <a:headEnd/>
                  <a:tailEnd/>
                </a:ln>
              </p:spPr>
              <p:txBody>
                <a:bodyPr/>
                <a:lstStyle/>
                <a:p>
                  <a:endParaRPr lang="en-US"/>
                </a:p>
              </p:txBody>
            </p:sp>
            <p:sp>
              <p:nvSpPr>
                <p:cNvPr id="2676" name="Line 188126"/>
                <p:cNvSpPr>
                  <a:spLocks noChangeAspect="1" noChangeShapeType="1"/>
                </p:cNvSpPr>
                <p:nvPr/>
              </p:nvSpPr>
              <p:spPr bwMode="auto">
                <a:xfrm flipV="1">
                  <a:off x="-121" y="1924"/>
                  <a:ext cx="1" cy="5"/>
                </a:xfrm>
                <a:prstGeom prst="line">
                  <a:avLst/>
                </a:prstGeom>
                <a:noFill/>
                <a:ln w="12700">
                  <a:solidFill>
                    <a:srgbClr val="FF0000"/>
                  </a:solidFill>
                  <a:round/>
                  <a:headEnd/>
                  <a:tailEnd/>
                </a:ln>
              </p:spPr>
              <p:txBody>
                <a:bodyPr/>
                <a:lstStyle/>
                <a:p>
                  <a:endParaRPr lang="en-US"/>
                </a:p>
              </p:txBody>
            </p:sp>
            <p:sp>
              <p:nvSpPr>
                <p:cNvPr id="2677" name="Line 188127"/>
                <p:cNvSpPr>
                  <a:spLocks noChangeAspect="1" noChangeShapeType="1"/>
                </p:cNvSpPr>
                <p:nvPr/>
              </p:nvSpPr>
              <p:spPr bwMode="auto">
                <a:xfrm flipV="1">
                  <a:off x="-121" y="1896"/>
                  <a:ext cx="1" cy="5"/>
                </a:xfrm>
                <a:prstGeom prst="line">
                  <a:avLst/>
                </a:prstGeom>
                <a:noFill/>
                <a:ln w="12700">
                  <a:solidFill>
                    <a:srgbClr val="FF0000"/>
                  </a:solidFill>
                  <a:round/>
                  <a:headEnd/>
                  <a:tailEnd/>
                </a:ln>
              </p:spPr>
              <p:txBody>
                <a:bodyPr/>
                <a:lstStyle/>
                <a:p>
                  <a:endParaRPr lang="en-US"/>
                </a:p>
              </p:txBody>
            </p:sp>
            <p:sp>
              <p:nvSpPr>
                <p:cNvPr id="2678" name="Line 188128"/>
                <p:cNvSpPr>
                  <a:spLocks noChangeAspect="1" noChangeShapeType="1"/>
                </p:cNvSpPr>
                <p:nvPr/>
              </p:nvSpPr>
              <p:spPr bwMode="auto">
                <a:xfrm>
                  <a:off x="-127" y="1138"/>
                  <a:ext cx="1" cy="6"/>
                </a:xfrm>
                <a:prstGeom prst="line">
                  <a:avLst/>
                </a:prstGeom>
                <a:noFill/>
                <a:ln w="12700">
                  <a:solidFill>
                    <a:srgbClr val="FF0000"/>
                  </a:solidFill>
                  <a:round/>
                  <a:headEnd/>
                  <a:tailEnd/>
                </a:ln>
              </p:spPr>
              <p:txBody>
                <a:bodyPr/>
                <a:lstStyle/>
                <a:p>
                  <a:endParaRPr lang="en-US"/>
                </a:p>
              </p:txBody>
            </p:sp>
            <p:sp>
              <p:nvSpPr>
                <p:cNvPr id="2679" name="Line 188129"/>
                <p:cNvSpPr>
                  <a:spLocks noChangeAspect="1" noChangeShapeType="1"/>
                </p:cNvSpPr>
                <p:nvPr/>
              </p:nvSpPr>
              <p:spPr bwMode="auto">
                <a:xfrm flipV="1">
                  <a:off x="-127" y="1699"/>
                  <a:ext cx="6" cy="6"/>
                </a:xfrm>
                <a:prstGeom prst="line">
                  <a:avLst/>
                </a:prstGeom>
                <a:noFill/>
                <a:ln w="12700">
                  <a:solidFill>
                    <a:srgbClr val="FF0000"/>
                  </a:solidFill>
                  <a:round/>
                  <a:headEnd/>
                  <a:tailEnd/>
                </a:ln>
              </p:spPr>
              <p:txBody>
                <a:bodyPr/>
                <a:lstStyle/>
                <a:p>
                  <a:endParaRPr lang="en-US"/>
                </a:p>
              </p:txBody>
            </p:sp>
            <p:sp>
              <p:nvSpPr>
                <p:cNvPr id="2680" name="Line 188130"/>
                <p:cNvSpPr>
                  <a:spLocks noChangeAspect="1" noChangeShapeType="1"/>
                </p:cNvSpPr>
                <p:nvPr/>
              </p:nvSpPr>
              <p:spPr bwMode="auto">
                <a:xfrm>
                  <a:off x="-127" y="1369"/>
                  <a:ext cx="6" cy="4"/>
                </a:xfrm>
                <a:prstGeom prst="line">
                  <a:avLst/>
                </a:prstGeom>
                <a:noFill/>
                <a:ln w="12700">
                  <a:solidFill>
                    <a:srgbClr val="FF0000"/>
                  </a:solidFill>
                  <a:round/>
                  <a:headEnd/>
                  <a:tailEnd/>
                </a:ln>
              </p:spPr>
              <p:txBody>
                <a:bodyPr/>
                <a:lstStyle/>
                <a:p>
                  <a:endParaRPr lang="en-US"/>
                </a:p>
              </p:txBody>
            </p:sp>
            <p:sp>
              <p:nvSpPr>
                <p:cNvPr id="2681" name="Line 188131"/>
                <p:cNvSpPr>
                  <a:spLocks noChangeAspect="1" noChangeShapeType="1"/>
                </p:cNvSpPr>
                <p:nvPr/>
              </p:nvSpPr>
              <p:spPr bwMode="auto">
                <a:xfrm>
                  <a:off x="-127" y="1530"/>
                  <a:ext cx="6" cy="1"/>
                </a:xfrm>
                <a:prstGeom prst="line">
                  <a:avLst/>
                </a:prstGeom>
                <a:noFill/>
                <a:ln w="12700">
                  <a:solidFill>
                    <a:srgbClr val="FF0000"/>
                  </a:solidFill>
                  <a:round/>
                  <a:headEnd/>
                  <a:tailEnd/>
                </a:ln>
              </p:spPr>
              <p:txBody>
                <a:bodyPr/>
                <a:lstStyle/>
                <a:p>
                  <a:endParaRPr lang="en-US"/>
                </a:p>
              </p:txBody>
            </p:sp>
            <p:sp>
              <p:nvSpPr>
                <p:cNvPr id="2682" name="Line 188132"/>
                <p:cNvSpPr>
                  <a:spLocks noChangeAspect="1" noChangeShapeType="1"/>
                </p:cNvSpPr>
                <p:nvPr/>
              </p:nvSpPr>
              <p:spPr bwMode="auto">
                <a:xfrm flipV="1">
                  <a:off x="-127" y="1901"/>
                  <a:ext cx="6" cy="5"/>
                </a:xfrm>
                <a:prstGeom prst="line">
                  <a:avLst/>
                </a:prstGeom>
                <a:noFill/>
                <a:ln w="12700">
                  <a:solidFill>
                    <a:srgbClr val="FF0000"/>
                  </a:solidFill>
                  <a:round/>
                  <a:headEnd/>
                  <a:tailEnd/>
                </a:ln>
              </p:spPr>
              <p:txBody>
                <a:bodyPr/>
                <a:lstStyle/>
                <a:p>
                  <a:endParaRPr lang="en-US"/>
                </a:p>
              </p:txBody>
            </p:sp>
            <p:sp>
              <p:nvSpPr>
                <p:cNvPr id="2683" name="Line 188133"/>
                <p:cNvSpPr>
                  <a:spLocks noChangeAspect="1" noChangeShapeType="1"/>
                </p:cNvSpPr>
                <p:nvPr/>
              </p:nvSpPr>
              <p:spPr bwMode="auto">
                <a:xfrm>
                  <a:off x="-127" y="1144"/>
                  <a:ext cx="1" cy="5"/>
                </a:xfrm>
                <a:prstGeom prst="line">
                  <a:avLst/>
                </a:prstGeom>
                <a:noFill/>
                <a:ln w="12700">
                  <a:solidFill>
                    <a:srgbClr val="FF0000"/>
                  </a:solidFill>
                  <a:round/>
                  <a:headEnd/>
                  <a:tailEnd/>
                </a:ln>
              </p:spPr>
              <p:txBody>
                <a:bodyPr/>
                <a:lstStyle/>
                <a:p>
                  <a:endParaRPr lang="en-US"/>
                </a:p>
              </p:txBody>
            </p:sp>
            <p:sp>
              <p:nvSpPr>
                <p:cNvPr id="2684" name="Line 188134"/>
                <p:cNvSpPr>
                  <a:spLocks noChangeAspect="1" noChangeShapeType="1"/>
                </p:cNvSpPr>
                <p:nvPr/>
              </p:nvSpPr>
              <p:spPr bwMode="auto">
                <a:xfrm flipV="1">
                  <a:off x="-127" y="1772"/>
                  <a:ext cx="6" cy="6"/>
                </a:xfrm>
                <a:prstGeom prst="line">
                  <a:avLst/>
                </a:prstGeom>
                <a:noFill/>
                <a:ln w="12700">
                  <a:solidFill>
                    <a:srgbClr val="FF0000"/>
                  </a:solidFill>
                  <a:round/>
                  <a:headEnd/>
                  <a:tailEnd/>
                </a:ln>
              </p:spPr>
              <p:txBody>
                <a:bodyPr/>
                <a:lstStyle/>
                <a:p>
                  <a:endParaRPr lang="en-US"/>
                </a:p>
              </p:txBody>
            </p:sp>
            <p:sp>
              <p:nvSpPr>
                <p:cNvPr id="2685" name="Line 188135"/>
                <p:cNvSpPr>
                  <a:spLocks noChangeAspect="1" noChangeShapeType="1"/>
                </p:cNvSpPr>
                <p:nvPr/>
              </p:nvSpPr>
              <p:spPr bwMode="auto">
                <a:xfrm>
                  <a:off x="-127" y="1749"/>
                  <a:ext cx="6" cy="1"/>
                </a:xfrm>
                <a:prstGeom prst="line">
                  <a:avLst/>
                </a:prstGeom>
                <a:noFill/>
                <a:ln w="12700">
                  <a:solidFill>
                    <a:srgbClr val="FF0000"/>
                  </a:solidFill>
                  <a:round/>
                  <a:headEnd/>
                  <a:tailEnd/>
                </a:ln>
              </p:spPr>
              <p:txBody>
                <a:bodyPr/>
                <a:lstStyle/>
                <a:p>
                  <a:endParaRPr lang="en-US"/>
                </a:p>
              </p:txBody>
            </p:sp>
            <p:sp>
              <p:nvSpPr>
                <p:cNvPr id="2686" name="Line 188136"/>
                <p:cNvSpPr>
                  <a:spLocks noChangeAspect="1" noChangeShapeType="1"/>
                </p:cNvSpPr>
                <p:nvPr/>
              </p:nvSpPr>
              <p:spPr bwMode="auto">
                <a:xfrm>
                  <a:off x="-127" y="1363"/>
                  <a:ext cx="1" cy="6"/>
                </a:xfrm>
                <a:prstGeom prst="line">
                  <a:avLst/>
                </a:prstGeom>
                <a:noFill/>
                <a:ln w="12700">
                  <a:solidFill>
                    <a:srgbClr val="FF0000"/>
                  </a:solidFill>
                  <a:round/>
                  <a:headEnd/>
                  <a:tailEnd/>
                </a:ln>
              </p:spPr>
              <p:txBody>
                <a:bodyPr/>
                <a:lstStyle/>
                <a:p>
                  <a:endParaRPr lang="en-US"/>
                </a:p>
              </p:txBody>
            </p:sp>
            <p:sp>
              <p:nvSpPr>
                <p:cNvPr id="2687" name="Line 188137"/>
                <p:cNvSpPr>
                  <a:spLocks noChangeAspect="1" noChangeShapeType="1"/>
                </p:cNvSpPr>
                <p:nvPr/>
              </p:nvSpPr>
              <p:spPr bwMode="auto">
                <a:xfrm flipV="1">
                  <a:off x="-127" y="1906"/>
                  <a:ext cx="1" cy="6"/>
                </a:xfrm>
                <a:prstGeom prst="line">
                  <a:avLst/>
                </a:prstGeom>
                <a:noFill/>
                <a:ln w="12700">
                  <a:solidFill>
                    <a:srgbClr val="FF0000"/>
                  </a:solidFill>
                  <a:round/>
                  <a:headEnd/>
                  <a:tailEnd/>
                </a:ln>
              </p:spPr>
              <p:txBody>
                <a:bodyPr/>
                <a:lstStyle/>
                <a:p>
                  <a:endParaRPr lang="en-US"/>
                </a:p>
              </p:txBody>
            </p:sp>
            <p:sp>
              <p:nvSpPr>
                <p:cNvPr id="2688" name="Line 188138"/>
                <p:cNvSpPr>
                  <a:spLocks noChangeAspect="1" noChangeShapeType="1"/>
                </p:cNvSpPr>
                <p:nvPr/>
              </p:nvSpPr>
              <p:spPr bwMode="auto">
                <a:xfrm>
                  <a:off x="-127" y="1649"/>
                  <a:ext cx="6" cy="1"/>
                </a:xfrm>
                <a:prstGeom prst="line">
                  <a:avLst/>
                </a:prstGeom>
                <a:noFill/>
                <a:ln w="12700">
                  <a:solidFill>
                    <a:srgbClr val="FF0000"/>
                  </a:solidFill>
                  <a:round/>
                  <a:headEnd/>
                  <a:tailEnd/>
                </a:ln>
              </p:spPr>
              <p:txBody>
                <a:bodyPr/>
                <a:lstStyle/>
                <a:p>
                  <a:endParaRPr lang="en-US"/>
                </a:p>
              </p:txBody>
            </p:sp>
            <p:sp>
              <p:nvSpPr>
                <p:cNvPr id="2689" name="Line 188139"/>
                <p:cNvSpPr>
                  <a:spLocks noChangeAspect="1" noChangeShapeType="1"/>
                </p:cNvSpPr>
                <p:nvPr/>
              </p:nvSpPr>
              <p:spPr bwMode="auto">
                <a:xfrm flipH="1">
                  <a:off x="-133" y="1149"/>
                  <a:ext cx="6" cy="1"/>
                </a:xfrm>
                <a:prstGeom prst="line">
                  <a:avLst/>
                </a:prstGeom>
                <a:noFill/>
                <a:ln w="12700">
                  <a:solidFill>
                    <a:srgbClr val="FF0000"/>
                  </a:solidFill>
                  <a:round/>
                  <a:headEnd/>
                  <a:tailEnd/>
                </a:ln>
              </p:spPr>
              <p:txBody>
                <a:bodyPr/>
                <a:lstStyle/>
                <a:p>
                  <a:endParaRPr lang="en-US"/>
                </a:p>
              </p:txBody>
            </p:sp>
            <p:sp>
              <p:nvSpPr>
                <p:cNvPr id="2690" name="Line 188140"/>
                <p:cNvSpPr>
                  <a:spLocks noChangeAspect="1" noChangeShapeType="1"/>
                </p:cNvSpPr>
                <p:nvPr/>
              </p:nvSpPr>
              <p:spPr bwMode="auto">
                <a:xfrm>
                  <a:off x="-127" y="1430"/>
                  <a:ext cx="6" cy="1"/>
                </a:xfrm>
                <a:prstGeom prst="line">
                  <a:avLst/>
                </a:prstGeom>
                <a:noFill/>
                <a:ln w="12700">
                  <a:solidFill>
                    <a:srgbClr val="FF0000"/>
                  </a:solidFill>
                  <a:round/>
                  <a:headEnd/>
                  <a:tailEnd/>
                </a:ln>
              </p:spPr>
              <p:txBody>
                <a:bodyPr/>
                <a:lstStyle/>
                <a:p>
                  <a:endParaRPr lang="en-US"/>
                </a:p>
              </p:txBody>
            </p:sp>
            <p:sp>
              <p:nvSpPr>
                <p:cNvPr id="2691" name="Line 188141"/>
                <p:cNvSpPr>
                  <a:spLocks noChangeAspect="1" noChangeShapeType="1"/>
                </p:cNvSpPr>
                <p:nvPr/>
              </p:nvSpPr>
              <p:spPr bwMode="auto">
                <a:xfrm>
                  <a:off x="-133" y="1149"/>
                  <a:ext cx="1" cy="6"/>
                </a:xfrm>
                <a:prstGeom prst="line">
                  <a:avLst/>
                </a:prstGeom>
                <a:noFill/>
                <a:ln w="12700">
                  <a:solidFill>
                    <a:srgbClr val="FF0000"/>
                  </a:solidFill>
                  <a:round/>
                  <a:headEnd/>
                  <a:tailEnd/>
                </a:ln>
              </p:spPr>
              <p:txBody>
                <a:bodyPr/>
                <a:lstStyle/>
                <a:p>
                  <a:endParaRPr lang="en-US"/>
                </a:p>
              </p:txBody>
            </p:sp>
            <p:sp>
              <p:nvSpPr>
                <p:cNvPr id="2692" name="Line 188142"/>
                <p:cNvSpPr>
                  <a:spLocks noChangeAspect="1" noChangeShapeType="1"/>
                </p:cNvSpPr>
                <p:nvPr/>
              </p:nvSpPr>
              <p:spPr bwMode="auto">
                <a:xfrm>
                  <a:off x="-133" y="1530"/>
                  <a:ext cx="6" cy="1"/>
                </a:xfrm>
                <a:prstGeom prst="line">
                  <a:avLst/>
                </a:prstGeom>
                <a:noFill/>
                <a:ln w="12700">
                  <a:solidFill>
                    <a:srgbClr val="FF0000"/>
                  </a:solidFill>
                  <a:round/>
                  <a:headEnd/>
                  <a:tailEnd/>
                </a:ln>
              </p:spPr>
              <p:txBody>
                <a:bodyPr/>
                <a:lstStyle/>
                <a:p>
                  <a:endParaRPr lang="en-US"/>
                </a:p>
              </p:txBody>
            </p:sp>
            <p:sp>
              <p:nvSpPr>
                <p:cNvPr id="2693" name="Line 188143"/>
                <p:cNvSpPr>
                  <a:spLocks noChangeAspect="1" noChangeShapeType="1"/>
                </p:cNvSpPr>
                <p:nvPr/>
              </p:nvSpPr>
              <p:spPr bwMode="auto">
                <a:xfrm>
                  <a:off x="-133" y="1357"/>
                  <a:ext cx="6" cy="6"/>
                </a:xfrm>
                <a:prstGeom prst="line">
                  <a:avLst/>
                </a:prstGeom>
                <a:noFill/>
                <a:ln w="12700">
                  <a:solidFill>
                    <a:srgbClr val="FF0000"/>
                  </a:solidFill>
                  <a:round/>
                  <a:headEnd/>
                  <a:tailEnd/>
                </a:ln>
              </p:spPr>
              <p:txBody>
                <a:bodyPr/>
                <a:lstStyle/>
                <a:p>
                  <a:endParaRPr lang="en-US"/>
                </a:p>
              </p:txBody>
            </p:sp>
            <p:sp>
              <p:nvSpPr>
                <p:cNvPr id="2694" name="Line 188144"/>
                <p:cNvSpPr>
                  <a:spLocks noChangeAspect="1" noChangeShapeType="1"/>
                </p:cNvSpPr>
                <p:nvPr/>
              </p:nvSpPr>
              <p:spPr bwMode="auto">
                <a:xfrm>
                  <a:off x="-133" y="1912"/>
                  <a:ext cx="6" cy="1"/>
                </a:xfrm>
                <a:prstGeom prst="line">
                  <a:avLst/>
                </a:prstGeom>
                <a:noFill/>
                <a:ln w="12700">
                  <a:solidFill>
                    <a:srgbClr val="FF0000"/>
                  </a:solidFill>
                  <a:round/>
                  <a:headEnd/>
                  <a:tailEnd/>
                </a:ln>
              </p:spPr>
              <p:txBody>
                <a:bodyPr/>
                <a:lstStyle/>
                <a:p>
                  <a:endParaRPr lang="en-US"/>
                </a:p>
              </p:txBody>
            </p:sp>
            <p:sp>
              <p:nvSpPr>
                <p:cNvPr id="2695" name="Line 188145"/>
                <p:cNvSpPr>
                  <a:spLocks noChangeAspect="1" noChangeShapeType="1"/>
                </p:cNvSpPr>
                <p:nvPr/>
              </p:nvSpPr>
              <p:spPr bwMode="auto">
                <a:xfrm>
                  <a:off x="-133" y="1155"/>
                  <a:ext cx="1" cy="5"/>
                </a:xfrm>
                <a:prstGeom prst="line">
                  <a:avLst/>
                </a:prstGeom>
                <a:noFill/>
                <a:ln w="12700">
                  <a:solidFill>
                    <a:srgbClr val="FF0000"/>
                  </a:solidFill>
                  <a:round/>
                  <a:headEnd/>
                  <a:tailEnd/>
                </a:ln>
              </p:spPr>
              <p:txBody>
                <a:bodyPr/>
                <a:lstStyle/>
                <a:p>
                  <a:endParaRPr lang="en-US"/>
                </a:p>
              </p:txBody>
            </p:sp>
            <p:sp>
              <p:nvSpPr>
                <p:cNvPr id="2696" name="Line 188146"/>
                <p:cNvSpPr>
                  <a:spLocks noChangeAspect="1" noChangeShapeType="1"/>
                </p:cNvSpPr>
                <p:nvPr/>
              </p:nvSpPr>
              <p:spPr bwMode="auto">
                <a:xfrm>
                  <a:off x="-133" y="1749"/>
                  <a:ext cx="6" cy="1"/>
                </a:xfrm>
                <a:prstGeom prst="line">
                  <a:avLst/>
                </a:prstGeom>
                <a:noFill/>
                <a:ln w="12700">
                  <a:solidFill>
                    <a:srgbClr val="FF0000"/>
                  </a:solidFill>
                  <a:round/>
                  <a:headEnd/>
                  <a:tailEnd/>
                </a:ln>
              </p:spPr>
              <p:txBody>
                <a:bodyPr/>
                <a:lstStyle/>
                <a:p>
                  <a:endParaRPr lang="en-US"/>
                </a:p>
              </p:txBody>
            </p:sp>
            <p:sp>
              <p:nvSpPr>
                <p:cNvPr id="2697" name="Line 188147"/>
                <p:cNvSpPr>
                  <a:spLocks noChangeAspect="1" noChangeShapeType="1"/>
                </p:cNvSpPr>
                <p:nvPr/>
              </p:nvSpPr>
              <p:spPr bwMode="auto">
                <a:xfrm>
                  <a:off x="-133" y="1778"/>
                  <a:ext cx="6" cy="0"/>
                </a:xfrm>
                <a:prstGeom prst="line">
                  <a:avLst/>
                </a:prstGeom>
                <a:noFill/>
                <a:ln w="12700">
                  <a:solidFill>
                    <a:srgbClr val="FF0000"/>
                  </a:solidFill>
                  <a:round/>
                  <a:headEnd/>
                  <a:tailEnd/>
                </a:ln>
              </p:spPr>
              <p:txBody>
                <a:bodyPr/>
                <a:lstStyle/>
                <a:p>
                  <a:endParaRPr lang="en-US"/>
                </a:p>
              </p:txBody>
            </p:sp>
            <p:sp>
              <p:nvSpPr>
                <p:cNvPr id="2698" name="Line 188148"/>
                <p:cNvSpPr>
                  <a:spLocks noChangeAspect="1" noChangeShapeType="1"/>
                </p:cNvSpPr>
                <p:nvPr/>
              </p:nvSpPr>
              <p:spPr bwMode="auto">
                <a:xfrm>
                  <a:off x="-133" y="1351"/>
                  <a:ext cx="1" cy="6"/>
                </a:xfrm>
                <a:prstGeom prst="line">
                  <a:avLst/>
                </a:prstGeom>
                <a:noFill/>
                <a:ln w="12700">
                  <a:solidFill>
                    <a:srgbClr val="FF0000"/>
                  </a:solidFill>
                  <a:round/>
                  <a:headEnd/>
                  <a:tailEnd/>
                </a:ln>
              </p:spPr>
              <p:txBody>
                <a:bodyPr/>
                <a:lstStyle/>
                <a:p>
                  <a:endParaRPr lang="en-US"/>
                </a:p>
              </p:txBody>
            </p:sp>
            <p:sp>
              <p:nvSpPr>
                <p:cNvPr id="2699" name="Line 188149"/>
                <p:cNvSpPr>
                  <a:spLocks noChangeAspect="1" noChangeShapeType="1"/>
                </p:cNvSpPr>
                <p:nvPr/>
              </p:nvSpPr>
              <p:spPr bwMode="auto">
                <a:xfrm flipH="1">
                  <a:off x="-139" y="1160"/>
                  <a:ext cx="6" cy="6"/>
                </a:xfrm>
                <a:prstGeom prst="line">
                  <a:avLst/>
                </a:prstGeom>
                <a:noFill/>
                <a:ln w="12700">
                  <a:solidFill>
                    <a:srgbClr val="FF0000"/>
                  </a:solidFill>
                  <a:round/>
                  <a:headEnd/>
                  <a:tailEnd/>
                </a:ln>
              </p:spPr>
              <p:txBody>
                <a:bodyPr/>
                <a:lstStyle/>
                <a:p>
                  <a:endParaRPr lang="en-US"/>
                </a:p>
              </p:txBody>
            </p:sp>
            <p:sp>
              <p:nvSpPr>
                <p:cNvPr id="2700" name="Line 188150"/>
                <p:cNvSpPr>
                  <a:spLocks noChangeAspect="1" noChangeShapeType="1"/>
                </p:cNvSpPr>
                <p:nvPr/>
              </p:nvSpPr>
              <p:spPr bwMode="auto">
                <a:xfrm flipV="1">
                  <a:off x="-133" y="1912"/>
                  <a:ext cx="1" cy="6"/>
                </a:xfrm>
                <a:prstGeom prst="line">
                  <a:avLst/>
                </a:prstGeom>
                <a:noFill/>
                <a:ln w="12700">
                  <a:solidFill>
                    <a:srgbClr val="FF0000"/>
                  </a:solidFill>
                  <a:round/>
                  <a:headEnd/>
                  <a:tailEnd/>
                </a:ln>
              </p:spPr>
              <p:txBody>
                <a:bodyPr/>
                <a:lstStyle/>
                <a:p>
                  <a:endParaRPr lang="en-US"/>
                </a:p>
              </p:txBody>
            </p:sp>
            <p:sp>
              <p:nvSpPr>
                <p:cNvPr id="2701" name="Line 188151"/>
                <p:cNvSpPr>
                  <a:spLocks noChangeAspect="1" noChangeShapeType="1"/>
                </p:cNvSpPr>
                <p:nvPr/>
              </p:nvSpPr>
              <p:spPr bwMode="auto">
                <a:xfrm>
                  <a:off x="-133" y="1430"/>
                  <a:ext cx="6" cy="1"/>
                </a:xfrm>
                <a:prstGeom prst="line">
                  <a:avLst/>
                </a:prstGeom>
                <a:noFill/>
                <a:ln w="12700">
                  <a:solidFill>
                    <a:srgbClr val="FF0000"/>
                  </a:solidFill>
                  <a:round/>
                  <a:headEnd/>
                  <a:tailEnd/>
                </a:ln>
              </p:spPr>
              <p:txBody>
                <a:bodyPr/>
                <a:lstStyle/>
                <a:p>
                  <a:endParaRPr lang="en-US"/>
                </a:p>
              </p:txBody>
            </p:sp>
            <p:sp>
              <p:nvSpPr>
                <p:cNvPr id="2702" name="Line 188152"/>
                <p:cNvSpPr>
                  <a:spLocks noChangeAspect="1" noChangeShapeType="1"/>
                </p:cNvSpPr>
                <p:nvPr/>
              </p:nvSpPr>
              <p:spPr bwMode="auto">
                <a:xfrm>
                  <a:off x="-133" y="1705"/>
                  <a:ext cx="6" cy="1"/>
                </a:xfrm>
                <a:prstGeom prst="line">
                  <a:avLst/>
                </a:prstGeom>
                <a:noFill/>
                <a:ln w="12700">
                  <a:solidFill>
                    <a:srgbClr val="FF0000"/>
                  </a:solidFill>
                  <a:round/>
                  <a:headEnd/>
                  <a:tailEnd/>
                </a:ln>
              </p:spPr>
              <p:txBody>
                <a:bodyPr/>
                <a:lstStyle/>
                <a:p>
                  <a:endParaRPr lang="en-US"/>
                </a:p>
              </p:txBody>
            </p:sp>
            <p:sp>
              <p:nvSpPr>
                <p:cNvPr id="2703" name="Line 188153"/>
                <p:cNvSpPr>
                  <a:spLocks noChangeAspect="1" noChangeShapeType="1"/>
                </p:cNvSpPr>
                <p:nvPr/>
              </p:nvSpPr>
              <p:spPr bwMode="auto">
                <a:xfrm flipV="1">
                  <a:off x="-133" y="1649"/>
                  <a:ext cx="6" cy="5"/>
                </a:xfrm>
                <a:prstGeom prst="line">
                  <a:avLst/>
                </a:prstGeom>
                <a:noFill/>
                <a:ln w="12700">
                  <a:solidFill>
                    <a:srgbClr val="FF0000"/>
                  </a:solidFill>
                  <a:round/>
                  <a:headEnd/>
                  <a:tailEnd/>
                </a:ln>
              </p:spPr>
              <p:txBody>
                <a:bodyPr/>
                <a:lstStyle/>
                <a:p>
                  <a:endParaRPr lang="en-US"/>
                </a:p>
              </p:txBody>
            </p:sp>
            <p:sp>
              <p:nvSpPr>
                <p:cNvPr id="2704" name="Line 188154"/>
                <p:cNvSpPr>
                  <a:spLocks noChangeAspect="1" noChangeShapeType="1"/>
                </p:cNvSpPr>
                <p:nvPr/>
              </p:nvSpPr>
              <p:spPr bwMode="auto">
                <a:xfrm>
                  <a:off x="-133" y="1345"/>
                  <a:ext cx="1" cy="6"/>
                </a:xfrm>
                <a:prstGeom prst="line">
                  <a:avLst/>
                </a:prstGeom>
                <a:noFill/>
                <a:ln w="12700">
                  <a:solidFill>
                    <a:srgbClr val="FF0000"/>
                  </a:solidFill>
                  <a:round/>
                  <a:headEnd/>
                  <a:tailEnd/>
                </a:ln>
              </p:spPr>
              <p:txBody>
                <a:bodyPr/>
                <a:lstStyle/>
                <a:p>
                  <a:endParaRPr lang="en-US"/>
                </a:p>
              </p:txBody>
            </p:sp>
            <p:sp>
              <p:nvSpPr>
                <p:cNvPr id="2705" name="Line 188155"/>
                <p:cNvSpPr>
                  <a:spLocks noChangeAspect="1" noChangeShapeType="1"/>
                </p:cNvSpPr>
                <p:nvPr/>
              </p:nvSpPr>
              <p:spPr bwMode="auto">
                <a:xfrm>
                  <a:off x="-139" y="1166"/>
                  <a:ext cx="1" cy="6"/>
                </a:xfrm>
                <a:prstGeom prst="line">
                  <a:avLst/>
                </a:prstGeom>
                <a:noFill/>
                <a:ln w="12700">
                  <a:solidFill>
                    <a:srgbClr val="FF0000"/>
                  </a:solidFill>
                  <a:round/>
                  <a:headEnd/>
                  <a:tailEnd/>
                </a:ln>
              </p:spPr>
              <p:txBody>
                <a:bodyPr/>
                <a:lstStyle/>
                <a:p>
                  <a:endParaRPr lang="en-US"/>
                </a:p>
              </p:txBody>
            </p:sp>
            <p:sp>
              <p:nvSpPr>
                <p:cNvPr id="2706" name="Line 188156"/>
                <p:cNvSpPr>
                  <a:spLocks noChangeAspect="1" noChangeShapeType="1"/>
                </p:cNvSpPr>
                <p:nvPr/>
              </p:nvSpPr>
              <p:spPr bwMode="auto">
                <a:xfrm flipV="1">
                  <a:off x="-139" y="1749"/>
                  <a:ext cx="6" cy="6"/>
                </a:xfrm>
                <a:prstGeom prst="line">
                  <a:avLst/>
                </a:prstGeom>
                <a:noFill/>
                <a:ln w="12700">
                  <a:solidFill>
                    <a:srgbClr val="FF0000"/>
                  </a:solidFill>
                  <a:round/>
                  <a:headEnd/>
                  <a:tailEnd/>
                </a:ln>
              </p:spPr>
              <p:txBody>
                <a:bodyPr/>
                <a:lstStyle/>
                <a:p>
                  <a:endParaRPr lang="en-US"/>
                </a:p>
              </p:txBody>
            </p:sp>
            <p:sp>
              <p:nvSpPr>
                <p:cNvPr id="2707" name="Line 188157"/>
                <p:cNvSpPr>
                  <a:spLocks noChangeAspect="1" noChangeShapeType="1"/>
                </p:cNvSpPr>
                <p:nvPr/>
              </p:nvSpPr>
              <p:spPr bwMode="auto">
                <a:xfrm>
                  <a:off x="-139" y="1918"/>
                  <a:ext cx="6" cy="1"/>
                </a:xfrm>
                <a:prstGeom prst="line">
                  <a:avLst/>
                </a:prstGeom>
                <a:noFill/>
                <a:ln w="12700">
                  <a:solidFill>
                    <a:srgbClr val="FF0000"/>
                  </a:solidFill>
                  <a:round/>
                  <a:headEnd/>
                  <a:tailEnd/>
                </a:ln>
              </p:spPr>
              <p:txBody>
                <a:bodyPr/>
                <a:lstStyle/>
                <a:p>
                  <a:endParaRPr lang="en-US"/>
                </a:p>
              </p:txBody>
            </p:sp>
            <p:sp>
              <p:nvSpPr>
                <p:cNvPr id="2708" name="Line 188158"/>
                <p:cNvSpPr>
                  <a:spLocks noChangeAspect="1" noChangeShapeType="1"/>
                </p:cNvSpPr>
                <p:nvPr/>
              </p:nvSpPr>
              <p:spPr bwMode="auto">
                <a:xfrm>
                  <a:off x="-139" y="1340"/>
                  <a:ext cx="6" cy="5"/>
                </a:xfrm>
                <a:prstGeom prst="line">
                  <a:avLst/>
                </a:prstGeom>
                <a:noFill/>
                <a:ln w="12700">
                  <a:solidFill>
                    <a:srgbClr val="FF0000"/>
                  </a:solidFill>
                  <a:round/>
                  <a:headEnd/>
                  <a:tailEnd/>
                </a:ln>
              </p:spPr>
              <p:txBody>
                <a:bodyPr/>
                <a:lstStyle/>
                <a:p>
                  <a:endParaRPr lang="en-US"/>
                </a:p>
              </p:txBody>
            </p:sp>
            <p:sp>
              <p:nvSpPr>
                <p:cNvPr id="2709" name="Line 188159"/>
                <p:cNvSpPr>
                  <a:spLocks noChangeAspect="1" noChangeShapeType="1"/>
                </p:cNvSpPr>
                <p:nvPr/>
              </p:nvSpPr>
              <p:spPr bwMode="auto">
                <a:xfrm>
                  <a:off x="-139" y="1530"/>
                  <a:ext cx="6" cy="1"/>
                </a:xfrm>
                <a:prstGeom prst="line">
                  <a:avLst/>
                </a:prstGeom>
                <a:noFill/>
                <a:ln w="12700">
                  <a:solidFill>
                    <a:srgbClr val="FF0000"/>
                  </a:solidFill>
                  <a:round/>
                  <a:headEnd/>
                  <a:tailEnd/>
                </a:ln>
              </p:spPr>
              <p:txBody>
                <a:bodyPr/>
                <a:lstStyle/>
                <a:p>
                  <a:endParaRPr lang="en-US"/>
                </a:p>
              </p:txBody>
            </p:sp>
            <p:sp>
              <p:nvSpPr>
                <p:cNvPr id="2710" name="Line 188160"/>
                <p:cNvSpPr>
                  <a:spLocks noChangeAspect="1" noChangeShapeType="1"/>
                </p:cNvSpPr>
                <p:nvPr/>
              </p:nvSpPr>
              <p:spPr bwMode="auto">
                <a:xfrm flipV="1">
                  <a:off x="-139" y="1778"/>
                  <a:ext cx="6" cy="5"/>
                </a:xfrm>
                <a:prstGeom prst="line">
                  <a:avLst/>
                </a:prstGeom>
                <a:noFill/>
                <a:ln w="12700">
                  <a:solidFill>
                    <a:srgbClr val="FF0000"/>
                  </a:solidFill>
                  <a:round/>
                  <a:headEnd/>
                  <a:tailEnd/>
                </a:ln>
              </p:spPr>
              <p:txBody>
                <a:bodyPr/>
                <a:lstStyle/>
                <a:p>
                  <a:endParaRPr lang="en-US"/>
                </a:p>
              </p:txBody>
            </p:sp>
            <p:sp>
              <p:nvSpPr>
                <p:cNvPr id="2711" name="Line 188161"/>
                <p:cNvSpPr>
                  <a:spLocks noChangeAspect="1" noChangeShapeType="1"/>
                </p:cNvSpPr>
                <p:nvPr/>
              </p:nvSpPr>
              <p:spPr bwMode="auto">
                <a:xfrm>
                  <a:off x="-139" y="1424"/>
                  <a:ext cx="6" cy="6"/>
                </a:xfrm>
                <a:prstGeom prst="line">
                  <a:avLst/>
                </a:prstGeom>
                <a:noFill/>
                <a:ln w="12700">
                  <a:solidFill>
                    <a:srgbClr val="FF0000"/>
                  </a:solidFill>
                  <a:round/>
                  <a:headEnd/>
                  <a:tailEnd/>
                </a:ln>
              </p:spPr>
              <p:txBody>
                <a:bodyPr/>
                <a:lstStyle/>
                <a:p>
                  <a:endParaRPr lang="en-US"/>
                </a:p>
              </p:txBody>
            </p:sp>
            <p:sp>
              <p:nvSpPr>
                <p:cNvPr id="2712" name="Line 188162"/>
                <p:cNvSpPr>
                  <a:spLocks noChangeAspect="1" noChangeShapeType="1"/>
                </p:cNvSpPr>
                <p:nvPr/>
              </p:nvSpPr>
              <p:spPr bwMode="auto">
                <a:xfrm>
                  <a:off x="-139" y="1705"/>
                  <a:ext cx="6" cy="1"/>
                </a:xfrm>
                <a:prstGeom prst="line">
                  <a:avLst/>
                </a:prstGeom>
                <a:noFill/>
                <a:ln w="12700">
                  <a:solidFill>
                    <a:srgbClr val="FF0000"/>
                  </a:solidFill>
                  <a:round/>
                  <a:headEnd/>
                  <a:tailEnd/>
                </a:ln>
              </p:spPr>
              <p:txBody>
                <a:bodyPr/>
                <a:lstStyle/>
                <a:p>
                  <a:endParaRPr lang="en-US"/>
                </a:p>
              </p:txBody>
            </p:sp>
            <p:sp>
              <p:nvSpPr>
                <p:cNvPr id="2713" name="Line 188163"/>
                <p:cNvSpPr>
                  <a:spLocks noChangeAspect="1" noChangeShapeType="1"/>
                </p:cNvSpPr>
                <p:nvPr/>
              </p:nvSpPr>
              <p:spPr bwMode="auto">
                <a:xfrm>
                  <a:off x="-139" y="1335"/>
                  <a:ext cx="1" cy="5"/>
                </a:xfrm>
                <a:prstGeom prst="line">
                  <a:avLst/>
                </a:prstGeom>
                <a:noFill/>
                <a:ln w="12700">
                  <a:solidFill>
                    <a:srgbClr val="FF0000"/>
                  </a:solidFill>
                  <a:round/>
                  <a:headEnd/>
                  <a:tailEnd/>
                </a:ln>
              </p:spPr>
              <p:txBody>
                <a:bodyPr/>
                <a:lstStyle/>
                <a:p>
                  <a:endParaRPr lang="en-US"/>
                </a:p>
              </p:txBody>
            </p:sp>
            <p:sp>
              <p:nvSpPr>
                <p:cNvPr id="2714" name="Line 188164"/>
                <p:cNvSpPr>
                  <a:spLocks noChangeAspect="1" noChangeShapeType="1"/>
                </p:cNvSpPr>
                <p:nvPr/>
              </p:nvSpPr>
              <p:spPr bwMode="auto">
                <a:xfrm>
                  <a:off x="-139" y="1654"/>
                  <a:ext cx="6" cy="1"/>
                </a:xfrm>
                <a:prstGeom prst="line">
                  <a:avLst/>
                </a:prstGeom>
                <a:noFill/>
                <a:ln w="12700">
                  <a:solidFill>
                    <a:srgbClr val="FF0000"/>
                  </a:solidFill>
                  <a:round/>
                  <a:headEnd/>
                  <a:tailEnd/>
                </a:ln>
              </p:spPr>
              <p:txBody>
                <a:bodyPr/>
                <a:lstStyle/>
                <a:p>
                  <a:endParaRPr lang="en-US"/>
                </a:p>
              </p:txBody>
            </p:sp>
            <p:sp>
              <p:nvSpPr>
                <p:cNvPr id="2715" name="Line 188165"/>
                <p:cNvSpPr>
                  <a:spLocks noChangeAspect="1" noChangeShapeType="1"/>
                </p:cNvSpPr>
                <p:nvPr/>
              </p:nvSpPr>
              <p:spPr bwMode="auto">
                <a:xfrm>
                  <a:off x="-139" y="1172"/>
                  <a:ext cx="1" cy="6"/>
                </a:xfrm>
                <a:prstGeom prst="line">
                  <a:avLst/>
                </a:prstGeom>
                <a:noFill/>
                <a:ln w="12700">
                  <a:solidFill>
                    <a:srgbClr val="FF0000"/>
                  </a:solidFill>
                  <a:round/>
                  <a:headEnd/>
                  <a:tailEnd/>
                </a:ln>
              </p:spPr>
              <p:txBody>
                <a:bodyPr/>
                <a:lstStyle/>
                <a:p>
                  <a:endParaRPr lang="en-US"/>
                </a:p>
              </p:txBody>
            </p:sp>
            <p:sp>
              <p:nvSpPr>
                <p:cNvPr id="2716" name="Line 188166"/>
                <p:cNvSpPr>
                  <a:spLocks noChangeAspect="1" noChangeShapeType="1"/>
                </p:cNvSpPr>
                <p:nvPr/>
              </p:nvSpPr>
              <p:spPr bwMode="auto">
                <a:xfrm>
                  <a:off x="-139" y="1329"/>
                  <a:ext cx="1" cy="6"/>
                </a:xfrm>
                <a:prstGeom prst="line">
                  <a:avLst/>
                </a:prstGeom>
                <a:noFill/>
                <a:ln w="12700">
                  <a:solidFill>
                    <a:srgbClr val="FF0000"/>
                  </a:solidFill>
                  <a:round/>
                  <a:headEnd/>
                  <a:tailEnd/>
                </a:ln>
              </p:spPr>
              <p:txBody>
                <a:bodyPr/>
                <a:lstStyle/>
                <a:p>
                  <a:endParaRPr lang="en-US"/>
                </a:p>
              </p:txBody>
            </p:sp>
            <p:sp>
              <p:nvSpPr>
                <p:cNvPr id="2717" name="Line 188167"/>
                <p:cNvSpPr>
                  <a:spLocks noChangeAspect="1" noChangeShapeType="1"/>
                </p:cNvSpPr>
                <p:nvPr/>
              </p:nvSpPr>
              <p:spPr bwMode="auto">
                <a:xfrm flipH="1">
                  <a:off x="-143" y="1178"/>
                  <a:ext cx="4" cy="1"/>
                </a:xfrm>
                <a:prstGeom prst="line">
                  <a:avLst/>
                </a:prstGeom>
                <a:noFill/>
                <a:ln w="12700">
                  <a:solidFill>
                    <a:srgbClr val="FF0000"/>
                  </a:solidFill>
                  <a:round/>
                  <a:headEnd/>
                  <a:tailEnd/>
                </a:ln>
              </p:spPr>
              <p:txBody>
                <a:bodyPr/>
                <a:lstStyle/>
                <a:p>
                  <a:endParaRPr lang="en-US"/>
                </a:p>
              </p:txBody>
            </p:sp>
            <p:sp>
              <p:nvSpPr>
                <p:cNvPr id="2718" name="Line 188168"/>
                <p:cNvSpPr>
                  <a:spLocks noChangeAspect="1" noChangeShapeType="1"/>
                </p:cNvSpPr>
                <p:nvPr/>
              </p:nvSpPr>
              <p:spPr bwMode="auto">
                <a:xfrm flipV="1">
                  <a:off x="-143" y="1918"/>
                  <a:ext cx="4" cy="6"/>
                </a:xfrm>
                <a:prstGeom prst="line">
                  <a:avLst/>
                </a:prstGeom>
                <a:noFill/>
                <a:ln w="12700">
                  <a:solidFill>
                    <a:srgbClr val="FF0000"/>
                  </a:solidFill>
                  <a:round/>
                  <a:headEnd/>
                  <a:tailEnd/>
                </a:ln>
              </p:spPr>
              <p:txBody>
                <a:bodyPr/>
                <a:lstStyle/>
                <a:p>
                  <a:endParaRPr lang="en-US"/>
                </a:p>
              </p:txBody>
            </p:sp>
            <p:sp>
              <p:nvSpPr>
                <p:cNvPr id="2719" name="Line 188169"/>
                <p:cNvSpPr>
                  <a:spLocks noChangeAspect="1" noChangeShapeType="1"/>
                </p:cNvSpPr>
                <p:nvPr/>
              </p:nvSpPr>
              <p:spPr bwMode="auto">
                <a:xfrm>
                  <a:off x="-143" y="1178"/>
                  <a:ext cx="1" cy="5"/>
                </a:xfrm>
                <a:prstGeom prst="line">
                  <a:avLst/>
                </a:prstGeom>
                <a:noFill/>
                <a:ln w="12700">
                  <a:solidFill>
                    <a:srgbClr val="FF0000"/>
                  </a:solidFill>
                  <a:round/>
                  <a:headEnd/>
                  <a:tailEnd/>
                </a:ln>
              </p:spPr>
              <p:txBody>
                <a:bodyPr/>
                <a:lstStyle/>
                <a:p>
                  <a:endParaRPr lang="en-US"/>
                </a:p>
              </p:txBody>
            </p:sp>
            <p:sp>
              <p:nvSpPr>
                <p:cNvPr id="2720" name="Line 188170"/>
                <p:cNvSpPr>
                  <a:spLocks noChangeAspect="1" noChangeShapeType="1"/>
                </p:cNvSpPr>
                <p:nvPr/>
              </p:nvSpPr>
              <p:spPr bwMode="auto">
                <a:xfrm flipV="1">
                  <a:off x="-143" y="1705"/>
                  <a:ext cx="4" cy="6"/>
                </a:xfrm>
                <a:prstGeom prst="line">
                  <a:avLst/>
                </a:prstGeom>
                <a:noFill/>
                <a:ln w="12700">
                  <a:solidFill>
                    <a:srgbClr val="FF0000"/>
                  </a:solidFill>
                  <a:round/>
                  <a:headEnd/>
                  <a:tailEnd/>
                </a:ln>
              </p:spPr>
              <p:txBody>
                <a:bodyPr/>
                <a:lstStyle/>
                <a:p>
                  <a:endParaRPr lang="en-US"/>
                </a:p>
              </p:txBody>
            </p:sp>
            <p:sp>
              <p:nvSpPr>
                <p:cNvPr id="2721" name="Line 188171"/>
                <p:cNvSpPr>
                  <a:spLocks noChangeAspect="1" noChangeShapeType="1"/>
                </p:cNvSpPr>
                <p:nvPr/>
              </p:nvSpPr>
              <p:spPr bwMode="auto">
                <a:xfrm>
                  <a:off x="-143" y="1323"/>
                  <a:ext cx="4" cy="6"/>
                </a:xfrm>
                <a:prstGeom prst="line">
                  <a:avLst/>
                </a:prstGeom>
                <a:noFill/>
                <a:ln w="12700">
                  <a:solidFill>
                    <a:srgbClr val="FF0000"/>
                  </a:solidFill>
                  <a:round/>
                  <a:headEnd/>
                  <a:tailEnd/>
                </a:ln>
              </p:spPr>
              <p:txBody>
                <a:bodyPr/>
                <a:lstStyle/>
                <a:p>
                  <a:endParaRPr lang="en-US"/>
                </a:p>
              </p:txBody>
            </p:sp>
            <p:sp>
              <p:nvSpPr>
                <p:cNvPr id="2722" name="Line 188172"/>
                <p:cNvSpPr>
                  <a:spLocks noChangeAspect="1" noChangeShapeType="1"/>
                </p:cNvSpPr>
                <p:nvPr/>
              </p:nvSpPr>
              <p:spPr bwMode="auto">
                <a:xfrm>
                  <a:off x="-143" y="1424"/>
                  <a:ext cx="4" cy="1"/>
                </a:xfrm>
                <a:prstGeom prst="line">
                  <a:avLst/>
                </a:prstGeom>
                <a:noFill/>
                <a:ln w="12700">
                  <a:solidFill>
                    <a:srgbClr val="FF0000"/>
                  </a:solidFill>
                  <a:round/>
                  <a:headEnd/>
                  <a:tailEnd/>
                </a:ln>
              </p:spPr>
              <p:txBody>
                <a:bodyPr/>
                <a:lstStyle/>
                <a:p>
                  <a:endParaRPr lang="en-US"/>
                </a:p>
              </p:txBody>
            </p:sp>
            <p:sp>
              <p:nvSpPr>
                <p:cNvPr id="2723" name="Line 188173"/>
                <p:cNvSpPr>
                  <a:spLocks noChangeAspect="1" noChangeShapeType="1"/>
                </p:cNvSpPr>
                <p:nvPr/>
              </p:nvSpPr>
              <p:spPr bwMode="auto">
                <a:xfrm flipV="1">
                  <a:off x="-143" y="1783"/>
                  <a:ext cx="4" cy="6"/>
                </a:xfrm>
                <a:prstGeom prst="line">
                  <a:avLst/>
                </a:prstGeom>
                <a:noFill/>
                <a:ln w="12700">
                  <a:solidFill>
                    <a:srgbClr val="FF0000"/>
                  </a:solidFill>
                  <a:round/>
                  <a:headEnd/>
                  <a:tailEnd/>
                </a:ln>
              </p:spPr>
              <p:txBody>
                <a:bodyPr/>
                <a:lstStyle/>
                <a:p>
                  <a:endParaRPr lang="en-US"/>
                </a:p>
              </p:txBody>
            </p:sp>
            <p:sp>
              <p:nvSpPr>
                <p:cNvPr id="2724" name="Line 188174"/>
                <p:cNvSpPr>
                  <a:spLocks noChangeAspect="1" noChangeShapeType="1"/>
                </p:cNvSpPr>
                <p:nvPr/>
              </p:nvSpPr>
              <p:spPr bwMode="auto">
                <a:xfrm>
                  <a:off x="-143" y="1183"/>
                  <a:ext cx="1" cy="5"/>
                </a:xfrm>
                <a:prstGeom prst="line">
                  <a:avLst/>
                </a:prstGeom>
                <a:noFill/>
                <a:ln w="12700">
                  <a:solidFill>
                    <a:srgbClr val="FF0000"/>
                  </a:solidFill>
                  <a:round/>
                  <a:headEnd/>
                  <a:tailEnd/>
                </a:ln>
              </p:spPr>
              <p:txBody>
                <a:bodyPr/>
                <a:lstStyle/>
                <a:p>
                  <a:endParaRPr lang="en-US"/>
                </a:p>
              </p:txBody>
            </p:sp>
            <p:sp>
              <p:nvSpPr>
                <p:cNvPr id="2725" name="Line 188175"/>
                <p:cNvSpPr>
                  <a:spLocks noChangeAspect="1" noChangeShapeType="1"/>
                </p:cNvSpPr>
                <p:nvPr/>
              </p:nvSpPr>
              <p:spPr bwMode="auto">
                <a:xfrm>
                  <a:off x="-143" y="1654"/>
                  <a:ext cx="4" cy="1"/>
                </a:xfrm>
                <a:prstGeom prst="line">
                  <a:avLst/>
                </a:prstGeom>
                <a:noFill/>
                <a:ln w="12700">
                  <a:solidFill>
                    <a:srgbClr val="FF0000"/>
                  </a:solidFill>
                  <a:round/>
                  <a:headEnd/>
                  <a:tailEnd/>
                </a:ln>
              </p:spPr>
              <p:txBody>
                <a:bodyPr/>
                <a:lstStyle/>
                <a:p>
                  <a:endParaRPr lang="en-US"/>
                </a:p>
              </p:txBody>
            </p:sp>
            <p:sp>
              <p:nvSpPr>
                <p:cNvPr id="2726" name="Line 188176"/>
                <p:cNvSpPr>
                  <a:spLocks noChangeAspect="1" noChangeShapeType="1"/>
                </p:cNvSpPr>
                <p:nvPr/>
              </p:nvSpPr>
              <p:spPr bwMode="auto">
                <a:xfrm>
                  <a:off x="-143" y="1188"/>
                  <a:ext cx="1" cy="6"/>
                </a:xfrm>
                <a:prstGeom prst="line">
                  <a:avLst/>
                </a:prstGeom>
                <a:noFill/>
                <a:ln w="12700">
                  <a:solidFill>
                    <a:srgbClr val="FF0000"/>
                  </a:solidFill>
                  <a:round/>
                  <a:headEnd/>
                  <a:tailEnd/>
                </a:ln>
              </p:spPr>
              <p:txBody>
                <a:bodyPr/>
                <a:lstStyle/>
                <a:p>
                  <a:endParaRPr lang="en-US"/>
                </a:p>
              </p:txBody>
            </p:sp>
            <p:sp>
              <p:nvSpPr>
                <p:cNvPr id="2727" name="Line 188177"/>
                <p:cNvSpPr>
                  <a:spLocks noChangeAspect="1" noChangeShapeType="1"/>
                </p:cNvSpPr>
                <p:nvPr/>
              </p:nvSpPr>
              <p:spPr bwMode="auto">
                <a:xfrm>
                  <a:off x="-143" y="1530"/>
                  <a:ext cx="4" cy="1"/>
                </a:xfrm>
                <a:prstGeom prst="line">
                  <a:avLst/>
                </a:prstGeom>
                <a:noFill/>
                <a:ln w="12700">
                  <a:solidFill>
                    <a:srgbClr val="FF0000"/>
                  </a:solidFill>
                  <a:round/>
                  <a:headEnd/>
                  <a:tailEnd/>
                </a:ln>
              </p:spPr>
              <p:txBody>
                <a:bodyPr/>
                <a:lstStyle/>
                <a:p>
                  <a:endParaRPr lang="en-US"/>
                </a:p>
              </p:txBody>
            </p:sp>
            <p:sp>
              <p:nvSpPr>
                <p:cNvPr id="2728" name="Line 188178"/>
                <p:cNvSpPr>
                  <a:spLocks noChangeAspect="1" noChangeShapeType="1"/>
                </p:cNvSpPr>
                <p:nvPr/>
              </p:nvSpPr>
              <p:spPr bwMode="auto">
                <a:xfrm flipH="1">
                  <a:off x="-149" y="1194"/>
                  <a:ext cx="6" cy="1"/>
                </a:xfrm>
                <a:prstGeom prst="line">
                  <a:avLst/>
                </a:prstGeom>
                <a:noFill/>
                <a:ln w="12700">
                  <a:solidFill>
                    <a:srgbClr val="FF0000"/>
                  </a:solidFill>
                  <a:round/>
                  <a:headEnd/>
                  <a:tailEnd/>
                </a:ln>
              </p:spPr>
              <p:txBody>
                <a:bodyPr/>
                <a:lstStyle/>
                <a:p>
                  <a:endParaRPr lang="en-US"/>
                </a:p>
              </p:txBody>
            </p:sp>
            <p:sp>
              <p:nvSpPr>
                <p:cNvPr id="2729" name="Line 188179"/>
                <p:cNvSpPr>
                  <a:spLocks noChangeAspect="1" noChangeShapeType="1"/>
                </p:cNvSpPr>
                <p:nvPr/>
              </p:nvSpPr>
              <p:spPr bwMode="auto">
                <a:xfrm>
                  <a:off x="-143" y="1317"/>
                  <a:ext cx="1" cy="6"/>
                </a:xfrm>
                <a:prstGeom prst="line">
                  <a:avLst/>
                </a:prstGeom>
                <a:noFill/>
                <a:ln w="12700">
                  <a:solidFill>
                    <a:srgbClr val="FF0000"/>
                  </a:solidFill>
                  <a:round/>
                  <a:headEnd/>
                  <a:tailEnd/>
                </a:ln>
              </p:spPr>
              <p:txBody>
                <a:bodyPr/>
                <a:lstStyle/>
                <a:p>
                  <a:endParaRPr lang="en-US"/>
                </a:p>
              </p:txBody>
            </p:sp>
            <p:sp>
              <p:nvSpPr>
                <p:cNvPr id="2730" name="Line 188180"/>
                <p:cNvSpPr>
                  <a:spLocks noChangeAspect="1" noChangeShapeType="1"/>
                </p:cNvSpPr>
                <p:nvPr/>
              </p:nvSpPr>
              <p:spPr bwMode="auto">
                <a:xfrm>
                  <a:off x="-149" y="1755"/>
                  <a:ext cx="10" cy="1"/>
                </a:xfrm>
                <a:prstGeom prst="line">
                  <a:avLst/>
                </a:prstGeom>
                <a:noFill/>
                <a:ln w="12700">
                  <a:solidFill>
                    <a:srgbClr val="FF0000"/>
                  </a:solidFill>
                  <a:round/>
                  <a:headEnd/>
                  <a:tailEnd/>
                </a:ln>
              </p:spPr>
              <p:txBody>
                <a:bodyPr/>
                <a:lstStyle/>
                <a:p>
                  <a:endParaRPr lang="en-US"/>
                </a:p>
              </p:txBody>
            </p:sp>
            <p:sp>
              <p:nvSpPr>
                <p:cNvPr id="2731" name="Line 188181"/>
                <p:cNvSpPr>
                  <a:spLocks noChangeAspect="1" noChangeShapeType="1"/>
                </p:cNvSpPr>
                <p:nvPr/>
              </p:nvSpPr>
              <p:spPr bwMode="auto">
                <a:xfrm>
                  <a:off x="-149" y="1419"/>
                  <a:ext cx="6" cy="5"/>
                </a:xfrm>
                <a:prstGeom prst="line">
                  <a:avLst/>
                </a:prstGeom>
                <a:noFill/>
                <a:ln w="12700">
                  <a:solidFill>
                    <a:srgbClr val="FF0000"/>
                  </a:solidFill>
                  <a:round/>
                  <a:headEnd/>
                  <a:tailEnd/>
                </a:ln>
              </p:spPr>
              <p:txBody>
                <a:bodyPr/>
                <a:lstStyle/>
                <a:p>
                  <a:endParaRPr lang="en-US"/>
                </a:p>
              </p:txBody>
            </p:sp>
            <p:sp>
              <p:nvSpPr>
                <p:cNvPr id="2732" name="Line 188182"/>
                <p:cNvSpPr>
                  <a:spLocks noChangeAspect="1" noChangeShapeType="1"/>
                </p:cNvSpPr>
                <p:nvPr/>
              </p:nvSpPr>
              <p:spPr bwMode="auto">
                <a:xfrm>
                  <a:off x="-149" y="1924"/>
                  <a:ext cx="6" cy="1"/>
                </a:xfrm>
                <a:prstGeom prst="line">
                  <a:avLst/>
                </a:prstGeom>
                <a:noFill/>
                <a:ln w="12700">
                  <a:solidFill>
                    <a:srgbClr val="FF0000"/>
                  </a:solidFill>
                  <a:round/>
                  <a:headEnd/>
                  <a:tailEnd/>
                </a:ln>
              </p:spPr>
              <p:txBody>
                <a:bodyPr/>
                <a:lstStyle/>
                <a:p>
                  <a:endParaRPr lang="en-US"/>
                </a:p>
              </p:txBody>
            </p:sp>
            <p:sp>
              <p:nvSpPr>
                <p:cNvPr id="2733" name="Line 188183"/>
                <p:cNvSpPr>
                  <a:spLocks noChangeAspect="1" noChangeShapeType="1"/>
                </p:cNvSpPr>
                <p:nvPr/>
              </p:nvSpPr>
              <p:spPr bwMode="auto">
                <a:xfrm>
                  <a:off x="-149" y="1312"/>
                  <a:ext cx="6" cy="5"/>
                </a:xfrm>
                <a:prstGeom prst="line">
                  <a:avLst/>
                </a:prstGeom>
                <a:noFill/>
                <a:ln w="12700">
                  <a:solidFill>
                    <a:srgbClr val="FF0000"/>
                  </a:solidFill>
                  <a:round/>
                  <a:headEnd/>
                  <a:tailEnd/>
                </a:ln>
              </p:spPr>
              <p:txBody>
                <a:bodyPr/>
                <a:lstStyle/>
                <a:p>
                  <a:endParaRPr lang="en-US"/>
                </a:p>
              </p:txBody>
            </p:sp>
            <p:sp>
              <p:nvSpPr>
                <p:cNvPr id="2734" name="Line 188184"/>
                <p:cNvSpPr>
                  <a:spLocks noChangeAspect="1" noChangeShapeType="1"/>
                </p:cNvSpPr>
                <p:nvPr/>
              </p:nvSpPr>
              <p:spPr bwMode="auto">
                <a:xfrm>
                  <a:off x="-149" y="1194"/>
                  <a:ext cx="1" cy="6"/>
                </a:xfrm>
                <a:prstGeom prst="line">
                  <a:avLst/>
                </a:prstGeom>
                <a:noFill/>
                <a:ln w="12700">
                  <a:solidFill>
                    <a:srgbClr val="FF0000"/>
                  </a:solidFill>
                  <a:round/>
                  <a:headEnd/>
                  <a:tailEnd/>
                </a:ln>
              </p:spPr>
              <p:txBody>
                <a:bodyPr/>
                <a:lstStyle/>
                <a:p>
                  <a:endParaRPr lang="en-US"/>
                </a:p>
              </p:txBody>
            </p:sp>
            <p:sp>
              <p:nvSpPr>
                <p:cNvPr id="2735" name="Line 188185"/>
                <p:cNvSpPr>
                  <a:spLocks noChangeAspect="1" noChangeShapeType="1"/>
                </p:cNvSpPr>
                <p:nvPr/>
              </p:nvSpPr>
              <p:spPr bwMode="auto">
                <a:xfrm flipV="1">
                  <a:off x="-149" y="1654"/>
                  <a:ext cx="6" cy="6"/>
                </a:xfrm>
                <a:prstGeom prst="line">
                  <a:avLst/>
                </a:prstGeom>
                <a:noFill/>
                <a:ln w="12700">
                  <a:solidFill>
                    <a:srgbClr val="FF0000"/>
                  </a:solidFill>
                  <a:round/>
                  <a:headEnd/>
                  <a:tailEnd/>
                </a:ln>
              </p:spPr>
              <p:txBody>
                <a:bodyPr/>
                <a:lstStyle/>
                <a:p>
                  <a:endParaRPr lang="en-US"/>
                </a:p>
              </p:txBody>
            </p:sp>
            <p:sp>
              <p:nvSpPr>
                <p:cNvPr id="2736" name="Line 188186"/>
                <p:cNvSpPr>
                  <a:spLocks noChangeAspect="1" noChangeShapeType="1"/>
                </p:cNvSpPr>
                <p:nvPr/>
              </p:nvSpPr>
              <p:spPr bwMode="auto">
                <a:xfrm>
                  <a:off x="-149" y="1789"/>
                  <a:ext cx="6" cy="1"/>
                </a:xfrm>
                <a:prstGeom prst="line">
                  <a:avLst/>
                </a:prstGeom>
                <a:noFill/>
                <a:ln w="12700">
                  <a:solidFill>
                    <a:srgbClr val="FF0000"/>
                  </a:solidFill>
                  <a:round/>
                  <a:headEnd/>
                  <a:tailEnd/>
                </a:ln>
              </p:spPr>
              <p:txBody>
                <a:bodyPr/>
                <a:lstStyle/>
                <a:p>
                  <a:endParaRPr lang="en-US"/>
                </a:p>
              </p:txBody>
            </p:sp>
            <p:sp>
              <p:nvSpPr>
                <p:cNvPr id="2737" name="Line 188187"/>
                <p:cNvSpPr>
                  <a:spLocks noChangeAspect="1" noChangeShapeType="1"/>
                </p:cNvSpPr>
                <p:nvPr/>
              </p:nvSpPr>
              <p:spPr bwMode="auto">
                <a:xfrm>
                  <a:off x="-149" y="1530"/>
                  <a:ext cx="6" cy="1"/>
                </a:xfrm>
                <a:prstGeom prst="line">
                  <a:avLst/>
                </a:prstGeom>
                <a:noFill/>
                <a:ln w="12700">
                  <a:solidFill>
                    <a:srgbClr val="FF0000"/>
                  </a:solidFill>
                  <a:round/>
                  <a:headEnd/>
                  <a:tailEnd/>
                </a:ln>
              </p:spPr>
              <p:txBody>
                <a:bodyPr/>
                <a:lstStyle/>
                <a:p>
                  <a:endParaRPr lang="en-US"/>
                </a:p>
              </p:txBody>
            </p:sp>
            <p:sp>
              <p:nvSpPr>
                <p:cNvPr id="2738" name="Line 188188"/>
                <p:cNvSpPr>
                  <a:spLocks noChangeAspect="1" noChangeShapeType="1"/>
                </p:cNvSpPr>
                <p:nvPr/>
              </p:nvSpPr>
              <p:spPr bwMode="auto">
                <a:xfrm>
                  <a:off x="-149" y="1306"/>
                  <a:ext cx="1" cy="6"/>
                </a:xfrm>
                <a:prstGeom prst="line">
                  <a:avLst/>
                </a:prstGeom>
                <a:noFill/>
                <a:ln w="12700">
                  <a:solidFill>
                    <a:srgbClr val="FF0000"/>
                  </a:solidFill>
                  <a:round/>
                  <a:headEnd/>
                  <a:tailEnd/>
                </a:ln>
              </p:spPr>
              <p:txBody>
                <a:bodyPr/>
                <a:lstStyle/>
                <a:p>
                  <a:endParaRPr lang="en-US"/>
                </a:p>
              </p:txBody>
            </p:sp>
            <p:sp>
              <p:nvSpPr>
                <p:cNvPr id="2739" name="Line 188189"/>
                <p:cNvSpPr>
                  <a:spLocks noChangeAspect="1" noChangeShapeType="1"/>
                </p:cNvSpPr>
                <p:nvPr/>
              </p:nvSpPr>
              <p:spPr bwMode="auto">
                <a:xfrm>
                  <a:off x="-149" y="1711"/>
                  <a:ext cx="6" cy="1"/>
                </a:xfrm>
                <a:prstGeom prst="line">
                  <a:avLst/>
                </a:prstGeom>
                <a:noFill/>
                <a:ln w="12700">
                  <a:solidFill>
                    <a:srgbClr val="FF0000"/>
                  </a:solidFill>
                  <a:round/>
                  <a:headEnd/>
                  <a:tailEnd/>
                </a:ln>
              </p:spPr>
              <p:txBody>
                <a:bodyPr/>
                <a:lstStyle/>
                <a:p>
                  <a:endParaRPr lang="en-US"/>
                </a:p>
              </p:txBody>
            </p:sp>
            <p:sp>
              <p:nvSpPr>
                <p:cNvPr id="2740" name="Line 188190"/>
                <p:cNvSpPr>
                  <a:spLocks noChangeAspect="1" noChangeShapeType="1"/>
                </p:cNvSpPr>
                <p:nvPr/>
              </p:nvSpPr>
              <p:spPr bwMode="auto">
                <a:xfrm flipV="1">
                  <a:off x="-149" y="1789"/>
                  <a:ext cx="1" cy="5"/>
                </a:xfrm>
                <a:prstGeom prst="line">
                  <a:avLst/>
                </a:prstGeom>
                <a:noFill/>
                <a:ln w="12700">
                  <a:solidFill>
                    <a:srgbClr val="FF0000"/>
                  </a:solidFill>
                  <a:round/>
                  <a:headEnd/>
                  <a:tailEnd/>
                </a:ln>
              </p:spPr>
              <p:txBody>
                <a:bodyPr/>
                <a:lstStyle/>
                <a:p>
                  <a:endParaRPr lang="en-US"/>
                </a:p>
              </p:txBody>
            </p:sp>
            <p:sp>
              <p:nvSpPr>
                <p:cNvPr id="2741" name="Line 188191"/>
                <p:cNvSpPr>
                  <a:spLocks noChangeAspect="1" noChangeShapeType="1"/>
                </p:cNvSpPr>
                <p:nvPr/>
              </p:nvSpPr>
              <p:spPr bwMode="auto">
                <a:xfrm flipH="1">
                  <a:off x="-155" y="1200"/>
                  <a:ext cx="6" cy="6"/>
                </a:xfrm>
                <a:prstGeom prst="line">
                  <a:avLst/>
                </a:prstGeom>
                <a:noFill/>
                <a:ln w="12700">
                  <a:solidFill>
                    <a:srgbClr val="FF0000"/>
                  </a:solidFill>
                  <a:round/>
                  <a:headEnd/>
                  <a:tailEnd/>
                </a:ln>
              </p:spPr>
              <p:txBody>
                <a:bodyPr/>
                <a:lstStyle/>
                <a:p>
                  <a:endParaRPr lang="en-US"/>
                </a:p>
              </p:txBody>
            </p:sp>
            <p:sp>
              <p:nvSpPr>
                <p:cNvPr id="2742" name="Line 188192"/>
                <p:cNvSpPr>
                  <a:spLocks noChangeAspect="1" noChangeShapeType="1"/>
                </p:cNvSpPr>
                <p:nvPr/>
              </p:nvSpPr>
              <p:spPr bwMode="auto">
                <a:xfrm>
                  <a:off x="-155" y="1660"/>
                  <a:ext cx="6" cy="1"/>
                </a:xfrm>
                <a:prstGeom prst="line">
                  <a:avLst/>
                </a:prstGeom>
                <a:noFill/>
                <a:ln w="12700">
                  <a:solidFill>
                    <a:srgbClr val="FF0000"/>
                  </a:solidFill>
                  <a:round/>
                  <a:headEnd/>
                  <a:tailEnd/>
                </a:ln>
              </p:spPr>
              <p:txBody>
                <a:bodyPr/>
                <a:lstStyle/>
                <a:p>
                  <a:endParaRPr lang="en-US"/>
                </a:p>
              </p:txBody>
            </p:sp>
            <p:sp>
              <p:nvSpPr>
                <p:cNvPr id="2743" name="Line 188193"/>
                <p:cNvSpPr>
                  <a:spLocks noChangeAspect="1" noChangeShapeType="1"/>
                </p:cNvSpPr>
                <p:nvPr/>
              </p:nvSpPr>
              <p:spPr bwMode="auto">
                <a:xfrm>
                  <a:off x="-155" y="1301"/>
                  <a:ext cx="6" cy="5"/>
                </a:xfrm>
                <a:prstGeom prst="line">
                  <a:avLst/>
                </a:prstGeom>
                <a:noFill/>
                <a:ln w="12700">
                  <a:solidFill>
                    <a:srgbClr val="FF0000"/>
                  </a:solidFill>
                  <a:round/>
                  <a:headEnd/>
                  <a:tailEnd/>
                </a:ln>
              </p:spPr>
              <p:txBody>
                <a:bodyPr/>
                <a:lstStyle/>
                <a:p>
                  <a:endParaRPr lang="en-US"/>
                </a:p>
              </p:txBody>
            </p:sp>
            <p:sp>
              <p:nvSpPr>
                <p:cNvPr id="2744" name="Line 188194"/>
                <p:cNvSpPr>
                  <a:spLocks noChangeAspect="1" noChangeShapeType="1"/>
                </p:cNvSpPr>
                <p:nvPr/>
              </p:nvSpPr>
              <p:spPr bwMode="auto">
                <a:xfrm flipV="1">
                  <a:off x="-155" y="1924"/>
                  <a:ext cx="6" cy="5"/>
                </a:xfrm>
                <a:prstGeom prst="line">
                  <a:avLst/>
                </a:prstGeom>
                <a:noFill/>
                <a:ln w="12700">
                  <a:solidFill>
                    <a:srgbClr val="FF0000"/>
                  </a:solidFill>
                  <a:round/>
                  <a:headEnd/>
                  <a:tailEnd/>
                </a:ln>
              </p:spPr>
              <p:txBody>
                <a:bodyPr/>
                <a:lstStyle/>
                <a:p>
                  <a:endParaRPr lang="en-US"/>
                </a:p>
              </p:txBody>
            </p:sp>
            <p:sp>
              <p:nvSpPr>
                <p:cNvPr id="2745" name="Line 188196"/>
                <p:cNvSpPr>
                  <a:spLocks noChangeAspect="1" noChangeShapeType="1"/>
                </p:cNvSpPr>
                <p:nvPr/>
              </p:nvSpPr>
              <p:spPr bwMode="auto">
                <a:xfrm flipV="1">
                  <a:off x="-155" y="1755"/>
                  <a:ext cx="6" cy="6"/>
                </a:xfrm>
                <a:prstGeom prst="line">
                  <a:avLst/>
                </a:prstGeom>
                <a:noFill/>
                <a:ln w="12700">
                  <a:solidFill>
                    <a:srgbClr val="FF0000"/>
                  </a:solidFill>
                  <a:round/>
                  <a:headEnd/>
                  <a:tailEnd/>
                </a:ln>
              </p:spPr>
              <p:txBody>
                <a:bodyPr/>
                <a:lstStyle/>
                <a:p>
                  <a:endParaRPr lang="en-US"/>
                </a:p>
              </p:txBody>
            </p:sp>
            <p:sp>
              <p:nvSpPr>
                <p:cNvPr id="2746" name="Line 188197"/>
                <p:cNvSpPr>
                  <a:spLocks noChangeAspect="1" noChangeShapeType="1"/>
                </p:cNvSpPr>
                <p:nvPr/>
              </p:nvSpPr>
              <p:spPr bwMode="auto">
                <a:xfrm>
                  <a:off x="-155" y="1711"/>
                  <a:ext cx="6" cy="1"/>
                </a:xfrm>
                <a:prstGeom prst="line">
                  <a:avLst/>
                </a:prstGeom>
                <a:noFill/>
                <a:ln w="12700">
                  <a:solidFill>
                    <a:srgbClr val="FF0000"/>
                  </a:solidFill>
                  <a:round/>
                  <a:headEnd/>
                  <a:tailEnd/>
                </a:ln>
              </p:spPr>
              <p:txBody>
                <a:bodyPr/>
                <a:lstStyle/>
                <a:p>
                  <a:endParaRPr lang="en-US"/>
                </a:p>
              </p:txBody>
            </p:sp>
            <p:sp>
              <p:nvSpPr>
                <p:cNvPr id="2747" name="Line 188198"/>
                <p:cNvSpPr>
                  <a:spLocks noChangeAspect="1" noChangeShapeType="1"/>
                </p:cNvSpPr>
                <p:nvPr/>
              </p:nvSpPr>
              <p:spPr bwMode="auto">
                <a:xfrm>
                  <a:off x="-155" y="1530"/>
                  <a:ext cx="6" cy="1"/>
                </a:xfrm>
                <a:prstGeom prst="line">
                  <a:avLst/>
                </a:prstGeom>
                <a:noFill/>
                <a:ln w="12700">
                  <a:solidFill>
                    <a:srgbClr val="FF0000"/>
                  </a:solidFill>
                  <a:round/>
                  <a:headEnd/>
                  <a:tailEnd/>
                </a:ln>
              </p:spPr>
              <p:txBody>
                <a:bodyPr/>
                <a:lstStyle/>
                <a:p>
                  <a:endParaRPr lang="en-US"/>
                </a:p>
              </p:txBody>
            </p:sp>
            <p:sp>
              <p:nvSpPr>
                <p:cNvPr id="2748" name="Line 188199"/>
                <p:cNvSpPr>
                  <a:spLocks noChangeAspect="1" noChangeShapeType="1"/>
                </p:cNvSpPr>
                <p:nvPr/>
              </p:nvSpPr>
              <p:spPr bwMode="auto">
                <a:xfrm>
                  <a:off x="-155" y="1794"/>
                  <a:ext cx="6" cy="1"/>
                </a:xfrm>
                <a:prstGeom prst="line">
                  <a:avLst/>
                </a:prstGeom>
                <a:noFill/>
                <a:ln w="12700">
                  <a:solidFill>
                    <a:srgbClr val="FF0000"/>
                  </a:solidFill>
                  <a:round/>
                  <a:headEnd/>
                  <a:tailEnd/>
                </a:ln>
              </p:spPr>
              <p:txBody>
                <a:bodyPr/>
                <a:lstStyle/>
                <a:p>
                  <a:endParaRPr lang="en-US"/>
                </a:p>
              </p:txBody>
            </p:sp>
            <p:sp>
              <p:nvSpPr>
                <p:cNvPr id="2749" name="Line 188200"/>
                <p:cNvSpPr>
                  <a:spLocks noChangeAspect="1" noChangeShapeType="1"/>
                </p:cNvSpPr>
                <p:nvPr/>
              </p:nvSpPr>
              <p:spPr bwMode="auto">
                <a:xfrm>
                  <a:off x="-155" y="1295"/>
                  <a:ext cx="1" cy="6"/>
                </a:xfrm>
                <a:prstGeom prst="line">
                  <a:avLst/>
                </a:prstGeom>
                <a:noFill/>
                <a:ln w="12700">
                  <a:solidFill>
                    <a:srgbClr val="FF0000"/>
                  </a:solidFill>
                  <a:round/>
                  <a:headEnd/>
                  <a:tailEnd/>
                </a:ln>
              </p:spPr>
              <p:txBody>
                <a:bodyPr/>
                <a:lstStyle/>
                <a:p>
                  <a:endParaRPr lang="en-US"/>
                </a:p>
              </p:txBody>
            </p:sp>
            <p:sp>
              <p:nvSpPr>
                <p:cNvPr id="2750" name="Line 188201"/>
                <p:cNvSpPr>
                  <a:spLocks noChangeAspect="1" noChangeShapeType="1"/>
                </p:cNvSpPr>
                <p:nvPr/>
              </p:nvSpPr>
              <p:spPr bwMode="auto">
                <a:xfrm>
                  <a:off x="-155" y="1413"/>
                  <a:ext cx="6" cy="6"/>
                </a:xfrm>
                <a:prstGeom prst="line">
                  <a:avLst/>
                </a:prstGeom>
                <a:noFill/>
                <a:ln w="12700">
                  <a:solidFill>
                    <a:srgbClr val="FF0000"/>
                  </a:solidFill>
                  <a:round/>
                  <a:headEnd/>
                  <a:tailEnd/>
                </a:ln>
              </p:spPr>
              <p:txBody>
                <a:bodyPr/>
                <a:lstStyle/>
                <a:p>
                  <a:endParaRPr lang="en-US"/>
                </a:p>
              </p:txBody>
            </p:sp>
            <p:sp>
              <p:nvSpPr>
                <p:cNvPr id="2751" name="Line 188202"/>
                <p:cNvSpPr>
                  <a:spLocks noChangeAspect="1" noChangeShapeType="1"/>
                </p:cNvSpPr>
                <p:nvPr/>
              </p:nvSpPr>
              <p:spPr bwMode="auto">
                <a:xfrm flipH="1">
                  <a:off x="-161" y="1206"/>
                  <a:ext cx="6" cy="1"/>
                </a:xfrm>
                <a:prstGeom prst="line">
                  <a:avLst/>
                </a:prstGeom>
                <a:noFill/>
                <a:ln w="12700">
                  <a:solidFill>
                    <a:srgbClr val="FF0000"/>
                  </a:solidFill>
                  <a:round/>
                  <a:headEnd/>
                  <a:tailEnd/>
                </a:ln>
              </p:spPr>
              <p:txBody>
                <a:bodyPr/>
                <a:lstStyle/>
                <a:p>
                  <a:endParaRPr lang="en-US"/>
                </a:p>
              </p:txBody>
            </p:sp>
            <p:sp>
              <p:nvSpPr>
                <p:cNvPr id="2752" name="Line 188203"/>
                <p:cNvSpPr>
                  <a:spLocks noChangeAspect="1" noChangeShapeType="1"/>
                </p:cNvSpPr>
                <p:nvPr/>
              </p:nvSpPr>
              <p:spPr bwMode="auto">
                <a:xfrm>
                  <a:off x="-161" y="1206"/>
                  <a:ext cx="1" cy="6"/>
                </a:xfrm>
                <a:prstGeom prst="line">
                  <a:avLst/>
                </a:prstGeom>
                <a:noFill/>
                <a:ln w="12700">
                  <a:solidFill>
                    <a:srgbClr val="FF0000"/>
                  </a:solidFill>
                  <a:round/>
                  <a:headEnd/>
                  <a:tailEnd/>
                </a:ln>
              </p:spPr>
              <p:txBody>
                <a:bodyPr/>
                <a:lstStyle/>
                <a:p>
                  <a:endParaRPr lang="en-US"/>
                </a:p>
              </p:txBody>
            </p:sp>
            <p:sp>
              <p:nvSpPr>
                <p:cNvPr id="2753" name="Line 188204"/>
                <p:cNvSpPr>
                  <a:spLocks noChangeAspect="1" noChangeShapeType="1"/>
                </p:cNvSpPr>
                <p:nvPr/>
              </p:nvSpPr>
              <p:spPr bwMode="auto">
                <a:xfrm>
                  <a:off x="-161" y="1216"/>
                  <a:ext cx="1" cy="6"/>
                </a:xfrm>
                <a:prstGeom prst="line">
                  <a:avLst/>
                </a:prstGeom>
                <a:noFill/>
                <a:ln w="12700">
                  <a:solidFill>
                    <a:srgbClr val="FF0000"/>
                  </a:solidFill>
                  <a:round/>
                  <a:headEnd/>
                  <a:tailEnd/>
                </a:ln>
              </p:spPr>
              <p:txBody>
                <a:bodyPr/>
                <a:lstStyle/>
                <a:p>
                  <a:endParaRPr lang="en-US"/>
                </a:p>
              </p:txBody>
            </p:sp>
            <p:sp>
              <p:nvSpPr>
                <p:cNvPr id="2754" name="Line 188205"/>
                <p:cNvSpPr>
                  <a:spLocks noChangeAspect="1" noChangeShapeType="1"/>
                </p:cNvSpPr>
                <p:nvPr/>
              </p:nvSpPr>
              <p:spPr bwMode="auto">
                <a:xfrm>
                  <a:off x="-161" y="1290"/>
                  <a:ext cx="6" cy="5"/>
                </a:xfrm>
                <a:prstGeom prst="line">
                  <a:avLst/>
                </a:prstGeom>
                <a:noFill/>
                <a:ln w="12700">
                  <a:solidFill>
                    <a:srgbClr val="FF0000"/>
                  </a:solidFill>
                  <a:round/>
                  <a:headEnd/>
                  <a:tailEnd/>
                </a:ln>
              </p:spPr>
              <p:txBody>
                <a:bodyPr/>
                <a:lstStyle/>
                <a:p>
                  <a:endParaRPr lang="en-US"/>
                </a:p>
              </p:txBody>
            </p:sp>
            <p:sp>
              <p:nvSpPr>
                <p:cNvPr id="2755" name="Line 188206"/>
                <p:cNvSpPr>
                  <a:spLocks noChangeAspect="1" noChangeShapeType="1"/>
                </p:cNvSpPr>
                <p:nvPr/>
              </p:nvSpPr>
              <p:spPr bwMode="auto">
                <a:xfrm>
                  <a:off x="-161" y="1794"/>
                  <a:ext cx="6" cy="1"/>
                </a:xfrm>
                <a:prstGeom prst="line">
                  <a:avLst/>
                </a:prstGeom>
                <a:noFill/>
                <a:ln w="12700">
                  <a:solidFill>
                    <a:srgbClr val="FF0000"/>
                  </a:solidFill>
                  <a:round/>
                  <a:headEnd/>
                  <a:tailEnd/>
                </a:ln>
              </p:spPr>
              <p:txBody>
                <a:bodyPr/>
                <a:lstStyle/>
                <a:p>
                  <a:endParaRPr lang="en-US"/>
                </a:p>
              </p:txBody>
            </p:sp>
            <p:sp>
              <p:nvSpPr>
                <p:cNvPr id="2756" name="Line 188207"/>
                <p:cNvSpPr>
                  <a:spLocks noChangeAspect="1" noChangeShapeType="1"/>
                </p:cNvSpPr>
                <p:nvPr/>
              </p:nvSpPr>
              <p:spPr bwMode="auto">
                <a:xfrm>
                  <a:off x="-161" y="1761"/>
                  <a:ext cx="6" cy="1"/>
                </a:xfrm>
                <a:prstGeom prst="line">
                  <a:avLst/>
                </a:prstGeom>
                <a:noFill/>
                <a:ln w="12700">
                  <a:solidFill>
                    <a:srgbClr val="FF0000"/>
                  </a:solidFill>
                  <a:round/>
                  <a:headEnd/>
                  <a:tailEnd/>
                </a:ln>
              </p:spPr>
              <p:txBody>
                <a:bodyPr/>
                <a:lstStyle/>
                <a:p>
                  <a:endParaRPr lang="en-US"/>
                </a:p>
              </p:txBody>
            </p:sp>
            <p:sp>
              <p:nvSpPr>
                <p:cNvPr id="2757" name="Line 188208"/>
                <p:cNvSpPr>
                  <a:spLocks noChangeAspect="1" noChangeShapeType="1"/>
                </p:cNvSpPr>
                <p:nvPr/>
              </p:nvSpPr>
              <p:spPr bwMode="auto">
                <a:xfrm flipV="1">
                  <a:off x="-161" y="1530"/>
                  <a:ext cx="6" cy="6"/>
                </a:xfrm>
                <a:prstGeom prst="line">
                  <a:avLst/>
                </a:prstGeom>
                <a:noFill/>
                <a:ln w="12700">
                  <a:solidFill>
                    <a:srgbClr val="FF0000"/>
                  </a:solidFill>
                  <a:round/>
                  <a:headEnd/>
                  <a:tailEnd/>
                </a:ln>
              </p:spPr>
              <p:txBody>
                <a:bodyPr/>
                <a:lstStyle/>
                <a:p>
                  <a:endParaRPr lang="en-US"/>
                </a:p>
              </p:txBody>
            </p:sp>
            <p:sp>
              <p:nvSpPr>
                <p:cNvPr id="2758" name="Line 188209"/>
                <p:cNvSpPr>
                  <a:spLocks noChangeAspect="1" noChangeShapeType="1"/>
                </p:cNvSpPr>
                <p:nvPr/>
              </p:nvSpPr>
              <p:spPr bwMode="auto">
                <a:xfrm>
                  <a:off x="-161" y="1222"/>
                  <a:ext cx="1" cy="6"/>
                </a:xfrm>
                <a:prstGeom prst="line">
                  <a:avLst/>
                </a:prstGeom>
                <a:noFill/>
                <a:ln w="12700">
                  <a:solidFill>
                    <a:srgbClr val="FF0000"/>
                  </a:solidFill>
                  <a:round/>
                  <a:headEnd/>
                  <a:tailEnd/>
                </a:ln>
              </p:spPr>
              <p:txBody>
                <a:bodyPr/>
                <a:lstStyle/>
                <a:p>
                  <a:endParaRPr lang="en-US"/>
                </a:p>
              </p:txBody>
            </p:sp>
            <p:sp>
              <p:nvSpPr>
                <p:cNvPr id="2759" name="Line 188210"/>
                <p:cNvSpPr>
                  <a:spLocks noChangeAspect="1" noChangeShapeType="1"/>
                </p:cNvSpPr>
                <p:nvPr/>
              </p:nvSpPr>
              <p:spPr bwMode="auto">
                <a:xfrm>
                  <a:off x="-161" y="1660"/>
                  <a:ext cx="6" cy="1"/>
                </a:xfrm>
                <a:prstGeom prst="line">
                  <a:avLst/>
                </a:prstGeom>
                <a:noFill/>
                <a:ln w="12700">
                  <a:solidFill>
                    <a:srgbClr val="FF0000"/>
                  </a:solidFill>
                  <a:round/>
                  <a:headEnd/>
                  <a:tailEnd/>
                </a:ln>
              </p:spPr>
              <p:txBody>
                <a:bodyPr/>
                <a:lstStyle/>
                <a:p>
                  <a:endParaRPr lang="en-US"/>
                </a:p>
              </p:txBody>
            </p:sp>
            <p:sp>
              <p:nvSpPr>
                <p:cNvPr id="2760" name="Line 188211"/>
                <p:cNvSpPr>
                  <a:spLocks noChangeAspect="1" noChangeShapeType="1"/>
                </p:cNvSpPr>
                <p:nvPr/>
              </p:nvSpPr>
              <p:spPr bwMode="auto">
                <a:xfrm>
                  <a:off x="-161" y="1212"/>
                  <a:ext cx="1" cy="4"/>
                </a:xfrm>
                <a:prstGeom prst="line">
                  <a:avLst/>
                </a:prstGeom>
                <a:noFill/>
                <a:ln w="12700">
                  <a:solidFill>
                    <a:srgbClr val="FF0000"/>
                  </a:solidFill>
                  <a:round/>
                  <a:headEnd/>
                  <a:tailEnd/>
                </a:ln>
              </p:spPr>
              <p:txBody>
                <a:bodyPr/>
                <a:lstStyle/>
                <a:p>
                  <a:endParaRPr lang="en-US"/>
                </a:p>
              </p:txBody>
            </p:sp>
            <p:sp>
              <p:nvSpPr>
                <p:cNvPr id="2761" name="Line 188212"/>
                <p:cNvSpPr>
                  <a:spLocks noChangeAspect="1" noChangeShapeType="1"/>
                </p:cNvSpPr>
                <p:nvPr/>
              </p:nvSpPr>
              <p:spPr bwMode="auto">
                <a:xfrm flipV="1">
                  <a:off x="-161" y="1929"/>
                  <a:ext cx="6" cy="6"/>
                </a:xfrm>
                <a:prstGeom prst="line">
                  <a:avLst/>
                </a:prstGeom>
                <a:noFill/>
                <a:ln w="12700">
                  <a:solidFill>
                    <a:srgbClr val="FF0000"/>
                  </a:solidFill>
                  <a:round/>
                  <a:headEnd/>
                  <a:tailEnd/>
                </a:ln>
              </p:spPr>
              <p:txBody>
                <a:bodyPr/>
                <a:lstStyle/>
                <a:p>
                  <a:endParaRPr lang="en-US"/>
                </a:p>
              </p:txBody>
            </p:sp>
            <p:sp>
              <p:nvSpPr>
                <p:cNvPr id="2762" name="Line 188213"/>
                <p:cNvSpPr>
                  <a:spLocks noChangeAspect="1" noChangeShapeType="1"/>
                </p:cNvSpPr>
                <p:nvPr/>
              </p:nvSpPr>
              <p:spPr bwMode="auto">
                <a:xfrm>
                  <a:off x="-161" y="1413"/>
                  <a:ext cx="6" cy="1"/>
                </a:xfrm>
                <a:prstGeom prst="line">
                  <a:avLst/>
                </a:prstGeom>
                <a:noFill/>
                <a:ln w="12700">
                  <a:solidFill>
                    <a:srgbClr val="FF0000"/>
                  </a:solidFill>
                  <a:round/>
                  <a:headEnd/>
                  <a:tailEnd/>
                </a:ln>
              </p:spPr>
              <p:txBody>
                <a:bodyPr/>
                <a:lstStyle/>
                <a:p>
                  <a:endParaRPr lang="en-US"/>
                </a:p>
              </p:txBody>
            </p:sp>
            <p:sp>
              <p:nvSpPr>
                <p:cNvPr id="2763" name="Line 188214"/>
                <p:cNvSpPr>
                  <a:spLocks noChangeAspect="1" noChangeShapeType="1"/>
                </p:cNvSpPr>
                <p:nvPr/>
              </p:nvSpPr>
              <p:spPr bwMode="auto">
                <a:xfrm flipV="1">
                  <a:off x="-161" y="1711"/>
                  <a:ext cx="6" cy="4"/>
                </a:xfrm>
                <a:prstGeom prst="line">
                  <a:avLst/>
                </a:prstGeom>
                <a:noFill/>
                <a:ln w="12700">
                  <a:solidFill>
                    <a:srgbClr val="FF0000"/>
                  </a:solidFill>
                  <a:round/>
                  <a:headEnd/>
                  <a:tailEnd/>
                </a:ln>
              </p:spPr>
              <p:txBody>
                <a:bodyPr/>
                <a:lstStyle/>
                <a:p>
                  <a:endParaRPr lang="en-US"/>
                </a:p>
              </p:txBody>
            </p:sp>
            <p:sp>
              <p:nvSpPr>
                <p:cNvPr id="2764" name="Line 188215"/>
                <p:cNvSpPr>
                  <a:spLocks noChangeAspect="1" noChangeShapeType="1"/>
                </p:cNvSpPr>
                <p:nvPr/>
              </p:nvSpPr>
              <p:spPr bwMode="auto">
                <a:xfrm>
                  <a:off x="-161" y="1026"/>
                  <a:ext cx="1" cy="5"/>
                </a:xfrm>
                <a:prstGeom prst="line">
                  <a:avLst/>
                </a:prstGeom>
                <a:noFill/>
                <a:ln w="12700">
                  <a:solidFill>
                    <a:srgbClr val="FF0000"/>
                  </a:solidFill>
                  <a:round/>
                  <a:headEnd/>
                  <a:tailEnd/>
                </a:ln>
              </p:spPr>
              <p:txBody>
                <a:bodyPr/>
                <a:lstStyle/>
                <a:p>
                  <a:endParaRPr lang="en-US"/>
                </a:p>
              </p:txBody>
            </p:sp>
            <p:sp>
              <p:nvSpPr>
                <p:cNvPr id="2765" name="Line 188216"/>
                <p:cNvSpPr>
                  <a:spLocks noChangeAspect="1" noChangeShapeType="1"/>
                </p:cNvSpPr>
                <p:nvPr/>
              </p:nvSpPr>
              <p:spPr bwMode="auto">
                <a:xfrm flipH="1">
                  <a:off x="-167" y="1031"/>
                  <a:ext cx="6" cy="1"/>
                </a:xfrm>
                <a:prstGeom prst="line">
                  <a:avLst/>
                </a:prstGeom>
                <a:noFill/>
                <a:ln w="12700">
                  <a:solidFill>
                    <a:srgbClr val="FF0000"/>
                  </a:solidFill>
                  <a:round/>
                  <a:headEnd/>
                  <a:tailEnd/>
                </a:ln>
              </p:spPr>
              <p:txBody>
                <a:bodyPr/>
                <a:lstStyle/>
                <a:p>
                  <a:endParaRPr lang="en-US"/>
                </a:p>
              </p:txBody>
            </p:sp>
            <p:sp>
              <p:nvSpPr>
                <p:cNvPr id="2766" name="Line 188217"/>
                <p:cNvSpPr>
                  <a:spLocks noChangeAspect="1" noChangeShapeType="1"/>
                </p:cNvSpPr>
                <p:nvPr/>
              </p:nvSpPr>
              <p:spPr bwMode="auto">
                <a:xfrm>
                  <a:off x="-161" y="1278"/>
                  <a:ext cx="1" cy="12"/>
                </a:xfrm>
                <a:prstGeom prst="line">
                  <a:avLst/>
                </a:prstGeom>
                <a:noFill/>
                <a:ln w="12700">
                  <a:solidFill>
                    <a:srgbClr val="FF0000"/>
                  </a:solidFill>
                  <a:round/>
                  <a:headEnd/>
                  <a:tailEnd/>
                </a:ln>
              </p:spPr>
              <p:txBody>
                <a:bodyPr/>
                <a:lstStyle/>
                <a:p>
                  <a:endParaRPr lang="en-US"/>
                </a:p>
              </p:txBody>
            </p:sp>
            <p:sp>
              <p:nvSpPr>
                <p:cNvPr id="2767" name="Line 188218"/>
                <p:cNvSpPr>
                  <a:spLocks noChangeAspect="1" noChangeShapeType="1"/>
                </p:cNvSpPr>
                <p:nvPr/>
              </p:nvSpPr>
              <p:spPr bwMode="auto">
                <a:xfrm flipH="1">
                  <a:off x="-167" y="1228"/>
                  <a:ext cx="6" cy="6"/>
                </a:xfrm>
                <a:prstGeom prst="line">
                  <a:avLst/>
                </a:prstGeom>
                <a:noFill/>
                <a:ln w="12700">
                  <a:solidFill>
                    <a:srgbClr val="FF0000"/>
                  </a:solidFill>
                  <a:round/>
                  <a:headEnd/>
                  <a:tailEnd/>
                </a:ln>
              </p:spPr>
              <p:txBody>
                <a:bodyPr/>
                <a:lstStyle/>
                <a:p>
                  <a:endParaRPr lang="en-US"/>
                </a:p>
              </p:txBody>
            </p:sp>
            <p:sp>
              <p:nvSpPr>
                <p:cNvPr id="2768" name="Line 188219"/>
                <p:cNvSpPr>
                  <a:spLocks noChangeAspect="1" noChangeShapeType="1"/>
                </p:cNvSpPr>
                <p:nvPr/>
              </p:nvSpPr>
              <p:spPr bwMode="auto">
                <a:xfrm>
                  <a:off x="-167" y="1761"/>
                  <a:ext cx="6" cy="1"/>
                </a:xfrm>
                <a:prstGeom prst="line">
                  <a:avLst/>
                </a:prstGeom>
                <a:noFill/>
                <a:ln w="12700">
                  <a:solidFill>
                    <a:srgbClr val="FF0000"/>
                  </a:solidFill>
                  <a:round/>
                  <a:headEnd/>
                  <a:tailEnd/>
                </a:ln>
              </p:spPr>
              <p:txBody>
                <a:bodyPr/>
                <a:lstStyle/>
                <a:p>
                  <a:endParaRPr lang="en-US"/>
                </a:p>
              </p:txBody>
            </p:sp>
            <p:sp>
              <p:nvSpPr>
                <p:cNvPr id="2769" name="Line 188220"/>
                <p:cNvSpPr>
                  <a:spLocks noChangeAspect="1" noChangeShapeType="1"/>
                </p:cNvSpPr>
                <p:nvPr/>
              </p:nvSpPr>
              <p:spPr bwMode="auto">
                <a:xfrm>
                  <a:off x="-167" y="1031"/>
                  <a:ext cx="1" cy="6"/>
                </a:xfrm>
                <a:prstGeom prst="line">
                  <a:avLst/>
                </a:prstGeom>
                <a:noFill/>
                <a:ln w="12700">
                  <a:solidFill>
                    <a:srgbClr val="FF0000"/>
                  </a:solidFill>
                  <a:round/>
                  <a:headEnd/>
                  <a:tailEnd/>
                </a:ln>
              </p:spPr>
              <p:txBody>
                <a:bodyPr/>
                <a:lstStyle/>
                <a:p>
                  <a:endParaRPr lang="en-US"/>
                </a:p>
              </p:txBody>
            </p:sp>
            <p:sp>
              <p:nvSpPr>
                <p:cNvPr id="2770" name="Line 188221"/>
                <p:cNvSpPr>
                  <a:spLocks noChangeAspect="1" noChangeShapeType="1"/>
                </p:cNvSpPr>
                <p:nvPr/>
              </p:nvSpPr>
              <p:spPr bwMode="auto">
                <a:xfrm>
                  <a:off x="-167" y="1660"/>
                  <a:ext cx="6" cy="1"/>
                </a:xfrm>
                <a:prstGeom prst="line">
                  <a:avLst/>
                </a:prstGeom>
                <a:noFill/>
                <a:ln w="12700">
                  <a:solidFill>
                    <a:srgbClr val="FF0000"/>
                  </a:solidFill>
                  <a:round/>
                  <a:headEnd/>
                  <a:tailEnd/>
                </a:ln>
              </p:spPr>
              <p:txBody>
                <a:bodyPr/>
                <a:lstStyle/>
                <a:p>
                  <a:endParaRPr lang="en-US"/>
                </a:p>
              </p:txBody>
            </p:sp>
            <p:sp>
              <p:nvSpPr>
                <p:cNvPr id="2771" name="Line 188222"/>
                <p:cNvSpPr>
                  <a:spLocks noChangeAspect="1" noChangeShapeType="1"/>
                </p:cNvSpPr>
                <p:nvPr/>
              </p:nvSpPr>
              <p:spPr bwMode="auto">
                <a:xfrm>
                  <a:off x="-167" y="1536"/>
                  <a:ext cx="6" cy="1"/>
                </a:xfrm>
                <a:prstGeom prst="line">
                  <a:avLst/>
                </a:prstGeom>
                <a:noFill/>
                <a:ln w="12700">
                  <a:solidFill>
                    <a:srgbClr val="FF0000"/>
                  </a:solidFill>
                  <a:round/>
                  <a:headEnd/>
                  <a:tailEnd/>
                </a:ln>
              </p:spPr>
              <p:txBody>
                <a:bodyPr/>
                <a:lstStyle/>
                <a:p>
                  <a:endParaRPr lang="en-US"/>
                </a:p>
              </p:txBody>
            </p:sp>
            <p:sp>
              <p:nvSpPr>
                <p:cNvPr id="2772" name="Line 188223"/>
                <p:cNvSpPr>
                  <a:spLocks noChangeAspect="1" noChangeShapeType="1"/>
                </p:cNvSpPr>
                <p:nvPr/>
              </p:nvSpPr>
              <p:spPr bwMode="auto">
                <a:xfrm>
                  <a:off x="-167" y="1021"/>
                  <a:ext cx="6" cy="5"/>
                </a:xfrm>
                <a:prstGeom prst="line">
                  <a:avLst/>
                </a:prstGeom>
                <a:noFill/>
                <a:ln w="12700">
                  <a:solidFill>
                    <a:srgbClr val="FF0000"/>
                  </a:solidFill>
                  <a:round/>
                  <a:headEnd/>
                  <a:tailEnd/>
                </a:ln>
              </p:spPr>
              <p:txBody>
                <a:bodyPr/>
                <a:lstStyle/>
                <a:p>
                  <a:endParaRPr lang="en-US"/>
                </a:p>
              </p:txBody>
            </p:sp>
            <p:sp>
              <p:nvSpPr>
                <p:cNvPr id="2773" name="Line 188224"/>
                <p:cNvSpPr>
                  <a:spLocks noChangeAspect="1" noChangeShapeType="1"/>
                </p:cNvSpPr>
                <p:nvPr/>
              </p:nvSpPr>
              <p:spPr bwMode="auto">
                <a:xfrm>
                  <a:off x="-167" y="1715"/>
                  <a:ext cx="6" cy="1"/>
                </a:xfrm>
                <a:prstGeom prst="line">
                  <a:avLst/>
                </a:prstGeom>
                <a:noFill/>
                <a:ln w="12700">
                  <a:solidFill>
                    <a:srgbClr val="FF0000"/>
                  </a:solidFill>
                  <a:round/>
                  <a:headEnd/>
                  <a:tailEnd/>
                </a:ln>
              </p:spPr>
              <p:txBody>
                <a:bodyPr/>
                <a:lstStyle/>
                <a:p>
                  <a:endParaRPr lang="en-US"/>
                </a:p>
              </p:txBody>
            </p:sp>
            <p:sp>
              <p:nvSpPr>
                <p:cNvPr id="2774" name="Line 188225"/>
                <p:cNvSpPr>
                  <a:spLocks noChangeAspect="1" noChangeShapeType="1"/>
                </p:cNvSpPr>
                <p:nvPr/>
              </p:nvSpPr>
              <p:spPr bwMode="auto">
                <a:xfrm flipV="1">
                  <a:off x="-167" y="1794"/>
                  <a:ext cx="6" cy="6"/>
                </a:xfrm>
                <a:prstGeom prst="line">
                  <a:avLst/>
                </a:prstGeom>
                <a:noFill/>
                <a:ln w="12700">
                  <a:solidFill>
                    <a:srgbClr val="FF0000"/>
                  </a:solidFill>
                  <a:round/>
                  <a:headEnd/>
                  <a:tailEnd/>
                </a:ln>
              </p:spPr>
              <p:txBody>
                <a:bodyPr/>
                <a:lstStyle/>
                <a:p>
                  <a:endParaRPr lang="en-US"/>
                </a:p>
              </p:txBody>
            </p:sp>
            <p:sp>
              <p:nvSpPr>
                <p:cNvPr id="2775" name="Line 188226"/>
                <p:cNvSpPr>
                  <a:spLocks noChangeAspect="1" noChangeShapeType="1"/>
                </p:cNvSpPr>
                <p:nvPr/>
              </p:nvSpPr>
              <p:spPr bwMode="auto">
                <a:xfrm>
                  <a:off x="-167" y="1273"/>
                  <a:ext cx="6" cy="5"/>
                </a:xfrm>
                <a:prstGeom prst="line">
                  <a:avLst/>
                </a:prstGeom>
                <a:noFill/>
                <a:ln w="12700">
                  <a:solidFill>
                    <a:srgbClr val="FF0000"/>
                  </a:solidFill>
                  <a:round/>
                  <a:headEnd/>
                  <a:tailEnd/>
                </a:ln>
              </p:spPr>
              <p:txBody>
                <a:bodyPr/>
                <a:lstStyle/>
                <a:p>
                  <a:endParaRPr lang="en-US"/>
                </a:p>
              </p:txBody>
            </p:sp>
            <p:sp>
              <p:nvSpPr>
                <p:cNvPr id="2776" name="Line 188227"/>
                <p:cNvSpPr>
                  <a:spLocks noChangeAspect="1" noChangeShapeType="1"/>
                </p:cNvSpPr>
                <p:nvPr/>
              </p:nvSpPr>
              <p:spPr bwMode="auto">
                <a:xfrm>
                  <a:off x="-167" y="1407"/>
                  <a:ext cx="6" cy="6"/>
                </a:xfrm>
                <a:prstGeom prst="line">
                  <a:avLst/>
                </a:prstGeom>
                <a:noFill/>
                <a:ln w="12700">
                  <a:solidFill>
                    <a:srgbClr val="FF0000"/>
                  </a:solidFill>
                  <a:round/>
                  <a:headEnd/>
                  <a:tailEnd/>
                </a:ln>
              </p:spPr>
              <p:txBody>
                <a:bodyPr/>
                <a:lstStyle/>
                <a:p>
                  <a:endParaRPr lang="en-US"/>
                </a:p>
              </p:txBody>
            </p:sp>
            <p:sp>
              <p:nvSpPr>
                <p:cNvPr id="2777" name="Line 188228"/>
                <p:cNvSpPr>
                  <a:spLocks noChangeAspect="1" noChangeShapeType="1"/>
                </p:cNvSpPr>
                <p:nvPr/>
              </p:nvSpPr>
              <p:spPr bwMode="auto">
                <a:xfrm>
                  <a:off x="-167" y="1935"/>
                  <a:ext cx="6" cy="0"/>
                </a:xfrm>
                <a:prstGeom prst="line">
                  <a:avLst/>
                </a:prstGeom>
                <a:noFill/>
                <a:ln w="12700">
                  <a:solidFill>
                    <a:srgbClr val="FF0000"/>
                  </a:solidFill>
                  <a:round/>
                  <a:headEnd/>
                  <a:tailEnd/>
                </a:ln>
              </p:spPr>
              <p:txBody>
                <a:bodyPr/>
                <a:lstStyle/>
                <a:p>
                  <a:endParaRPr lang="en-US"/>
                </a:p>
              </p:txBody>
            </p:sp>
            <p:sp>
              <p:nvSpPr>
                <p:cNvPr id="2778" name="Line 188229"/>
                <p:cNvSpPr>
                  <a:spLocks noChangeAspect="1" noChangeShapeType="1"/>
                </p:cNvSpPr>
                <p:nvPr/>
              </p:nvSpPr>
              <p:spPr bwMode="auto">
                <a:xfrm flipH="1">
                  <a:off x="-172" y="1234"/>
                  <a:ext cx="5" cy="5"/>
                </a:xfrm>
                <a:prstGeom prst="line">
                  <a:avLst/>
                </a:prstGeom>
                <a:noFill/>
                <a:ln w="12700">
                  <a:solidFill>
                    <a:srgbClr val="FF0000"/>
                  </a:solidFill>
                  <a:round/>
                  <a:headEnd/>
                  <a:tailEnd/>
                </a:ln>
              </p:spPr>
              <p:txBody>
                <a:bodyPr/>
                <a:lstStyle/>
                <a:p>
                  <a:endParaRPr lang="en-US"/>
                </a:p>
              </p:txBody>
            </p:sp>
            <p:sp>
              <p:nvSpPr>
                <p:cNvPr id="2779" name="Line 188230"/>
                <p:cNvSpPr>
                  <a:spLocks noChangeAspect="1" noChangeShapeType="1"/>
                </p:cNvSpPr>
                <p:nvPr/>
              </p:nvSpPr>
              <p:spPr bwMode="auto">
                <a:xfrm flipH="1">
                  <a:off x="-172" y="1037"/>
                  <a:ext cx="5" cy="1"/>
                </a:xfrm>
                <a:prstGeom prst="line">
                  <a:avLst/>
                </a:prstGeom>
                <a:noFill/>
                <a:ln w="12700">
                  <a:solidFill>
                    <a:srgbClr val="FF0000"/>
                  </a:solidFill>
                  <a:round/>
                  <a:headEnd/>
                  <a:tailEnd/>
                </a:ln>
              </p:spPr>
              <p:txBody>
                <a:bodyPr/>
                <a:lstStyle/>
                <a:p>
                  <a:endParaRPr lang="en-US"/>
                </a:p>
              </p:txBody>
            </p:sp>
            <p:sp>
              <p:nvSpPr>
                <p:cNvPr id="2780" name="Line 188231"/>
                <p:cNvSpPr>
                  <a:spLocks noChangeAspect="1" noChangeShapeType="1"/>
                </p:cNvSpPr>
                <p:nvPr/>
              </p:nvSpPr>
              <p:spPr bwMode="auto">
                <a:xfrm>
                  <a:off x="-167" y="1267"/>
                  <a:ext cx="1" cy="6"/>
                </a:xfrm>
                <a:prstGeom prst="line">
                  <a:avLst/>
                </a:prstGeom>
                <a:noFill/>
                <a:ln w="12700">
                  <a:solidFill>
                    <a:srgbClr val="FF0000"/>
                  </a:solidFill>
                  <a:round/>
                  <a:headEnd/>
                  <a:tailEnd/>
                </a:ln>
              </p:spPr>
              <p:txBody>
                <a:bodyPr/>
                <a:lstStyle/>
                <a:p>
                  <a:endParaRPr lang="en-US"/>
                </a:p>
              </p:txBody>
            </p:sp>
            <p:sp>
              <p:nvSpPr>
                <p:cNvPr id="2781" name="Line 188232"/>
                <p:cNvSpPr>
                  <a:spLocks noChangeAspect="1" noChangeShapeType="1"/>
                </p:cNvSpPr>
                <p:nvPr/>
              </p:nvSpPr>
              <p:spPr bwMode="auto">
                <a:xfrm>
                  <a:off x="-167" y="1015"/>
                  <a:ext cx="1" cy="6"/>
                </a:xfrm>
                <a:prstGeom prst="line">
                  <a:avLst/>
                </a:prstGeom>
                <a:noFill/>
                <a:ln w="12700">
                  <a:solidFill>
                    <a:srgbClr val="FF0000"/>
                  </a:solidFill>
                  <a:round/>
                  <a:headEnd/>
                  <a:tailEnd/>
                </a:ln>
              </p:spPr>
              <p:txBody>
                <a:bodyPr/>
                <a:lstStyle/>
                <a:p>
                  <a:endParaRPr lang="en-US"/>
                </a:p>
              </p:txBody>
            </p:sp>
            <p:sp>
              <p:nvSpPr>
                <p:cNvPr id="2782" name="Line 188233"/>
                <p:cNvSpPr>
                  <a:spLocks noChangeAspect="1" noChangeShapeType="1"/>
                </p:cNvSpPr>
                <p:nvPr/>
              </p:nvSpPr>
              <p:spPr bwMode="auto">
                <a:xfrm>
                  <a:off x="-172" y="1009"/>
                  <a:ext cx="5" cy="6"/>
                </a:xfrm>
                <a:prstGeom prst="line">
                  <a:avLst/>
                </a:prstGeom>
                <a:noFill/>
                <a:ln w="12700">
                  <a:solidFill>
                    <a:srgbClr val="FF0000"/>
                  </a:solidFill>
                  <a:round/>
                  <a:headEnd/>
                  <a:tailEnd/>
                </a:ln>
              </p:spPr>
              <p:txBody>
                <a:bodyPr/>
                <a:lstStyle/>
                <a:p>
                  <a:endParaRPr lang="en-US"/>
                </a:p>
              </p:txBody>
            </p:sp>
            <p:sp>
              <p:nvSpPr>
                <p:cNvPr id="2783" name="Line 188234"/>
                <p:cNvSpPr>
                  <a:spLocks noChangeAspect="1" noChangeShapeType="1"/>
                </p:cNvSpPr>
                <p:nvPr/>
              </p:nvSpPr>
              <p:spPr bwMode="auto">
                <a:xfrm>
                  <a:off x="-172" y="1407"/>
                  <a:ext cx="5" cy="1"/>
                </a:xfrm>
                <a:prstGeom prst="line">
                  <a:avLst/>
                </a:prstGeom>
                <a:noFill/>
                <a:ln w="12700">
                  <a:solidFill>
                    <a:srgbClr val="FF0000"/>
                  </a:solidFill>
                  <a:round/>
                  <a:headEnd/>
                  <a:tailEnd/>
                </a:ln>
              </p:spPr>
              <p:txBody>
                <a:bodyPr/>
                <a:lstStyle/>
                <a:p>
                  <a:endParaRPr lang="en-US"/>
                </a:p>
              </p:txBody>
            </p:sp>
            <p:sp>
              <p:nvSpPr>
                <p:cNvPr id="2784" name="Line 188235"/>
                <p:cNvSpPr>
                  <a:spLocks noChangeAspect="1" noChangeShapeType="1"/>
                </p:cNvSpPr>
                <p:nvPr/>
              </p:nvSpPr>
              <p:spPr bwMode="auto">
                <a:xfrm>
                  <a:off x="-172" y="1003"/>
                  <a:ext cx="1" cy="6"/>
                </a:xfrm>
                <a:prstGeom prst="line">
                  <a:avLst/>
                </a:prstGeom>
                <a:noFill/>
                <a:ln w="12700">
                  <a:solidFill>
                    <a:srgbClr val="FF0000"/>
                  </a:solidFill>
                  <a:round/>
                  <a:headEnd/>
                  <a:tailEnd/>
                </a:ln>
              </p:spPr>
              <p:txBody>
                <a:bodyPr/>
                <a:lstStyle/>
                <a:p>
                  <a:endParaRPr lang="en-US"/>
                </a:p>
              </p:txBody>
            </p:sp>
            <p:sp>
              <p:nvSpPr>
                <p:cNvPr id="2785" name="Line 188236"/>
                <p:cNvSpPr>
                  <a:spLocks noChangeAspect="1" noChangeShapeType="1"/>
                </p:cNvSpPr>
                <p:nvPr/>
              </p:nvSpPr>
              <p:spPr bwMode="auto">
                <a:xfrm>
                  <a:off x="-172" y="998"/>
                  <a:ext cx="1" cy="5"/>
                </a:xfrm>
                <a:prstGeom prst="line">
                  <a:avLst/>
                </a:prstGeom>
                <a:noFill/>
                <a:ln w="12700">
                  <a:solidFill>
                    <a:srgbClr val="FF0000"/>
                  </a:solidFill>
                  <a:round/>
                  <a:headEnd/>
                  <a:tailEnd/>
                </a:ln>
              </p:spPr>
              <p:txBody>
                <a:bodyPr/>
                <a:lstStyle/>
                <a:p>
                  <a:endParaRPr lang="en-US"/>
                </a:p>
              </p:txBody>
            </p:sp>
            <p:sp>
              <p:nvSpPr>
                <p:cNvPr id="2786" name="Line 188237"/>
                <p:cNvSpPr>
                  <a:spLocks noChangeAspect="1" noChangeShapeType="1"/>
                </p:cNvSpPr>
                <p:nvPr/>
              </p:nvSpPr>
              <p:spPr bwMode="auto">
                <a:xfrm>
                  <a:off x="-172" y="987"/>
                  <a:ext cx="1" cy="11"/>
                </a:xfrm>
                <a:prstGeom prst="line">
                  <a:avLst/>
                </a:prstGeom>
                <a:noFill/>
                <a:ln w="12700">
                  <a:solidFill>
                    <a:srgbClr val="FF0000"/>
                  </a:solidFill>
                  <a:round/>
                  <a:headEnd/>
                  <a:tailEnd/>
                </a:ln>
              </p:spPr>
              <p:txBody>
                <a:bodyPr/>
                <a:lstStyle/>
                <a:p>
                  <a:endParaRPr lang="en-US"/>
                </a:p>
              </p:txBody>
            </p:sp>
            <p:sp>
              <p:nvSpPr>
                <p:cNvPr id="2787" name="Line 188238"/>
                <p:cNvSpPr>
                  <a:spLocks noChangeAspect="1" noChangeShapeType="1"/>
                </p:cNvSpPr>
                <p:nvPr/>
              </p:nvSpPr>
              <p:spPr bwMode="auto">
                <a:xfrm>
                  <a:off x="-172" y="1037"/>
                  <a:ext cx="1" cy="6"/>
                </a:xfrm>
                <a:prstGeom prst="line">
                  <a:avLst/>
                </a:prstGeom>
                <a:noFill/>
                <a:ln w="12700">
                  <a:solidFill>
                    <a:srgbClr val="FF0000"/>
                  </a:solidFill>
                  <a:round/>
                  <a:headEnd/>
                  <a:tailEnd/>
                </a:ln>
              </p:spPr>
              <p:txBody>
                <a:bodyPr/>
                <a:lstStyle/>
                <a:p>
                  <a:endParaRPr lang="en-US"/>
                </a:p>
              </p:txBody>
            </p:sp>
            <p:sp>
              <p:nvSpPr>
                <p:cNvPr id="2788" name="Line 188239"/>
                <p:cNvSpPr>
                  <a:spLocks noChangeAspect="1" noChangeShapeType="1"/>
                </p:cNvSpPr>
                <p:nvPr/>
              </p:nvSpPr>
              <p:spPr bwMode="auto">
                <a:xfrm flipV="1">
                  <a:off x="-172" y="1660"/>
                  <a:ext cx="5" cy="5"/>
                </a:xfrm>
                <a:prstGeom prst="line">
                  <a:avLst/>
                </a:prstGeom>
                <a:noFill/>
                <a:ln w="12700">
                  <a:solidFill>
                    <a:srgbClr val="FF0000"/>
                  </a:solidFill>
                  <a:round/>
                  <a:headEnd/>
                  <a:tailEnd/>
                </a:ln>
              </p:spPr>
              <p:txBody>
                <a:bodyPr/>
                <a:lstStyle/>
                <a:p>
                  <a:endParaRPr lang="en-US"/>
                </a:p>
              </p:txBody>
            </p:sp>
            <p:sp>
              <p:nvSpPr>
                <p:cNvPr id="2789" name="Line 188240"/>
                <p:cNvSpPr>
                  <a:spLocks noChangeAspect="1" noChangeShapeType="1"/>
                </p:cNvSpPr>
                <p:nvPr/>
              </p:nvSpPr>
              <p:spPr bwMode="auto">
                <a:xfrm flipH="1">
                  <a:off x="-177" y="1239"/>
                  <a:ext cx="5" cy="1"/>
                </a:xfrm>
                <a:prstGeom prst="line">
                  <a:avLst/>
                </a:prstGeom>
                <a:noFill/>
                <a:ln w="12700">
                  <a:solidFill>
                    <a:srgbClr val="FF0000"/>
                  </a:solidFill>
                  <a:round/>
                  <a:headEnd/>
                  <a:tailEnd/>
                </a:ln>
              </p:spPr>
              <p:txBody>
                <a:bodyPr/>
                <a:lstStyle/>
                <a:p>
                  <a:endParaRPr lang="en-US"/>
                </a:p>
              </p:txBody>
            </p:sp>
            <p:sp>
              <p:nvSpPr>
                <p:cNvPr id="2790" name="Line 188241"/>
                <p:cNvSpPr>
                  <a:spLocks noChangeAspect="1" noChangeShapeType="1"/>
                </p:cNvSpPr>
                <p:nvPr/>
              </p:nvSpPr>
              <p:spPr bwMode="auto">
                <a:xfrm>
                  <a:off x="-172" y="1660"/>
                  <a:ext cx="5" cy="1"/>
                </a:xfrm>
                <a:prstGeom prst="line">
                  <a:avLst/>
                </a:prstGeom>
                <a:noFill/>
                <a:ln w="12700">
                  <a:solidFill>
                    <a:srgbClr val="FF0000"/>
                  </a:solidFill>
                  <a:round/>
                  <a:headEnd/>
                  <a:tailEnd/>
                </a:ln>
              </p:spPr>
              <p:txBody>
                <a:bodyPr/>
                <a:lstStyle/>
                <a:p>
                  <a:endParaRPr lang="en-US"/>
                </a:p>
              </p:txBody>
            </p:sp>
            <p:sp>
              <p:nvSpPr>
                <p:cNvPr id="2791" name="Line 188242"/>
                <p:cNvSpPr>
                  <a:spLocks noChangeAspect="1" noChangeShapeType="1"/>
                </p:cNvSpPr>
                <p:nvPr/>
              </p:nvSpPr>
              <p:spPr bwMode="auto">
                <a:xfrm>
                  <a:off x="-172" y="1536"/>
                  <a:ext cx="5" cy="1"/>
                </a:xfrm>
                <a:prstGeom prst="line">
                  <a:avLst/>
                </a:prstGeom>
                <a:noFill/>
                <a:ln w="12700">
                  <a:solidFill>
                    <a:srgbClr val="FF0000"/>
                  </a:solidFill>
                  <a:round/>
                  <a:headEnd/>
                  <a:tailEnd/>
                </a:ln>
              </p:spPr>
              <p:txBody>
                <a:bodyPr/>
                <a:lstStyle/>
                <a:p>
                  <a:endParaRPr lang="en-US"/>
                </a:p>
              </p:txBody>
            </p:sp>
            <p:sp>
              <p:nvSpPr>
                <p:cNvPr id="2792" name="Line 188243"/>
                <p:cNvSpPr>
                  <a:spLocks noChangeAspect="1" noChangeShapeType="1"/>
                </p:cNvSpPr>
                <p:nvPr/>
              </p:nvSpPr>
              <p:spPr bwMode="auto">
                <a:xfrm>
                  <a:off x="-172" y="1800"/>
                  <a:ext cx="5" cy="1"/>
                </a:xfrm>
                <a:prstGeom prst="line">
                  <a:avLst/>
                </a:prstGeom>
                <a:noFill/>
                <a:ln w="12700">
                  <a:solidFill>
                    <a:srgbClr val="FF0000"/>
                  </a:solidFill>
                  <a:round/>
                  <a:headEnd/>
                  <a:tailEnd/>
                </a:ln>
              </p:spPr>
              <p:txBody>
                <a:bodyPr/>
                <a:lstStyle/>
                <a:p>
                  <a:endParaRPr lang="en-US"/>
                </a:p>
              </p:txBody>
            </p:sp>
            <p:sp>
              <p:nvSpPr>
                <p:cNvPr id="2793" name="Line 188244"/>
                <p:cNvSpPr>
                  <a:spLocks noChangeAspect="1" noChangeShapeType="1"/>
                </p:cNvSpPr>
                <p:nvPr/>
              </p:nvSpPr>
              <p:spPr bwMode="auto">
                <a:xfrm>
                  <a:off x="-172" y="1262"/>
                  <a:ext cx="5" cy="5"/>
                </a:xfrm>
                <a:prstGeom prst="line">
                  <a:avLst/>
                </a:prstGeom>
                <a:noFill/>
                <a:ln w="12700">
                  <a:solidFill>
                    <a:srgbClr val="FF0000"/>
                  </a:solidFill>
                  <a:round/>
                  <a:headEnd/>
                  <a:tailEnd/>
                </a:ln>
              </p:spPr>
              <p:txBody>
                <a:bodyPr/>
                <a:lstStyle/>
                <a:p>
                  <a:endParaRPr lang="en-US"/>
                </a:p>
              </p:txBody>
            </p:sp>
            <p:sp>
              <p:nvSpPr>
                <p:cNvPr id="2794" name="Line 188245"/>
                <p:cNvSpPr>
                  <a:spLocks noChangeAspect="1" noChangeShapeType="1"/>
                </p:cNvSpPr>
                <p:nvPr/>
              </p:nvSpPr>
              <p:spPr bwMode="auto">
                <a:xfrm flipV="1">
                  <a:off x="-172" y="1935"/>
                  <a:ext cx="5" cy="5"/>
                </a:xfrm>
                <a:prstGeom prst="line">
                  <a:avLst/>
                </a:prstGeom>
                <a:noFill/>
                <a:ln w="12700">
                  <a:solidFill>
                    <a:srgbClr val="FF0000"/>
                  </a:solidFill>
                  <a:round/>
                  <a:headEnd/>
                  <a:tailEnd/>
                </a:ln>
              </p:spPr>
              <p:txBody>
                <a:bodyPr/>
                <a:lstStyle/>
                <a:p>
                  <a:endParaRPr lang="en-US"/>
                </a:p>
              </p:txBody>
            </p:sp>
            <p:sp>
              <p:nvSpPr>
                <p:cNvPr id="2795" name="Line 188246"/>
                <p:cNvSpPr>
                  <a:spLocks noChangeAspect="1" noChangeShapeType="1"/>
                </p:cNvSpPr>
                <p:nvPr/>
              </p:nvSpPr>
              <p:spPr bwMode="auto">
                <a:xfrm>
                  <a:off x="-172" y="1761"/>
                  <a:ext cx="5" cy="1"/>
                </a:xfrm>
                <a:prstGeom prst="line">
                  <a:avLst/>
                </a:prstGeom>
                <a:noFill/>
                <a:ln w="12700">
                  <a:solidFill>
                    <a:srgbClr val="FF0000"/>
                  </a:solidFill>
                  <a:round/>
                  <a:headEnd/>
                  <a:tailEnd/>
                </a:ln>
              </p:spPr>
              <p:txBody>
                <a:bodyPr/>
                <a:lstStyle/>
                <a:p>
                  <a:endParaRPr lang="en-US"/>
                </a:p>
              </p:txBody>
            </p:sp>
            <p:sp>
              <p:nvSpPr>
                <p:cNvPr id="2796" name="Line 188247"/>
                <p:cNvSpPr>
                  <a:spLocks noChangeAspect="1" noChangeShapeType="1"/>
                </p:cNvSpPr>
                <p:nvPr/>
              </p:nvSpPr>
              <p:spPr bwMode="auto">
                <a:xfrm flipV="1">
                  <a:off x="-172" y="1715"/>
                  <a:ext cx="5" cy="6"/>
                </a:xfrm>
                <a:prstGeom prst="line">
                  <a:avLst/>
                </a:prstGeom>
                <a:noFill/>
                <a:ln w="12700">
                  <a:solidFill>
                    <a:srgbClr val="FF0000"/>
                  </a:solidFill>
                  <a:round/>
                  <a:headEnd/>
                  <a:tailEnd/>
                </a:ln>
              </p:spPr>
              <p:txBody>
                <a:bodyPr/>
                <a:lstStyle/>
                <a:p>
                  <a:endParaRPr lang="en-US"/>
                </a:p>
              </p:txBody>
            </p:sp>
            <p:sp>
              <p:nvSpPr>
                <p:cNvPr id="2797" name="Line 188248"/>
                <p:cNvSpPr>
                  <a:spLocks noChangeAspect="1" noChangeShapeType="1"/>
                </p:cNvSpPr>
                <p:nvPr/>
              </p:nvSpPr>
              <p:spPr bwMode="auto">
                <a:xfrm flipH="1">
                  <a:off x="-177" y="1043"/>
                  <a:ext cx="5" cy="1"/>
                </a:xfrm>
                <a:prstGeom prst="line">
                  <a:avLst/>
                </a:prstGeom>
                <a:noFill/>
                <a:ln w="12700">
                  <a:solidFill>
                    <a:srgbClr val="FF0000"/>
                  </a:solidFill>
                  <a:round/>
                  <a:headEnd/>
                  <a:tailEnd/>
                </a:ln>
              </p:spPr>
              <p:txBody>
                <a:bodyPr/>
                <a:lstStyle/>
                <a:p>
                  <a:endParaRPr lang="en-US"/>
                </a:p>
              </p:txBody>
            </p:sp>
            <p:sp>
              <p:nvSpPr>
                <p:cNvPr id="2798" name="Line 188249"/>
                <p:cNvSpPr>
                  <a:spLocks noChangeAspect="1" noChangeShapeType="1"/>
                </p:cNvSpPr>
                <p:nvPr/>
              </p:nvSpPr>
              <p:spPr bwMode="auto">
                <a:xfrm>
                  <a:off x="-172" y="1401"/>
                  <a:ext cx="1" cy="6"/>
                </a:xfrm>
                <a:prstGeom prst="line">
                  <a:avLst/>
                </a:prstGeom>
                <a:noFill/>
                <a:ln w="12700">
                  <a:solidFill>
                    <a:srgbClr val="FF0000"/>
                  </a:solidFill>
                  <a:round/>
                  <a:headEnd/>
                  <a:tailEnd/>
                </a:ln>
              </p:spPr>
              <p:txBody>
                <a:bodyPr/>
                <a:lstStyle/>
                <a:p>
                  <a:endParaRPr lang="en-US"/>
                </a:p>
              </p:txBody>
            </p:sp>
            <p:sp>
              <p:nvSpPr>
                <p:cNvPr id="2799" name="Line 188250"/>
                <p:cNvSpPr>
                  <a:spLocks noChangeAspect="1" noChangeShapeType="1"/>
                </p:cNvSpPr>
                <p:nvPr/>
              </p:nvSpPr>
              <p:spPr bwMode="auto">
                <a:xfrm>
                  <a:off x="-177" y="1239"/>
                  <a:ext cx="1" cy="5"/>
                </a:xfrm>
                <a:prstGeom prst="line">
                  <a:avLst/>
                </a:prstGeom>
                <a:noFill/>
                <a:ln w="12700">
                  <a:solidFill>
                    <a:srgbClr val="FF0000"/>
                  </a:solidFill>
                  <a:round/>
                  <a:headEnd/>
                  <a:tailEnd/>
                </a:ln>
              </p:spPr>
              <p:txBody>
                <a:bodyPr/>
                <a:lstStyle/>
                <a:p>
                  <a:endParaRPr lang="en-US"/>
                </a:p>
              </p:txBody>
            </p:sp>
            <p:sp>
              <p:nvSpPr>
                <p:cNvPr id="2800" name="Line 188251"/>
                <p:cNvSpPr>
                  <a:spLocks noChangeAspect="1" noChangeShapeType="1"/>
                </p:cNvSpPr>
                <p:nvPr/>
              </p:nvSpPr>
              <p:spPr bwMode="auto">
                <a:xfrm>
                  <a:off x="-177" y="1043"/>
                  <a:ext cx="1" cy="6"/>
                </a:xfrm>
                <a:prstGeom prst="line">
                  <a:avLst/>
                </a:prstGeom>
                <a:noFill/>
                <a:ln w="12700">
                  <a:solidFill>
                    <a:srgbClr val="FF0000"/>
                  </a:solidFill>
                  <a:round/>
                  <a:headEnd/>
                  <a:tailEnd/>
                </a:ln>
              </p:spPr>
              <p:txBody>
                <a:bodyPr/>
                <a:lstStyle/>
                <a:p>
                  <a:endParaRPr lang="en-US"/>
                </a:p>
              </p:txBody>
            </p:sp>
            <p:sp>
              <p:nvSpPr>
                <p:cNvPr id="2801" name="Line 188252"/>
                <p:cNvSpPr>
                  <a:spLocks noChangeAspect="1" noChangeShapeType="1"/>
                </p:cNvSpPr>
                <p:nvPr/>
              </p:nvSpPr>
              <p:spPr bwMode="auto">
                <a:xfrm>
                  <a:off x="-177" y="1536"/>
                  <a:ext cx="5" cy="1"/>
                </a:xfrm>
                <a:prstGeom prst="line">
                  <a:avLst/>
                </a:prstGeom>
                <a:noFill/>
                <a:ln w="12700">
                  <a:solidFill>
                    <a:srgbClr val="FF0000"/>
                  </a:solidFill>
                  <a:round/>
                  <a:headEnd/>
                  <a:tailEnd/>
                </a:ln>
              </p:spPr>
              <p:txBody>
                <a:bodyPr/>
                <a:lstStyle/>
                <a:p>
                  <a:endParaRPr lang="en-US"/>
                </a:p>
              </p:txBody>
            </p:sp>
            <p:sp>
              <p:nvSpPr>
                <p:cNvPr id="2802" name="Line 188253"/>
                <p:cNvSpPr>
                  <a:spLocks noChangeAspect="1" noChangeShapeType="1"/>
                </p:cNvSpPr>
                <p:nvPr/>
              </p:nvSpPr>
              <p:spPr bwMode="auto">
                <a:xfrm>
                  <a:off x="-177" y="1244"/>
                  <a:ext cx="1" cy="6"/>
                </a:xfrm>
                <a:prstGeom prst="line">
                  <a:avLst/>
                </a:prstGeom>
                <a:noFill/>
                <a:ln w="12700">
                  <a:solidFill>
                    <a:srgbClr val="FF0000"/>
                  </a:solidFill>
                  <a:round/>
                  <a:headEnd/>
                  <a:tailEnd/>
                </a:ln>
              </p:spPr>
              <p:txBody>
                <a:bodyPr/>
                <a:lstStyle/>
                <a:p>
                  <a:endParaRPr lang="en-US"/>
                </a:p>
              </p:txBody>
            </p:sp>
            <p:sp>
              <p:nvSpPr>
                <p:cNvPr id="2803" name="Line 188254"/>
                <p:cNvSpPr>
                  <a:spLocks noChangeAspect="1" noChangeShapeType="1"/>
                </p:cNvSpPr>
                <p:nvPr/>
              </p:nvSpPr>
              <p:spPr bwMode="auto">
                <a:xfrm>
                  <a:off x="-177" y="1262"/>
                  <a:ext cx="5" cy="1"/>
                </a:xfrm>
                <a:prstGeom prst="line">
                  <a:avLst/>
                </a:prstGeom>
                <a:noFill/>
                <a:ln w="12700">
                  <a:solidFill>
                    <a:srgbClr val="FF0000"/>
                  </a:solidFill>
                  <a:round/>
                  <a:headEnd/>
                  <a:tailEnd/>
                </a:ln>
              </p:spPr>
              <p:txBody>
                <a:bodyPr/>
                <a:lstStyle/>
                <a:p>
                  <a:endParaRPr lang="en-US"/>
                </a:p>
              </p:txBody>
            </p:sp>
            <p:sp>
              <p:nvSpPr>
                <p:cNvPr id="2804" name="Line 188255"/>
                <p:cNvSpPr>
                  <a:spLocks noChangeAspect="1" noChangeShapeType="1"/>
                </p:cNvSpPr>
                <p:nvPr/>
              </p:nvSpPr>
              <p:spPr bwMode="auto">
                <a:xfrm>
                  <a:off x="-177" y="1800"/>
                  <a:ext cx="5" cy="1"/>
                </a:xfrm>
                <a:prstGeom prst="line">
                  <a:avLst/>
                </a:prstGeom>
                <a:noFill/>
                <a:ln w="12700">
                  <a:solidFill>
                    <a:srgbClr val="FF0000"/>
                  </a:solidFill>
                  <a:round/>
                  <a:headEnd/>
                  <a:tailEnd/>
                </a:ln>
              </p:spPr>
              <p:txBody>
                <a:bodyPr/>
                <a:lstStyle/>
                <a:p>
                  <a:endParaRPr lang="en-US"/>
                </a:p>
              </p:txBody>
            </p:sp>
            <p:sp>
              <p:nvSpPr>
                <p:cNvPr id="2805" name="Line 188256"/>
                <p:cNvSpPr>
                  <a:spLocks noChangeAspect="1" noChangeShapeType="1"/>
                </p:cNvSpPr>
                <p:nvPr/>
              </p:nvSpPr>
              <p:spPr bwMode="auto">
                <a:xfrm flipV="1">
                  <a:off x="-177" y="1665"/>
                  <a:ext cx="5" cy="6"/>
                </a:xfrm>
                <a:prstGeom prst="line">
                  <a:avLst/>
                </a:prstGeom>
                <a:noFill/>
                <a:ln w="12700">
                  <a:solidFill>
                    <a:srgbClr val="FF0000"/>
                  </a:solidFill>
                  <a:round/>
                  <a:headEnd/>
                  <a:tailEnd/>
                </a:ln>
              </p:spPr>
              <p:txBody>
                <a:bodyPr/>
                <a:lstStyle/>
                <a:p>
                  <a:endParaRPr lang="en-US"/>
                </a:p>
              </p:txBody>
            </p:sp>
            <p:sp>
              <p:nvSpPr>
                <p:cNvPr id="2806" name="Line 188257"/>
                <p:cNvSpPr>
                  <a:spLocks noChangeAspect="1" noChangeShapeType="1"/>
                </p:cNvSpPr>
                <p:nvPr/>
              </p:nvSpPr>
              <p:spPr bwMode="auto">
                <a:xfrm>
                  <a:off x="-177" y="1049"/>
                  <a:ext cx="1" cy="5"/>
                </a:xfrm>
                <a:prstGeom prst="line">
                  <a:avLst/>
                </a:prstGeom>
                <a:noFill/>
                <a:ln w="12700">
                  <a:solidFill>
                    <a:srgbClr val="FF0000"/>
                  </a:solidFill>
                  <a:round/>
                  <a:headEnd/>
                  <a:tailEnd/>
                </a:ln>
              </p:spPr>
              <p:txBody>
                <a:bodyPr/>
                <a:lstStyle/>
                <a:p>
                  <a:endParaRPr lang="en-US"/>
                </a:p>
              </p:txBody>
            </p:sp>
            <p:sp>
              <p:nvSpPr>
                <p:cNvPr id="2807" name="Line 188258"/>
                <p:cNvSpPr>
                  <a:spLocks noChangeAspect="1" noChangeShapeType="1"/>
                </p:cNvSpPr>
                <p:nvPr/>
              </p:nvSpPr>
              <p:spPr bwMode="auto">
                <a:xfrm>
                  <a:off x="-177" y="1401"/>
                  <a:ext cx="5" cy="1"/>
                </a:xfrm>
                <a:prstGeom prst="line">
                  <a:avLst/>
                </a:prstGeom>
                <a:noFill/>
                <a:ln w="12700">
                  <a:solidFill>
                    <a:srgbClr val="FF0000"/>
                  </a:solidFill>
                  <a:round/>
                  <a:headEnd/>
                  <a:tailEnd/>
                </a:ln>
              </p:spPr>
              <p:txBody>
                <a:bodyPr/>
                <a:lstStyle/>
                <a:p>
                  <a:endParaRPr lang="en-US"/>
                </a:p>
              </p:txBody>
            </p:sp>
            <p:sp>
              <p:nvSpPr>
                <p:cNvPr id="2808" name="Line 188259"/>
                <p:cNvSpPr>
                  <a:spLocks noChangeAspect="1" noChangeShapeType="1"/>
                </p:cNvSpPr>
                <p:nvPr/>
              </p:nvSpPr>
              <p:spPr bwMode="auto">
                <a:xfrm>
                  <a:off x="-177" y="1721"/>
                  <a:ext cx="5" cy="1"/>
                </a:xfrm>
                <a:prstGeom prst="line">
                  <a:avLst/>
                </a:prstGeom>
                <a:noFill/>
                <a:ln w="12700">
                  <a:solidFill>
                    <a:srgbClr val="FF0000"/>
                  </a:solidFill>
                  <a:round/>
                  <a:headEnd/>
                  <a:tailEnd/>
                </a:ln>
              </p:spPr>
              <p:txBody>
                <a:bodyPr/>
                <a:lstStyle/>
                <a:p>
                  <a:endParaRPr lang="en-US"/>
                </a:p>
              </p:txBody>
            </p:sp>
            <p:sp>
              <p:nvSpPr>
                <p:cNvPr id="2809" name="Line 188260"/>
                <p:cNvSpPr>
                  <a:spLocks noChangeAspect="1" noChangeShapeType="1"/>
                </p:cNvSpPr>
                <p:nvPr/>
              </p:nvSpPr>
              <p:spPr bwMode="auto">
                <a:xfrm flipH="1">
                  <a:off x="-183" y="1250"/>
                  <a:ext cx="6" cy="6"/>
                </a:xfrm>
                <a:prstGeom prst="line">
                  <a:avLst/>
                </a:prstGeom>
                <a:noFill/>
                <a:ln w="12700">
                  <a:solidFill>
                    <a:srgbClr val="FF0000"/>
                  </a:solidFill>
                  <a:round/>
                  <a:headEnd/>
                  <a:tailEnd/>
                </a:ln>
              </p:spPr>
              <p:txBody>
                <a:bodyPr/>
                <a:lstStyle/>
                <a:p>
                  <a:endParaRPr lang="en-US"/>
                </a:p>
              </p:txBody>
            </p:sp>
            <p:sp>
              <p:nvSpPr>
                <p:cNvPr id="2810" name="Line 188261"/>
                <p:cNvSpPr>
                  <a:spLocks noChangeAspect="1" noChangeShapeType="1"/>
                </p:cNvSpPr>
                <p:nvPr/>
              </p:nvSpPr>
              <p:spPr bwMode="auto">
                <a:xfrm>
                  <a:off x="-177" y="1660"/>
                  <a:ext cx="5" cy="1"/>
                </a:xfrm>
                <a:prstGeom prst="line">
                  <a:avLst/>
                </a:prstGeom>
                <a:noFill/>
                <a:ln w="12700">
                  <a:solidFill>
                    <a:srgbClr val="FF0000"/>
                  </a:solidFill>
                  <a:round/>
                  <a:headEnd/>
                  <a:tailEnd/>
                </a:ln>
              </p:spPr>
              <p:txBody>
                <a:bodyPr/>
                <a:lstStyle/>
                <a:p>
                  <a:endParaRPr lang="en-US"/>
                </a:p>
              </p:txBody>
            </p:sp>
            <p:sp>
              <p:nvSpPr>
                <p:cNvPr id="2811" name="Line 188262"/>
                <p:cNvSpPr>
                  <a:spLocks noChangeAspect="1" noChangeShapeType="1"/>
                </p:cNvSpPr>
                <p:nvPr/>
              </p:nvSpPr>
              <p:spPr bwMode="auto">
                <a:xfrm>
                  <a:off x="-177" y="1940"/>
                  <a:ext cx="5" cy="1"/>
                </a:xfrm>
                <a:prstGeom prst="line">
                  <a:avLst/>
                </a:prstGeom>
                <a:noFill/>
                <a:ln w="12700">
                  <a:solidFill>
                    <a:srgbClr val="FF0000"/>
                  </a:solidFill>
                  <a:round/>
                  <a:headEnd/>
                  <a:tailEnd/>
                </a:ln>
              </p:spPr>
              <p:txBody>
                <a:bodyPr/>
                <a:lstStyle/>
                <a:p>
                  <a:endParaRPr lang="en-US"/>
                </a:p>
              </p:txBody>
            </p:sp>
            <p:sp>
              <p:nvSpPr>
                <p:cNvPr id="2812" name="Line 188263"/>
                <p:cNvSpPr>
                  <a:spLocks noChangeAspect="1" noChangeShapeType="1"/>
                </p:cNvSpPr>
                <p:nvPr/>
              </p:nvSpPr>
              <p:spPr bwMode="auto">
                <a:xfrm flipH="1">
                  <a:off x="-183" y="1054"/>
                  <a:ext cx="6" cy="5"/>
                </a:xfrm>
                <a:prstGeom prst="line">
                  <a:avLst/>
                </a:prstGeom>
                <a:noFill/>
                <a:ln w="12700">
                  <a:solidFill>
                    <a:srgbClr val="FF0000"/>
                  </a:solidFill>
                  <a:round/>
                  <a:headEnd/>
                  <a:tailEnd/>
                </a:ln>
              </p:spPr>
              <p:txBody>
                <a:bodyPr/>
                <a:lstStyle/>
                <a:p>
                  <a:endParaRPr lang="en-US"/>
                </a:p>
              </p:txBody>
            </p:sp>
            <p:sp>
              <p:nvSpPr>
                <p:cNvPr id="2813" name="Line 188264"/>
                <p:cNvSpPr>
                  <a:spLocks noChangeAspect="1" noChangeShapeType="1"/>
                </p:cNvSpPr>
                <p:nvPr/>
              </p:nvSpPr>
              <p:spPr bwMode="auto">
                <a:xfrm>
                  <a:off x="-183" y="1256"/>
                  <a:ext cx="6" cy="6"/>
                </a:xfrm>
                <a:prstGeom prst="line">
                  <a:avLst/>
                </a:prstGeom>
                <a:noFill/>
                <a:ln w="12700">
                  <a:solidFill>
                    <a:srgbClr val="FF0000"/>
                  </a:solidFill>
                  <a:round/>
                  <a:headEnd/>
                  <a:tailEnd/>
                </a:ln>
              </p:spPr>
              <p:txBody>
                <a:bodyPr/>
                <a:lstStyle/>
                <a:p>
                  <a:endParaRPr lang="en-US"/>
                </a:p>
              </p:txBody>
            </p:sp>
            <p:sp>
              <p:nvSpPr>
                <p:cNvPr id="2814" name="Line 188265"/>
                <p:cNvSpPr>
                  <a:spLocks noChangeAspect="1" noChangeShapeType="1"/>
                </p:cNvSpPr>
                <p:nvPr/>
              </p:nvSpPr>
              <p:spPr bwMode="auto">
                <a:xfrm>
                  <a:off x="-183" y="1536"/>
                  <a:ext cx="6" cy="1"/>
                </a:xfrm>
                <a:prstGeom prst="line">
                  <a:avLst/>
                </a:prstGeom>
                <a:noFill/>
                <a:ln w="12700">
                  <a:solidFill>
                    <a:srgbClr val="FF0000"/>
                  </a:solidFill>
                  <a:round/>
                  <a:headEnd/>
                  <a:tailEnd/>
                </a:ln>
              </p:spPr>
              <p:txBody>
                <a:bodyPr/>
                <a:lstStyle/>
                <a:p>
                  <a:endParaRPr lang="en-US"/>
                </a:p>
              </p:txBody>
            </p:sp>
            <p:sp>
              <p:nvSpPr>
                <p:cNvPr id="2815" name="Line 188266"/>
                <p:cNvSpPr>
                  <a:spLocks noChangeAspect="1" noChangeShapeType="1"/>
                </p:cNvSpPr>
                <p:nvPr/>
              </p:nvSpPr>
              <p:spPr bwMode="auto">
                <a:xfrm>
                  <a:off x="-183" y="1397"/>
                  <a:ext cx="6" cy="4"/>
                </a:xfrm>
                <a:prstGeom prst="line">
                  <a:avLst/>
                </a:prstGeom>
                <a:noFill/>
                <a:ln w="12700">
                  <a:solidFill>
                    <a:srgbClr val="FF0000"/>
                  </a:solidFill>
                  <a:round/>
                  <a:headEnd/>
                  <a:tailEnd/>
                </a:ln>
              </p:spPr>
              <p:txBody>
                <a:bodyPr/>
                <a:lstStyle/>
                <a:p>
                  <a:endParaRPr lang="en-US"/>
                </a:p>
              </p:txBody>
            </p:sp>
            <p:sp>
              <p:nvSpPr>
                <p:cNvPr id="2816" name="Line 188267"/>
                <p:cNvSpPr>
                  <a:spLocks noChangeAspect="1" noChangeShapeType="1"/>
                </p:cNvSpPr>
                <p:nvPr/>
              </p:nvSpPr>
              <p:spPr bwMode="auto">
                <a:xfrm>
                  <a:off x="-183" y="1239"/>
                  <a:ext cx="6" cy="1"/>
                </a:xfrm>
                <a:prstGeom prst="line">
                  <a:avLst/>
                </a:prstGeom>
                <a:noFill/>
                <a:ln w="12700">
                  <a:solidFill>
                    <a:srgbClr val="FF0000"/>
                  </a:solidFill>
                  <a:round/>
                  <a:headEnd/>
                  <a:tailEnd/>
                </a:ln>
              </p:spPr>
              <p:txBody>
                <a:bodyPr/>
                <a:lstStyle/>
                <a:p>
                  <a:endParaRPr lang="en-US"/>
                </a:p>
              </p:txBody>
            </p:sp>
            <p:sp>
              <p:nvSpPr>
                <p:cNvPr id="2817" name="Line 188268"/>
                <p:cNvSpPr>
                  <a:spLocks noChangeAspect="1" noChangeShapeType="1"/>
                </p:cNvSpPr>
                <p:nvPr/>
              </p:nvSpPr>
              <p:spPr bwMode="auto">
                <a:xfrm flipV="1">
                  <a:off x="-183" y="1800"/>
                  <a:ext cx="6" cy="6"/>
                </a:xfrm>
                <a:prstGeom prst="line">
                  <a:avLst/>
                </a:prstGeom>
                <a:noFill/>
                <a:ln w="12700">
                  <a:solidFill>
                    <a:srgbClr val="FF0000"/>
                  </a:solidFill>
                  <a:round/>
                  <a:headEnd/>
                  <a:tailEnd/>
                </a:ln>
              </p:spPr>
              <p:txBody>
                <a:bodyPr/>
                <a:lstStyle/>
                <a:p>
                  <a:endParaRPr lang="en-US"/>
                </a:p>
              </p:txBody>
            </p:sp>
            <p:sp>
              <p:nvSpPr>
                <p:cNvPr id="2818" name="Line 188269"/>
                <p:cNvSpPr>
                  <a:spLocks noChangeAspect="1" noChangeShapeType="1"/>
                </p:cNvSpPr>
                <p:nvPr/>
              </p:nvSpPr>
              <p:spPr bwMode="auto">
                <a:xfrm>
                  <a:off x="-183" y="1660"/>
                  <a:ext cx="6" cy="1"/>
                </a:xfrm>
                <a:prstGeom prst="line">
                  <a:avLst/>
                </a:prstGeom>
                <a:noFill/>
                <a:ln w="12700">
                  <a:solidFill>
                    <a:srgbClr val="FF0000"/>
                  </a:solidFill>
                  <a:round/>
                  <a:headEnd/>
                  <a:tailEnd/>
                </a:ln>
              </p:spPr>
              <p:txBody>
                <a:bodyPr/>
                <a:lstStyle/>
                <a:p>
                  <a:endParaRPr lang="en-US"/>
                </a:p>
              </p:txBody>
            </p:sp>
            <p:sp>
              <p:nvSpPr>
                <p:cNvPr id="2819" name="Line 188270"/>
                <p:cNvSpPr>
                  <a:spLocks noChangeAspect="1" noChangeShapeType="1"/>
                </p:cNvSpPr>
                <p:nvPr/>
              </p:nvSpPr>
              <p:spPr bwMode="auto">
                <a:xfrm flipV="1">
                  <a:off x="-183" y="1940"/>
                  <a:ext cx="6" cy="6"/>
                </a:xfrm>
                <a:prstGeom prst="line">
                  <a:avLst/>
                </a:prstGeom>
                <a:noFill/>
                <a:ln w="12700">
                  <a:solidFill>
                    <a:srgbClr val="FF0000"/>
                  </a:solidFill>
                  <a:round/>
                  <a:headEnd/>
                  <a:tailEnd/>
                </a:ln>
              </p:spPr>
              <p:txBody>
                <a:bodyPr/>
                <a:lstStyle/>
                <a:p>
                  <a:endParaRPr lang="en-US"/>
                </a:p>
              </p:txBody>
            </p:sp>
            <p:sp>
              <p:nvSpPr>
                <p:cNvPr id="2820" name="Line 188271"/>
                <p:cNvSpPr>
                  <a:spLocks noChangeAspect="1" noChangeShapeType="1"/>
                </p:cNvSpPr>
                <p:nvPr/>
              </p:nvSpPr>
              <p:spPr bwMode="auto">
                <a:xfrm>
                  <a:off x="-183" y="1536"/>
                  <a:ext cx="6" cy="1"/>
                </a:xfrm>
                <a:prstGeom prst="line">
                  <a:avLst/>
                </a:prstGeom>
                <a:noFill/>
                <a:ln w="12700">
                  <a:solidFill>
                    <a:srgbClr val="FF0000"/>
                  </a:solidFill>
                  <a:round/>
                  <a:headEnd/>
                  <a:tailEnd/>
                </a:ln>
              </p:spPr>
              <p:txBody>
                <a:bodyPr/>
                <a:lstStyle/>
                <a:p>
                  <a:endParaRPr lang="en-US"/>
                </a:p>
              </p:txBody>
            </p:sp>
            <p:sp>
              <p:nvSpPr>
                <p:cNvPr id="2821" name="Line 188272"/>
                <p:cNvSpPr>
                  <a:spLocks noChangeAspect="1" noChangeShapeType="1"/>
                </p:cNvSpPr>
                <p:nvPr/>
              </p:nvSpPr>
              <p:spPr bwMode="auto">
                <a:xfrm>
                  <a:off x="-183" y="1721"/>
                  <a:ext cx="6" cy="1"/>
                </a:xfrm>
                <a:prstGeom prst="line">
                  <a:avLst/>
                </a:prstGeom>
                <a:noFill/>
                <a:ln w="12700">
                  <a:solidFill>
                    <a:srgbClr val="FF0000"/>
                  </a:solidFill>
                  <a:round/>
                  <a:headEnd/>
                  <a:tailEnd/>
                </a:ln>
              </p:spPr>
              <p:txBody>
                <a:bodyPr/>
                <a:lstStyle/>
                <a:p>
                  <a:endParaRPr lang="en-US"/>
                </a:p>
              </p:txBody>
            </p:sp>
            <p:sp>
              <p:nvSpPr>
                <p:cNvPr id="2822" name="Line 188273"/>
                <p:cNvSpPr>
                  <a:spLocks noChangeAspect="1" noChangeShapeType="1"/>
                </p:cNvSpPr>
                <p:nvPr/>
              </p:nvSpPr>
              <p:spPr bwMode="auto">
                <a:xfrm flipH="1">
                  <a:off x="-189" y="1059"/>
                  <a:ext cx="6" cy="6"/>
                </a:xfrm>
                <a:prstGeom prst="line">
                  <a:avLst/>
                </a:prstGeom>
                <a:noFill/>
                <a:ln w="12700">
                  <a:solidFill>
                    <a:srgbClr val="FF0000"/>
                  </a:solidFill>
                  <a:round/>
                  <a:headEnd/>
                  <a:tailEnd/>
                </a:ln>
              </p:spPr>
              <p:txBody>
                <a:bodyPr/>
                <a:lstStyle/>
                <a:p>
                  <a:endParaRPr lang="en-US"/>
                </a:p>
              </p:txBody>
            </p:sp>
            <p:sp>
              <p:nvSpPr>
                <p:cNvPr id="2823" name="Line 188274"/>
                <p:cNvSpPr>
                  <a:spLocks noChangeAspect="1" noChangeShapeType="1"/>
                </p:cNvSpPr>
                <p:nvPr/>
              </p:nvSpPr>
              <p:spPr bwMode="auto">
                <a:xfrm flipV="1">
                  <a:off x="-183" y="1671"/>
                  <a:ext cx="6" cy="6"/>
                </a:xfrm>
                <a:prstGeom prst="line">
                  <a:avLst/>
                </a:prstGeom>
                <a:noFill/>
                <a:ln w="12700">
                  <a:solidFill>
                    <a:srgbClr val="FF0000"/>
                  </a:solidFill>
                  <a:round/>
                  <a:headEnd/>
                  <a:tailEnd/>
                </a:ln>
              </p:spPr>
              <p:txBody>
                <a:bodyPr/>
                <a:lstStyle/>
                <a:p>
                  <a:endParaRPr lang="en-US"/>
                </a:p>
              </p:txBody>
            </p:sp>
            <p:sp>
              <p:nvSpPr>
                <p:cNvPr id="2824" name="Line 188275"/>
                <p:cNvSpPr>
                  <a:spLocks noChangeAspect="1" noChangeShapeType="1"/>
                </p:cNvSpPr>
                <p:nvPr/>
              </p:nvSpPr>
              <p:spPr bwMode="auto">
                <a:xfrm>
                  <a:off x="-183" y="1234"/>
                  <a:ext cx="1" cy="5"/>
                </a:xfrm>
                <a:prstGeom prst="line">
                  <a:avLst/>
                </a:prstGeom>
                <a:noFill/>
                <a:ln w="12700">
                  <a:solidFill>
                    <a:srgbClr val="FF0000"/>
                  </a:solidFill>
                  <a:round/>
                  <a:headEnd/>
                  <a:tailEnd/>
                </a:ln>
              </p:spPr>
              <p:txBody>
                <a:bodyPr/>
                <a:lstStyle/>
                <a:p>
                  <a:endParaRPr lang="en-US"/>
                </a:p>
              </p:txBody>
            </p:sp>
            <p:sp>
              <p:nvSpPr>
                <p:cNvPr id="2825" name="Line 188276"/>
                <p:cNvSpPr>
                  <a:spLocks noChangeAspect="1" noChangeShapeType="1"/>
                </p:cNvSpPr>
                <p:nvPr/>
              </p:nvSpPr>
              <p:spPr bwMode="auto">
                <a:xfrm>
                  <a:off x="-183" y="1391"/>
                  <a:ext cx="1" cy="6"/>
                </a:xfrm>
                <a:prstGeom prst="line">
                  <a:avLst/>
                </a:prstGeom>
                <a:noFill/>
                <a:ln w="12700">
                  <a:solidFill>
                    <a:srgbClr val="FF0000"/>
                  </a:solidFill>
                  <a:round/>
                  <a:headEnd/>
                  <a:tailEnd/>
                </a:ln>
              </p:spPr>
              <p:txBody>
                <a:bodyPr/>
                <a:lstStyle/>
                <a:p>
                  <a:endParaRPr lang="en-US"/>
                </a:p>
              </p:txBody>
            </p:sp>
            <p:sp>
              <p:nvSpPr>
                <p:cNvPr id="2826" name="Line 188277"/>
                <p:cNvSpPr>
                  <a:spLocks noChangeAspect="1" noChangeShapeType="1"/>
                </p:cNvSpPr>
                <p:nvPr/>
              </p:nvSpPr>
              <p:spPr bwMode="auto">
                <a:xfrm flipV="1">
                  <a:off x="-189" y="1660"/>
                  <a:ext cx="6" cy="5"/>
                </a:xfrm>
                <a:prstGeom prst="line">
                  <a:avLst/>
                </a:prstGeom>
                <a:noFill/>
                <a:ln w="12700">
                  <a:solidFill>
                    <a:srgbClr val="FF0000"/>
                  </a:solidFill>
                  <a:round/>
                  <a:headEnd/>
                  <a:tailEnd/>
                </a:ln>
              </p:spPr>
              <p:txBody>
                <a:bodyPr/>
                <a:lstStyle/>
                <a:p>
                  <a:endParaRPr lang="en-US"/>
                </a:p>
              </p:txBody>
            </p:sp>
            <p:sp>
              <p:nvSpPr>
                <p:cNvPr id="2827" name="Line 188278"/>
                <p:cNvSpPr>
                  <a:spLocks noChangeAspect="1" noChangeShapeType="1"/>
                </p:cNvSpPr>
                <p:nvPr/>
              </p:nvSpPr>
              <p:spPr bwMode="auto">
                <a:xfrm>
                  <a:off x="-189" y="1065"/>
                  <a:ext cx="1" cy="6"/>
                </a:xfrm>
                <a:prstGeom prst="line">
                  <a:avLst/>
                </a:prstGeom>
                <a:noFill/>
                <a:ln w="12700">
                  <a:solidFill>
                    <a:srgbClr val="FF0000"/>
                  </a:solidFill>
                  <a:round/>
                  <a:headEnd/>
                  <a:tailEnd/>
                </a:ln>
              </p:spPr>
              <p:txBody>
                <a:bodyPr/>
                <a:lstStyle/>
                <a:p>
                  <a:endParaRPr lang="en-US"/>
                </a:p>
              </p:txBody>
            </p:sp>
            <p:sp>
              <p:nvSpPr>
                <p:cNvPr id="2828" name="Line 188279"/>
                <p:cNvSpPr>
                  <a:spLocks noChangeAspect="1" noChangeShapeType="1"/>
                </p:cNvSpPr>
                <p:nvPr/>
              </p:nvSpPr>
              <p:spPr bwMode="auto">
                <a:xfrm>
                  <a:off x="-189" y="1761"/>
                  <a:ext cx="17" cy="1"/>
                </a:xfrm>
                <a:prstGeom prst="line">
                  <a:avLst/>
                </a:prstGeom>
                <a:noFill/>
                <a:ln w="12700">
                  <a:solidFill>
                    <a:srgbClr val="FF0000"/>
                  </a:solidFill>
                  <a:round/>
                  <a:headEnd/>
                  <a:tailEnd/>
                </a:ln>
              </p:spPr>
              <p:txBody>
                <a:bodyPr/>
                <a:lstStyle/>
                <a:p>
                  <a:endParaRPr lang="en-US"/>
                </a:p>
              </p:txBody>
            </p:sp>
            <p:sp>
              <p:nvSpPr>
                <p:cNvPr id="2829" name="Line 188280"/>
                <p:cNvSpPr>
                  <a:spLocks noChangeAspect="1" noChangeShapeType="1"/>
                </p:cNvSpPr>
                <p:nvPr/>
              </p:nvSpPr>
              <p:spPr bwMode="auto">
                <a:xfrm>
                  <a:off x="-189" y="1806"/>
                  <a:ext cx="6" cy="1"/>
                </a:xfrm>
                <a:prstGeom prst="line">
                  <a:avLst/>
                </a:prstGeom>
                <a:noFill/>
                <a:ln w="12700">
                  <a:solidFill>
                    <a:srgbClr val="FF0000"/>
                  </a:solidFill>
                  <a:round/>
                  <a:headEnd/>
                  <a:tailEnd/>
                </a:ln>
              </p:spPr>
              <p:txBody>
                <a:bodyPr/>
                <a:lstStyle/>
                <a:p>
                  <a:endParaRPr lang="en-US"/>
                </a:p>
              </p:txBody>
            </p:sp>
            <p:sp>
              <p:nvSpPr>
                <p:cNvPr id="2830" name="Line 188281"/>
                <p:cNvSpPr>
                  <a:spLocks noChangeAspect="1" noChangeShapeType="1"/>
                </p:cNvSpPr>
                <p:nvPr/>
              </p:nvSpPr>
              <p:spPr bwMode="auto">
                <a:xfrm>
                  <a:off x="-189" y="1256"/>
                  <a:ext cx="6" cy="1"/>
                </a:xfrm>
                <a:prstGeom prst="line">
                  <a:avLst/>
                </a:prstGeom>
                <a:noFill/>
                <a:ln w="12700">
                  <a:solidFill>
                    <a:srgbClr val="FF0000"/>
                  </a:solidFill>
                  <a:round/>
                  <a:headEnd/>
                  <a:tailEnd/>
                </a:ln>
              </p:spPr>
              <p:txBody>
                <a:bodyPr/>
                <a:lstStyle/>
                <a:p>
                  <a:endParaRPr lang="en-US"/>
                </a:p>
              </p:txBody>
            </p:sp>
            <p:sp>
              <p:nvSpPr>
                <p:cNvPr id="2831" name="Line 188282"/>
                <p:cNvSpPr>
                  <a:spLocks noChangeAspect="1" noChangeShapeType="1"/>
                </p:cNvSpPr>
                <p:nvPr/>
              </p:nvSpPr>
              <p:spPr bwMode="auto">
                <a:xfrm flipV="1">
                  <a:off x="-189" y="1946"/>
                  <a:ext cx="6" cy="6"/>
                </a:xfrm>
                <a:prstGeom prst="line">
                  <a:avLst/>
                </a:prstGeom>
                <a:noFill/>
                <a:ln w="12700">
                  <a:solidFill>
                    <a:srgbClr val="FF0000"/>
                  </a:solidFill>
                  <a:round/>
                  <a:headEnd/>
                  <a:tailEnd/>
                </a:ln>
              </p:spPr>
              <p:txBody>
                <a:bodyPr/>
                <a:lstStyle/>
                <a:p>
                  <a:endParaRPr lang="en-US"/>
                </a:p>
              </p:txBody>
            </p:sp>
            <p:sp>
              <p:nvSpPr>
                <p:cNvPr id="2832" name="Line 188283"/>
                <p:cNvSpPr>
                  <a:spLocks noChangeAspect="1" noChangeShapeType="1"/>
                </p:cNvSpPr>
                <p:nvPr/>
              </p:nvSpPr>
              <p:spPr bwMode="auto">
                <a:xfrm>
                  <a:off x="-189" y="1530"/>
                  <a:ext cx="6" cy="6"/>
                </a:xfrm>
                <a:prstGeom prst="line">
                  <a:avLst/>
                </a:prstGeom>
                <a:noFill/>
                <a:ln w="12700">
                  <a:solidFill>
                    <a:srgbClr val="FF0000"/>
                  </a:solidFill>
                  <a:round/>
                  <a:headEnd/>
                  <a:tailEnd/>
                </a:ln>
              </p:spPr>
              <p:txBody>
                <a:bodyPr/>
                <a:lstStyle/>
                <a:p>
                  <a:endParaRPr lang="en-US"/>
                </a:p>
              </p:txBody>
            </p:sp>
            <p:sp>
              <p:nvSpPr>
                <p:cNvPr id="2833" name="Line 188284"/>
                <p:cNvSpPr>
                  <a:spLocks noChangeAspect="1" noChangeShapeType="1"/>
                </p:cNvSpPr>
                <p:nvPr/>
              </p:nvSpPr>
              <p:spPr bwMode="auto">
                <a:xfrm flipV="1">
                  <a:off x="-189" y="1683"/>
                  <a:ext cx="1" cy="5"/>
                </a:xfrm>
                <a:prstGeom prst="line">
                  <a:avLst/>
                </a:prstGeom>
                <a:noFill/>
                <a:ln w="12700">
                  <a:solidFill>
                    <a:srgbClr val="FF0000"/>
                  </a:solidFill>
                  <a:round/>
                  <a:headEnd/>
                  <a:tailEnd/>
                </a:ln>
              </p:spPr>
              <p:txBody>
                <a:bodyPr/>
                <a:lstStyle/>
                <a:p>
                  <a:endParaRPr lang="en-US"/>
                </a:p>
              </p:txBody>
            </p:sp>
            <p:sp>
              <p:nvSpPr>
                <p:cNvPr id="2834" name="Line 188285"/>
                <p:cNvSpPr>
                  <a:spLocks noChangeAspect="1" noChangeShapeType="1"/>
                </p:cNvSpPr>
                <p:nvPr/>
              </p:nvSpPr>
              <p:spPr bwMode="auto">
                <a:xfrm>
                  <a:off x="-189" y="1234"/>
                  <a:ext cx="6" cy="1"/>
                </a:xfrm>
                <a:prstGeom prst="line">
                  <a:avLst/>
                </a:prstGeom>
                <a:noFill/>
                <a:ln w="12700">
                  <a:solidFill>
                    <a:srgbClr val="FF0000"/>
                  </a:solidFill>
                  <a:round/>
                  <a:headEnd/>
                  <a:tailEnd/>
                </a:ln>
              </p:spPr>
              <p:txBody>
                <a:bodyPr/>
                <a:lstStyle/>
                <a:p>
                  <a:endParaRPr lang="en-US"/>
                </a:p>
              </p:txBody>
            </p:sp>
            <p:sp>
              <p:nvSpPr>
                <p:cNvPr id="2835" name="Line 188286"/>
                <p:cNvSpPr>
                  <a:spLocks noChangeAspect="1" noChangeShapeType="1"/>
                </p:cNvSpPr>
                <p:nvPr/>
              </p:nvSpPr>
              <p:spPr bwMode="auto">
                <a:xfrm>
                  <a:off x="-189" y="1397"/>
                  <a:ext cx="6" cy="1"/>
                </a:xfrm>
                <a:prstGeom prst="line">
                  <a:avLst/>
                </a:prstGeom>
                <a:noFill/>
                <a:ln w="12700">
                  <a:solidFill>
                    <a:srgbClr val="FF0000"/>
                  </a:solidFill>
                  <a:round/>
                  <a:headEnd/>
                  <a:tailEnd/>
                </a:ln>
              </p:spPr>
              <p:txBody>
                <a:bodyPr/>
                <a:lstStyle/>
                <a:p>
                  <a:endParaRPr lang="en-US"/>
                </a:p>
              </p:txBody>
            </p:sp>
            <p:sp>
              <p:nvSpPr>
                <p:cNvPr id="2836" name="Line 188287"/>
                <p:cNvSpPr>
                  <a:spLocks noChangeAspect="1" noChangeShapeType="1"/>
                </p:cNvSpPr>
                <p:nvPr/>
              </p:nvSpPr>
              <p:spPr bwMode="auto">
                <a:xfrm>
                  <a:off x="-189" y="1391"/>
                  <a:ext cx="6" cy="1"/>
                </a:xfrm>
                <a:prstGeom prst="line">
                  <a:avLst/>
                </a:prstGeom>
                <a:noFill/>
                <a:ln w="12700">
                  <a:solidFill>
                    <a:srgbClr val="FF0000"/>
                  </a:solidFill>
                  <a:round/>
                  <a:headEnd/>
                  <a:tailEnd/>
                </a:ln>
              </p:spPr>
              <p:txBody>
                <a:bodyPr/>
                <a:lstStyle/>
                <a:p>
                  <a:endParaRPr lang="en-US"/>
                </a:p>
              </p:txBody>
            </p:sp>
            <p:sp>
              <p:nvSpPr>
                <p:cNvPr id="2837" name="Line 188288"/>
                <p:cNvSpPr>
                  <a:spLocks noChangeAspect="1" noChangeShapeType="1"/>
                </p:cNvSpPr>
                <p:nvPr/>
              </p:nvSpPr>
              <p:spPr bwMode="auto">
                <a:xfrm flipV="1">
                  <a:off x="-189" y="1721"/>
                  <a:ext cx="6" cy="6"/>
                </a:xfrm>
                <a:prstGeom prst="line">
                  <a:avLst/>
                </a:prstGeom>
                <a:noFill/>
                <a:ln w="12700">
                  <a:solidFill>
                    <a:srgbClr val="FF0000"/>
                  </a:solidFill>
                  <a:round/>
                  <a:headEnd/>
                  <a:tailEnd/>
                </a:ln>
              </p:spPr>
              <p:txBody>
                <a:bodyPr/>
                <a:lstStyle/>
                <a:p>
                  <a:endParaRPr lang="en-US"/>
                </a:p>
              </p:txBody>
            </p:sp>
            <p:sp>
              <p:nvSpPr>
                <p:cNvPr id="2838" name="Line 188289"/>
                <p:cNvSpPr>
                  <a:spLocks noChangeAspect="1" noChangeShapeType="1"/>
                </p:cNvSpPr>
                <p:nvPr/>
              </p:nvSpPr>
              <p:spPr bwMode="auto">
                <a:xfrm>
                  <a:off x="-189" y="1677"/>
                  <a:ext cx="6" cy="1"/>
                </a:xfrm>
                <a:prstGeom prst="line">
                  <a:avLst/>
                </a:prstGeom>
                <a:noFill/>
                <a:ln w="12700">
                  <a:solidFill>
                    <a:srgbClr val="FF0000"/>
                  </a:solidFill>
                  <a:round/>
                  <a:headEnd/>
                  <a:tailEnd/>
                </a:ln>
              </p:spPr>
              <p:txBody>
                <a:bodyPr/>
                <a:lstStyle/>
                <a:p>
                  <a:endParaRPr lang="en-US"/>
                </a:p>
              </p:txBody>
            </p:sp>
            <p:sp>
              <p:nvSpPr>
                <p:cNvPr id="2839" name="Line 188290"/>
                <p:cNvSpPr>
                  <a:spLocks noChangeAspect="1" noChangeShapeType="1"/>
                </p:cNvSpPr>
                <p:nvPr/>
              </p:nvSpPr>
              <p:spPr bwMode="auto">
                <a:xfrm flipH="1">
                  <a:off x="-195" y="1071"/>
                  <a:ext cx="6" cy="6"/>
                </a:xfrm>
                <a:prstGeom prst="line">
                  <a:avLst/>
                </a:prstGeom>
                <a:noFill/>
                <a:ln w="12700">
                  <a:solidFill>
                    <a:srgbClr val="FF0000"/>
                  </a:solidFill>
                  <a:round/>
                  <a:headEnd/>
                  <a:tailEnd/>
                </a:ln>
              </p:spPr>
              <p:txBody>
                <a:bodyPr/>
                <a:lstStyle/>
                <a:p>
                  <a:endParaRPr lang="en-US"/>
                </a:p>
              </p:txBody>
            </p:sp>
            <p:sp>
              <p:nvSpPr>
                <p:cNvPr id="2840" name="Line 188291"/>
                <p:cNvSpPr>
                  <a:spLocks noChangeAspect="1" noChangeShapeType="1"/>
                </p:cNvSpPr>
                <p:nvPr/>
              </p:nvSpPr>
              <p:spPr bwMode="auto">
                <a:xfrm flipH="1">
                  <a:off x="-195" y="1683"/>
                  <a:ext cx="6" cy="1"/>
                </a:xfrm>
                <a:prstGeom prst="line">
                  <a:avLst/>
                </a:prstGeom>
                <a:noFill/>
                <a:ln w="12700">
                  <a:solidFill>
                    <a:srgbClr val="FF0000"/>
                  </a:solidFill>
                  <a:round/>
                  <a:headEnd/>
                  <a:tailEnd/>
                </a:ln>
              </p:spPr>
              <p:txBody>
                <a:bodyPr/>
                <a:lstStyle/>
                <a:p>
                  <a:endParaRPr lang="en-US"/>
                </a:p>
              </p:txBody>
            </p:sp>
            <p:sp>
              <p:nvSpPr>
                <p:cNvPr id="2841" name="Line 188292"/>
                <p:cNvSpPr>
                  <a:spLocks noChangeAspect="1" noChangeShapeType="1"/>
                </p:cNvSpPr>
                <p:nvPr/>
              </p:nvSpPr>
              <p:spPr bwMode="auto">
                <a:xfrm>
                  <a:off x="-189" y="1385"/>
                  <a:ext cx="1" cy="6"/>
                </a:xfrm>
                <a:prstGeom prst="line">
                  <a:avLst/>
                </a:prstGeom>
                <a:noFill/>
                <a:ln w="12700">
                  <a:solidFill>
                    <a:srgbClr val="FF0000"/>
                  </a:solidFill>
                  <a:round/>
                  <a:headEnd/>
                  <a:tailEnd/>
                </a:ln>
              </p:spPr>
              <p:txBody>
                <a:bodyPr/>
                <a:lstStyle/>
                <a:p>
                  <a:endParaRPr lang="en-US"/>
                </a:p>
              </p:txBody>
            </p:sp>
            <p:sp>
              <p:nvSpPr>
                <p:cNvPr id="2842" name="Line 188293"/>
                <p:cNvSpPr>
                  <a:spLocks noChangeAspect="1" noChangeShapeType="1"/>
                </p:cNvSpPr>
                <p:nvPr/>
              </p:nvSpPr>
              <p:spPr bwMode="auto">
                <a:xfrm>
                  <a:off x="-189" y="1536"/>
                  <a:ext cx="6" cy="1"/>
                </a:xfrm>
                <a:prstGeom prst="line">
                  <a:avLst/>
                </a:prstGeom>
                <a:noFill/>
                <a:ln w="12700">
                  <a:solidFill>
                    <a:srgbClr val="FF0000"/>
                  </a:solidFill>
                  <a:round/>
                  <a:headEnd/>
                  <a:tailEnd/>
                </a:ln>
              </p:spPr>
              <p:txBody>
                <a:bodyPr/>
                <a:lstStyle/>
                <a:p>
                  <a:endParaRPr lang="en-US"/>
                </a:p>
              </p:txBody>
            </p:sp>
            <p:sp>
              <p:nvSpPr>
                <p:cNvPr id="2843" name="Line 188294"/>
                <p:cNvSpPr>
                  <a:spLocks noChangeAspect="1" noChangeShapeType="1"/>
                </p:cNvSpPr>
                <p:nvPr/>
              </p:nvSpPr>
              <p:spPr bwMode="auto">
                <a:xfrm flipV="1">
                  <a:off x="-189" y="1688"/>
                  <a:ext cx="1" cy="5"/>
                </a:xfrm>
                <a:prstGeom prst="line">
                  <a:avLst/>
                </a:prstGeom>
                <a:noFill/>
                <a:ln w="12700">
                  <a:solidFill>
                    <a:srgbClr val="FF0000"/>
                  </a:solidFill>
                  <a:round/>
                  <a:headEnd/>
                  <a:tailEnd/>
                </a:ln>
              </p:spPr>
              <p:txBody>
                <a:bodyPr/>
                <a:lstStyle/>
                <a:p>
                  <a:endParaRPr lang="en-US"/>
                </a:p>
              </p:txBody>
            </p:sp>
            <p:sp>
              <p:nvSpPr>
                <p:cNvPr id="2844" name="Line 188295"/>
                <p:cNvSpPr>
                  <a:spLocks noChangeAspect="1" noChangeShapeType="1"/>
                </p:cNvSpPr>
                <p:nvPr/>
              </p:nvSpPr>
              <p:spPr bwMode="auto">
                <a:xfrm>
                  <a:off x="-195" y="1228"/>
                  <a:ext cx="6" cy="6"/>
                </a:xfrm>
                <a:prstGeom prst="line">
                  <a:avLst/>
                </a:prstGeom>
                <a:noFill/>
                <a:ln w="12700">
                  <a:solidFill>
                    <a:srgbClr val="FF0000"/>
                  </a:solidFill>
                  <a:round/>
                  <a:headEnd/>
                  <a:tailEnd/>
                </a:ln>
              </p:spPr>
              <p:txBody>
                <a:bodyPr/>
                <a:lstStyle/>
                <a:p>
                  <a:endParaRPr lang="en-US"/>
                </a:p>
              </p:txBody>
            </p:sp>
            <p:sp>
              <p:nvSpPr>
                <p:cNvPr id="2845" name="Line 188296"/>
                <p:cNvSpPr>
                  <a:spLocks noChangeAspect="1" noChangeShapeType="1"/>
                </p:cNvSpPr>
                <p:nvPr/>
              </p:nvSpPr>
              <p:spPr bwMode="auto">
                <a:xfrm flipV="1">
                  <a:off x="-195" y="1677"/>
                  <a:ext cx="6" cy="6"/>
                </a:xfrm>
                <a:prstGeom prst="line">
                  <a:avLst/>
                </a:prstGeom>
                <a:noFill/>
                <a:ln w="12700">
                  <a:solidFill>
                    <a:srgbClr val="FF0000"/>
                  </a:solidFill>
                  <a:round/>
                  <a:headEnd/>
                  <a:tailEnd/>
                </a:ln>
              </p:spPr>
              <p:txBody>
                <a:bodyPr/>
                <a:lstStyle/>
                <a:p>
                  <a:endParaRPr lang="en-US"/>
                </a:p>
              </p:txBody>
            </p:sp>
            <p:sp>
              <p:nvSpPr>
                <p:cNvPr id="2846" name="Line 188297"/>
                <p:cNvSpPr>
                  <a:spLocks noChangeAspect="1" noChangeShapeType="1"/>
                </p:cNvSpPr>
                <p:nvPr/>
              </p:nvSpPr>
              <p:spPr bwMode="auto">
                <a:xfrm>
                  <a:off x="-195" y="1727"/>
                  <a:ext cx="6" cy="1"/>
                </a:xfrm>
                <a:prstGeom prst="line">
                  <a:avLst/>
                </a:prstGeom>
                <a:noFill/>
                <a:ln w="12700">
                  <a:solidFill>
                    <a:srgbClr val="FF0000"/>
                  </a:solidFill>
                  <a:round/>
                  <a:headEnd/>
                  <a:tailEnd/>
                </a:ln>
              </p:spPr>
              <p:txBody>
                <a:bodyPr/>
                <a:lstStyle/>
                <a:p>
                  <a:endParaRPr lang="en-US"/>
                </a:p>
              </p:txBody>
            </p:sp>
            <p:sp>
              <p:nvSpPr>
                <p:cNvPr id="2847" name="Line 188298"/>
                <p:cNvSpPr>
                  <a:spLocks noChangeAspect="1" noChangeShapeType="1"/>
                </p:cNvSpPr>
                <p:nvPr/>
              </p:nvSpPr>
              <p:spPr bwMode="auto">
                <a:xfrm>
                  <a:off x="-195" y="1530"/>
                  <a:ext cx="6" cy="1"/>
                </a:xfrm>
                <a:prstGeom prst="line">
                  <a:avLst/>
                </a:prstGeom>
                <a:noFill/>
                <a:ln w="12700">
                  <a:solidFill>
                    <a:srgbClr val="FF0000"/>
                  </a:solidFill>
                  <a:round/>
                  <a:headEnd/>
                  <a:tailEnd/>
                </a:ln>
              </p:spPr>
              <p:txBody>
                <a:bodyPr/>
                <a:lstStyle/>
                <a:p>
                  <a:endParaRPr lang="en-US"/>
                </a:p>
              </p:txBody>
            </p:sp>
            <p:sp>
              <p:nvSpPr>
                <p:cNvPr id="2848" name="Line 188299"/>
                <p:cNvSpPr>
                  <a:spLocks noChangeAspect="1" noChangeShapeType="1"/>
                </p:cNvSpPr>
                <p:nvPr/>
              </p:nvSpPr>
              <p:spPr bwMode="auto">
                <a:xfrm>
                  <a:off x="-195" y="1256"/>
                  <a:ext cx="6" cy="1"/>
                </a:xfrm>
                <a:prstGeom prst="line">
                  <a:avLst/>
                </a:prstGeom>
                <a:noFill/>
                <a:ln w="12700">
                  <a:solidFill>
                    <a:srgbClr val="FF0000"/>
                  </a:solidFill>
                  <a:round/>
                  <a:headEnd/>
                  <a:tailEnd/>
                </a:ln>
              </p:spPr>
              <p:txBody>
                <a:bodyPr/>
                <a:lstStyle/>
                <a:p>
                  <a:endParaRPr lang="en-US"/>
                </a:p>
              </p:txBody>
            </p:sp>
            <p:sp>
              <p:nvSpPr>
                <p:cNvPr id="2849" name="Line 188300"/>
                <p:cNvSpPr>
                  <a:spLocks noChangeAspect="1" noChangeShapeType="1"/>
                </p:cNvSpPr>
                <p:nvPr/>
              </p:nvSpPr>
              <p:spPr bwMode="auto">
                <a:xfrm flipV="1">
                  <a:off x="-195" y="1721"/>
                  <a:ext cx="1" cy="6"/>
                </a:xfrm>
                <a:prstGeom prst="line">
                  <a:avLst/>
                </a:prstGeom>
                <a:noFill/>
                <a:ln w="12700">
                  <a:solidFill>
                    <a:srgbClr val="FF0000"/>
                  </a:solidFill>
                  <a:round/>
                  <a:headEnd/>
                  <a:tailEnd/>
                </a:ln>
              </p:spPr>
              <p:txBody>
                <a:bodyPr/>
                <a:lstStyle/>
                <a:p>
                  <a:endParaRPr lang="en-US"/>
                </a:p>
              </p:txBody>
            </p:sp>
            <p:sp>
              <p:nvSpPr>
                <p:cNvPr id="2850" name="Line 188301"/>
                <p:cNvSpPr>
                  <a:spLocks noChangeAspect="1" noChangeShapeType="1"/>
                </p:cNvSpPr>
                <p:nvPr/>
              </p:nvSpPr>
              <p:spPr bwMode="auto">
                <a:xfrm flipV="1">
                  <a:off x="-195" y="1715"/>
                  <a:ext cx="1" cy="6"/>
                </a:xfrm>
                <a:prstGeom prst="line">
                  <a:avLst/>
                </a:prstGeom>
                <a:noFill/>
                <a:ln w="12700">
                  <a:solidFill>
                    <a:srgbClr val="FF0000"/>
                  </a:solidFill>
                  <a:round/>
                  <a:headEnd/>
                  <a:tailEnd/>
                </a:ln>
              </p:spPr>
              <p:txBody>
                <a:bodyPr/>
                <a:lstStyle/>
                <a:p>
                  <a:endParaRPr lang="en-US"/>
                </a:p>
              </p:txBody>
            </p:sp>
            <p:sp>
              <p:nvSpPr>
                <p:cNvPr id="2851" name="Line 188302"/>
                <p:cNvSpPr>
                  <a:spLocks noChangeAspect="1" noChangeShapeType="1"/>
                </p:cNvSpPr>
                <p:nvPr/>
              </p:nvSpPr>
              <p:spPr bwMode="auto">
                <a:xfrm>
                  <a:off x="-195" y="1397"/>
                  <a:ext cx="6" cy="1"/>
                </a:xfrm>
                <a:prstGeom prst="line">
                  <a:avLst/>
                </a:prstGeom>
                <a:noFill/>
                <a:ln w="12700">
                  <a:solidFill>
                    <a:srgbClr val="FF0000"/>
                  </a:solidFill>
                  <a:round/>
                  <a:headEnd/>
                  <a:tailEnd/>
                </a:ln>
              </p:spPr>
              <p:txBody>
                <a:bodyPr/>
                <a:lstStyle/>
                <a:p>
                  <a:endParaRPr lang="en-US"/>
                </a:p>
              </p:txBody>
            </p:sp>
            <p:sp>
              <p:nvSpPr>
                <p:cNvPr id="2852" name="Line 188303"/>
                <p:cNvSpPr>
                  <a:spLocks noChangeAspect="1" noChangeShapeType="1"/>
                </p:cNvSpPr>
                <p:nvPr/>
              </p:nvSpPr>
              <p:spPr bwMode="auto">
                <a:xfrm flipV="1">
                  <a:off x="-195" y="1693"/>
                  <a:ext cx="6" cy="6"/>
                </a:xfrm>
                <a:prstGeom prst="line">
                  <a:avLst/>
                </a:prstGeom>
                <a:noFill/>
                <a:ln w="12700">
                  <a:solidFill>
                    <a:srgbClr val="FF0000"/>
                  </a:solidFill>
                  <a:round/>
                  <a:headEnd/>
                  <a:tailEnd/>
                </a:ln>
              </p:spPr>
              <p:txBody>
                <a:bodyPr/>
                <a:lstStyle/>
                <a:p>
                  <a:endParaRPr lang="en-US"/>
                </a:p>
              </p:txBody>
            </p:sp>
            <p:sp>
              <p:nvSpPr>
                <p:cNvPr id="2853" name="Line 188304"/>
                <p:cNvSpPr>
                  <a:spLocks noChangeAspect="1" noChangeShapeType="1"/>
                </p:cNvSpPr>
                <p:nvPr/>
              </p:nvSpPr>
              <p:spPr bwMode="auto">
                <a:xfrm flipV="1">
                  <a:off x="-195" y="1749"/>
                  <a:ext cx="1" cy="6"/>
                </a:xfrm>
                <a:prstGeom prst="line">
                  <a:avLst/>
                </a:prstGeom>
                <a:noFill/>
                <a:ln w="12700">
                  <a:solidFill>
                    <a:srgbClr val="FF0000"/>
                  </a:solidFill>
                  <a:round/>
                  <a:headEnd/>
                  <a:tailEnd/>
                </a:ln>
              </p:spPr>
              <p:txBody>
                <a:bodyPr/>
                <a:lstStyle/>
                <a:p>
                  <a:endParaRPr lang="en-US"/>
                </a:p>
              </p:txBody>
            </p:sp>
            <p:sp>
              <p:nvSpPr>
                <p:cNvPr id="2854" name="Line 188305"/>
                <p:cNvSpPr>
                  <a:spLocks noChangeAspect="1" noChangeShapeType="1"/>
                </p:cNvSpPr>
                <p:nvPr/>
              </p:nvSpPr>
              <p:spPr bwMode="auto">
                <a:xfrm flipV="1">
                  <a:off x="-195" y="1727"/>
                  <a:ext cx="1" cy="6"/>
                </a:xfrm>
                <a:prstGeom prst="line">
                  <a:avLst/>
                </a:prstGeom>
                <a:noFill/>
                <a:ln w="12700">
                  <a:solidFill>
                    <a:srgbClr val="FF0000"/>
                  </a:solidFill>
                  <a:round/>
                  <a:headEnd/>
                  <a:tailEnd/>
                </a:ln>
              </p:spPr>
              <p:txBody>
                <a:bodyPr/>
                <a:lstStyle/>
                <a:p>
                  <a:endParaRPr lang="en-US"/>
                </a:p>
              </p:txBody>
            </p:sp>
            <p:sp>
              <p:nvSpPr>
                <p:cNvPr id="2855" name="Line 188306"/>
                <p:cNvSpPr>
                  <a:spLocks noChangeAspect="1" noChangeShapeType="1"/>
                </p:cNvSpPr>
                <p:nvPr/>
              </p:nvSpPr>
              <p:spPr bwMode="auto">
                <a:xfrm flipV="1">
                  <a:off x="-195" y="1711"/>
                  <a:ext cx="1" cy="4"/>
                </a:xfrm>
                <a:prstGeom prst="line">
                  <a:avLst/>
                </a:prstGeom>
                <a:noFill/>
                <a:ln w="12700">
                  <a:solidFill>
                    <a:srgbClr val="FF0000"/>
                  </a:solidFill>
                  <a:round/>
                  <a:headEnd/>
                  <a:tailEnd/>
                </a:ln>
              </p:spPr>
              <p:txBody>
                <a:bodyPr/>
                <a:lstStyle/>
                <a:p>
                  <a:endParaRPr lang="en-US"/>
                </a:p>
              </p:txBody>
            </p:sp>
            <p:sp>
              <p:nvSpPr>
                <p:cNvPr id="2856" name="Line 188307"/>
                <p:cNvSpPr>
                  <a:spLocks noChangeAspect="1" noChangeShapeType="1"/>
                </p:cNvSpPr>
                <p:nvPr/>
              </p:nvSpPr>
              <p:spPr bwMode="auto">
                <a:xfrm>
                  <a:off x="-195" y="1379"/>
                  <a:ext cx="6" cy="6"/>
                </a:xfrm>
                <a:prstGeom prst="line">
                  <a:avLst/>
                </a:prstGeom>
                <a:noFill/>
                <a:ln w="12700">
                  <a:solidFill>
                    <a:srgbClr val="FF0000"/>
                  </a:solidFill>
                  <a:round/>
                  <a:headEnd/>
                  <a:tailEnd/>
                </a:ln>
              </p:spPr>
              <p:txBody>
                <a:bodyPr/>
                <a:lstStyle/>
                <a:p>
                  <a:endParaRPr lang="en-US"/>
                </a:p>
              </p:txBody>
            </p:sp>
            <p:sp>
              <p:nvSpPr>
                <p:cNvPr id="2857" name="Line 188308"/>
                <p:cNvSpPr>
                  <a:spLocks noChangeAspect="1" noChangeShapeType="1"/>
                </p:cNvSpPr>
                <p:nvPr/>
              </p:nvSpPr>
              <p:spPr bwMode="auto">
                <a:xfrm>
                  <a:off x="-195" y="1206"/>
                  <a:ext cx="1" cy="6"/>
                </a:xfrm>
                <a:prstGeom prst="line">
                  <a:avLst/>
                </a:prstGeom>
                <a:noFill/>
                <a:ln w="12700">
                  <a:solidFill>
                    <a:srgbClr val="FF0000"/>
                  </a:solidFill>
                  <a:round/>
                  <a:headEnd/>
                  <a:tailEnd/>
                </a:ln>
              </p:spPr>
              <p:txBody>
                <a:bodyPr/>
                <a:lstStyle/>
                <a:p>
                  <a:endParaRPr lang="en-US"/>
                </a:p>
              </p:txBody>
            </p:sp>
            <p:sp>
              <p:nvSpPr>
                <p:cNvPr id="2858" name="Line 188309"/>
                <p:cNvSpPr>
                  <a:spLocks noChangeAspect="1" noChangeShapeType="1"/>
                </p:cNvSpPr>
                <p:nvPr/>
              </p:nvSpPr>
              <p:spPr bwMode="auto">
                <a:xfrm>
                  <a:off x="-195" y="1222"/>
                  <a:ext cx="1" cy="6"/>
                </a:xfrm>
                <a:prstGeom prst="line">
                  <a:avLst/>
                </a:prstGeom>
                <a:noFill/>
                <a:ln w="12700">
                  <a:solidFill>
                    <a:srgbClr val="FF0000"/>
                  </a:solidFill>
                  <a:round/>
                  <a:headEnd/>
                  <a:tailEnd/>
                </a:ln>
              </p:spPr>
              <p:txBody>
                <a:bodyPr/>
                <a:lstStyle/>
                <a:p>
                  <a:endParaRPr lang="en-US"/>
                </a:p>
              </p:txBody>
            </p:sp>
            <p:sp>
              <p:nvSpPr>
                <p:cNvPr id="2859" name="Line 188310"/>
                <p:cNvSpPr>
                  <a:spLocks noChangeAspect="1" noChangeShapeType="1"/>
                </p:cNvSpPr>
                <p:nvPr/>
              </p:nvSpPr>
              <p:spPr bwMode="auto">
                <a:xfrm>
                  <a:off x="-195" y="1212"/>
                  <a:ext cx="1" cy="4"/>
                </a:xfrm>
                <a:prstGeom prst="line">
                  <a:avLst/>
                </a:prstGeom>
                <a:noFill/>
                <a:ln w="12700">
                  <a:solidFill>
                    <a:srgbClr val="FF0000"/>
                  </a:solidFill>
                  <a:round/>
                  <a:headEnd/>
                  <a:tailEnd/>
                </a:ln>
              </p:spPr>
              <p:txBody>
                <a:bodyPr/>
                <a:lstStyle/>
                <a:p>
                  <a:endParaRPr lang="en-US"/>
                </a:p>
              </p:txBody>
            </p:sp>
            <p:sp>
              <p:nvSpPr>
                <p:cNvPr id="2860" name="Line 188311"/>
                <p:cNvSpPr>
                  <a:spLocks noChangeAspect="1" noChangeShapeType="1"/>
                </p:cNvSpPr>
                <p:nvPr/>
              </p:nvSpPr>
              <p:spPr bwMode="auto">
                <a:xfrm>
                  <a:off x="-195" y="1665"/>
                  <a:ext cx="6" cy="1"/>
                </a:xfrm>
                <a:prstGeom prst="line">
                  <a:avLst/>
                </a:prstGeom>
                <a:noFill/>
                <a:ln w="12700">
                  <a:solidFill>
                    <a:srgbClr val="FF0000"/>
                  </a:solidFill>
                  <a:round/>
                  <a:headEnd/>
                  <a:tailEnd/>
                </a:ln>
              </p:spPr>
              <p:txBody>
                <a:bodyPr/>
                <a:lstStyle/>
                <a:p>
                  <a:endParaRPr lang="en-US"/>
                </a:p>
              </p:txBody>
            </p:sp>
            <p:sp>
              <p:nvSpPr>
                <p:cNvPr id="2861" name="Line 188312"/>
                <p:cNvSpPr>
                  <a:spLocks noChangeAspect="1" noChangeShapeType="1"/>
                </p:cNvSpPr>
                <p:nvPr/>
              </p:nvSpPr>
              <p:spPr bwMode="auto">
                <a:xfrm>
                  <a:off x="-195" y="1761"/>
                  <a:ext cx="6" cy="1"/>
                </a:xfrm>
                <a:prstGeom prst="line">
                  <a:avLst/>
                </a:prstGeom>
                <a:noFill/>
                <a:ln w="12700">
                  <a:solidFill>
                    <a:srgbClr val="FF0000"/>
                  </a:solidFill>
                  <a:round/>
                  <a:headEnd/>
                  <a:tailEnd/>
                </a:ln>
              </p:spPr>
              <p:txBody>
                <a:bodyPr/>
                <a:lstStyle/>
                <a:p>
                  <a:endParaRPr lang="en-US"/>
                </a:p>
              </p:txBody>
            </p:sp>
            <p:sp>
              <p:nvSpPr>
                <p:cNvPr id="2862" name="Line 188313"/>
                <p:cNvSpPr>
                  <a:spLocks noChangeAspect="1" noChangeShapeType="1"/>
                </p:cNvSpPr>
                <p:nvPr/>
              </p:nvSpPr>
              <p:spPr bwMode="auto">
                <a:xfrm flipV="1">
                  <a:off x="-195" y="1755"/>
                  <a:ext cx="1" cy="6"/>
                </a:xfrm>
                <a:prstGeom prst="line">
                  <a:avLst/>
                </a:prstGeom>
                <a:noFill/>
                <a:ln w="12700">
                  <a:solidFill>
                    <a:srgbClr val="FF0000"/>
                  </a:solidFill>
                  <a:round/>
                  <a:headEnd/>
                  <a:tailEnd/>
                </a:ln>
              </p:spPr>
              <p:txBody>
                <a:bodyPr/>
                <a:lstStyle/>
                <a:p>
                  <a:endParaRPr lang="en-US"/>
                </a:p>
              </p:txBody>
            </p:sp>
            <p:sp>
              <p:nvSpPr>
                <p:cNvPr id="2863" name="Line 188314"/>
                <p:cNvSpPr>
                  <a:spLocks noChangeAspect="1" noChangeShapeType="1"/>
                </p:cNvSpPr>
                <p:nvPr/>
              </p:nvSpPr>
              <p:spPr bwMode="auto">
                <a:xfrm flipV="1">
                  <a:off x="-195" y="1733"/>
                  <a:ext cx="1" cy="6"/>
                </a:xfrm>
                <a:prstGeom prst="line">
                  <a:avLst/>
                </a:prstGeom>
                <a:noFill/>
                <a:ln w="12700">
                  <a:solidFill>
                    <a:srgbClr val="FF0000"/>
                  </a:solidFill>
                  <a:round/>
                  <a:headEnd/>
                  <a:tailEnd/>
                </a:ln>
              </p:spPr>
              <p:txBody>
                <a:bodyPr/>
                <a:lstStyle/>
                <a:p>
                  <a:endParaRPr lang="en-US"/>
                </a:p>
              </p:txBody>
            </p:sp>
            <p:sp>
              <p:nvSpPr>
                <p:cNvPr id="2864" name="Line 188315"/>
                <p:cNvSpPr>
                  <a:spLocks noChangeAspect="1" noChangeShapeType="1"/>
                </p:cNvSpPr>
                <p:nvPr/>
              </p:nvSpPr>
              <p:spPr bwMode="auto">
                <a:xfrm flipV="1">
                  <a:off x="-195" y="1744"/>
                  <a:ext cx="1" cy="5"/>
                </a:xfrm>
                <a:prstGeom prst="line">
                  <a:avLst/>
                </a:prstGeom>
                <a:noFill/>
                <a:ln w="12700">
                  <a:solidFill>
                    <a:srgbClr val="FF0000"/>
                  </a:solidFill>
                  <a:round/>
                  <a:headEnd/>
                  <a:tailEnd/>
                </a:ln>
              </p:spPr>
              <p:txBody>
                <a:bodyPr/>
                <a:lstStyle/>
                <a:p>
                  <a:endParaRPr lang="en-US"/>
                </a:p>
              </p:txBody>
            </p:sp>
            <p:sp>
              <p:nvSpPr>
                <p:cNvPr id="2865" name="Line 188316"/>
                <p:cNvSpPr>
                  <a:spLocks noChangeAspect="1" noChangeShapeType="1"/>
                </p:cNvSpPr>
                <p:nvPr/>
              </p:nvSpPr>
              <p:spPr bwMode="auto">
                <a:xfrm flipV="1">
                  <a:off x="-195" y="1761"/>
                  <a:ext cx="1" cy="11"/>
                </a:xfrm>
                <a:prstGeom prst="line">
                  <a:avLst/>
                </a:prstGeom>
                <a:noFill/>
                <a:ln w="12700">
                  <a:solidFill>
                    <a:srgbClr val="FF0000"/>
                  </a:solidFill>
                  <a:round/>
                  <a:headEnd/>
                  <a:tailEnd/>
                </a:ln>
              </p:spPr>
              <p:txBody>
                <a:bodyPr/>
                <a:lstStyle/>
                <a:p>
                  <a:endParaRPr lang="en-US"/>
                </a:p>
              </p:txBody>
            </p:sp>
            <p:sp>
              <p:nvSpPr>
                <p:cNvPr id="2866" name="Line 188317"/>
                <p:cNvSpPr>
                  <a:spLocks noChangeAspect="1" noChangeShapeType="1"/>
                </p:cNvSpPr>
                <p:nvPr/>
              </p:nvSpPr>
              <p:spPr bwMode="auto">
                <a:xfrm flipV="1">
                  <a:off x="-195" y="1739"/>
                  <a:ext cx="1" cy="5"/>
                </a:xfrm>
                <a:prstGeom prst="line">
                  <a:avLst/>
                </a:prstGeom>
                <a:noFill/>
                <a:ln w="12700">
                  <a:solidFill>
                    <a:srgbClr val="FF0000"/>
                  </a:solidFill>
                  <a:round/>
                  <a:headEnd/>
                  <a:tailEnd/>
                </a:ln>
              </p:spPr>
              <p:txBody>
                <a:bodyPr/>
                <a:lstStyle/>
                <a:p>
                  <a:endParaRPr lang="en-US"/>
                </a:p>
              </p:txBody>
            </p:sp>
            <p:sp>
              <p:nvSpPr>
                <p:cNvPr id="2867" name="Line 188318"/>
                <p:cNvSpPr>
                  <a:spLocks noChangeAspect="1" noChangeShapeType="1"/>
                </p:cNvSpPr>
                <p:nvPr/>
              </p:nvSpPr>
              <p:spPr bwMode="auto">
                <a:xfrm flipV="1">
                  <a:off x="-195" y="1705"/>
                  <a:ext cx="1" cy="6"/>
                </a:xfrm>
                <a:prstGeom prst="line">
                  <a:avLst/>
                </a:prstGeom>
                <a:noFill/>
                <a:ln w="12700">
                  <a:solidFill>
                    <a:srgbClr val="FF0000"/>
                  </a:solidFill>
                  <a:round/>
                  <a:headEnd/>
                  <a:tailEnd/>
                </a:ln>
              </p:spPr>
              <p:txBody>
                <a:bodyPr/>
                <a:lstStyle/>
                <a:p>
                  <a:endParaRPr lang="en-US"/>
                </a:p>
              </p:txBody>
            </p:sp>
            <p:sp>
              <p:nvSpPr>
                <p:cNvPr id="2868" name="Line 188319"/>
                <p:cNvSpPr>
                  <a:spLocks noChangeAspect="1" noChangeShapeType="1"/>
                </p:cNvSpPr>
                <p:nvPr/>
              </p:nvSpPr>
              <p:spPr bwMode="auto">
                <a:xfrm>
                  <a:off x="-195" y="1077"/>
                  <a:ext cx="1" cy="5"/>
                </a:xfrm>
                <a:prstGeom prst="line">
                  <a:avLst/>
                </a:prstGeom>
                <a:noFill/>
                <a:ln w="12700">
                  <a:solidFill>
                    <a:srgbClr val="FF0000"/>
                  </a:solidFill>
                  <a:round/>
                  <a:headEnd/>
                  <a:tailEnd/>
                </a:ln>
              </p:spPr>
              <p:txBody>
                <a:bodyPr/>
                <a:lstStyle/>
                <a:p>
                  <a:endParaRPr lang="en-US"/>
                </a:p>
              </p:txBody>
            </p:sp>
            <p:sp>
              <p:nvSpPr>
                <p:cNvPr id="2869" name="Line 188320"/>
                <p:cNvSpPr>
                  <a:spLocks noChangeAspect="1" noChangeShapeType="1"/>
                </p:cNvSpPr>
                <p:nvPr/>
              </p:nvSpPr>
              <p:spPr bwMode="auto">
                <a:xfrm flipV="1">
                  <a:off x="-195" y="1772"/>
                  <a:ext cx="1" cy="6"/>
                </a:xfrm>
                <a:prstGeom prst="line">
                  <a:avLst/>
                </a:prstGeom>
                <a:noFill/>
                <a:ln w="12700">
                  <a:solidFill>
                    <a:srgbClr val="FF0000"/>
                  </a:solidFill>
                  <a:round/>
                  <a:headEnd/>
                  <a:tailEnd/>
                </a:ln>
              </p:spPr>
              <p:txBody>
                <a:bodyPr/>
                <a:lstStyle/>
                <a:p>
                  <a:endParaRPr lang="en-US"/>
                </a:p>
              </p:txBody>
            </p:sp>
            <p:sp>
              <p:nvSpPr>
                <p:cNvPr id="2870" name="Line 188321"/>
                <p:cNvSpPr>
                  <a:spLocks noChangeAspect="1" noChangeShapeType="1"/>
                </p:cNvSpPr>
                <p:nvPr/>
              </p:nvSpPr>
              <p:spPr bwMode="auto">
                <a:xfrm>
                  <a:off x="-195" y="1194"/>
                  <a:ext cx="1" cy="12"/>
                </a:xfrm>
                <a:prstGeom prst="line">
                  <a:avLst/>
                </a:prstGeom>
                <a:noFill/>
                <a:ln w="12700">
                  <a:solidFill>
                    <a:srgbClr val="FF0000"/>
                  </a:solidFill>
                  <a:round/>
                  <a:headEnd/>
                  <a:tailEnd/>
                </a:ln>
              </p:spPr>
              <p:txBody>
                <a:bodyPr/>
                <a:lstStyle/>
                <a:p>
                  <a:endParaRPr lang="en-US"/>
                </a:p>
              </p:txBody>
            </p:sp>
            <p:sp>
              <p:nvSpPr>
                <p:cNvPr id="2871" name="Line 188322"/>
                <p:cNvSpPr>
                  <a:spLocks noChangeAspect="1" noChangeShapeType="1"/>
                </p:cNvSpPr>
                <p:nvPr/>
              </p:nvSpPr>
              <p:spPr bwMode="auto">
                <a:xfrm flipV="1">
                  <a:off x="-195" y="1665"/>
                  <a:ext cx="1" cy="6"/>
                </a:xfrm>
                <a:prstGeom prst="line">
                  <a:avLst/>
                </a:prstGeom>
                <a:noFill/>
                <a:ln w="12700">
                  <a:solidFill>
                    <a:srgbClr val="FF0000"/>
                  </a:solidFill>
                  <a:round/>
                  <a:headEnd/>
                  <a:tailEnd/>
                </a:ln>
              </p:spPr>
              <p:txBody>
                <a:bodyPr/>
                <a:lstStyle/>
                <a:p>
                  <a:endParaRPr lang="en-US"/>
                </a:p>
              </p:txBody>
            </p:sp>
            <p:sp>
              <p:nvSpPr>
                <p:cNvPr id="2872" name="Line 188323"/>
                <p:cNvSpPr>
                  <a:spLocks noChangeAspect="1" noChangeShapeType="1"/>
                </p:cNvSpPr>
                <p:nvPr/>
              </p:nvSpPr>
              <p:spPr bwMode="auto">
                <a:xfrm>
                  <a:off x="-195" y="1216"/>
                  <a:ext cx="1" cy="6"/>
                </a:xfrm>
                <a:prstGeom prst="line">
                  <a:avLst/>
                </a:prstGeom>
                <a:noFill/>
                <a:ln w="12700">
                  <a:solidFill>
                    <a:srgbClr val="FF0000"/>
                  </a:solidFill>
                  <a:round/>
                  <a:headEnd/>
                  <a:tailEnd/>
                </a:ln>
              </p:spPr>
              <p:txBody>
                <a:bodyPr/>
                <a:lstStyle/>
                <a:p>
                  <a:endParaRPr lang="en-US"/>
                </a:p>
              </p:txBody>
            </p:sp>
            <p:sp>
              <p:nvSpPr>
                <p:cNvPr id="2873" name="Line 188324"/>
                <p:cNvSpPr>
                  <a:spLocks noChangeAspect="1" noChangeShapeType="1"/>
                </p:cNvSpPr>
                <p:nvPr/>
              </p:nvSpPr>
              <p:spPr bwMode="auto">
                <a:xfrm flipV="1">
                  <a:off x="-195" y="1806"/>
                  <a:ext cx="6" cy="5"/>
                </a:xfrm>
                <a:prstGeom prst="line">
                  <a:avLst/>
                </a:prstGeom>
                <a:noFill/>
                <a:ln w="12700">
                  <a:solidFill>
                    <a:srgbClr val="FF0000"/>
                  </a:solidFill>
                  <a:round/>
                  <a:headEnd/>
                  <a:tailEnd/>
                </a:ln>
              </p:spPr>
              <p:txBody>
                <a:bodyPr/>
                <a:lstStyle/>
                <a:p>
                  <a:endParaRPr lang="en-US"/>
                </a:p>
              </p:txBody>
            </p:sp>
            <p:sp>
              <p:nvSpPr>
                <p:cNvPr id="2874" name="Line 188325"/>
                <p:cNvSpPr>
                  <a:spLocks noChangeAspect="1" noChangeShapeType="1"/>
                </p:cNvSpPr>
                <p:nvPr/>
              </p:nvSpPr>
              <p:spPr bwMode="auto">
                <a:xfrm flipV="1">
                  <a:off x="-195" y="1699"/>
                  <a:ext cx="1" cy="6"/>
                </a:xfrm>
                <a:prstGeom prst="line">
                  <a:avLst/>
                </a:prstGeom>
                <a:noFill/>
                <a:ln w="12700">
                  <a:solidFill>
                    <a:srgbClr val="FF0000"/>
                  </a:solidFill>
                  <a:round/>
                  <a:headEnd/>
                  <a:tailEnd/>
                </a:ln>
              </p:spPr>
              <p:txBody>
                <a:bodyPr/>
                <a:lstStyle/>
                <a:p>
                  <a:endParaRPr lang="en-US"/>
                </a:p>
              </p:txBody>
            </p:sp>
            <p:sp>
              <p:nvSpPr>
                <p:cNvPr id="2875" name="Line 188326"/>
                <p:cNvSpPr>
                  <a:spLocks noChangeAspect="1" noChangeShapeType="1"/>
                </p:cNvSpPr>
                <p:nvPr/>
              </p:nvSpPr>
              <p:spPr bwMode="auto">
                <a:xfrm flipV="1">
                  <a:off x="-195" y="1778"/>
                  <a:ext cx="1" cy="5"/>
                </a:xfrm>
                <a:prstGeom prst="line">
                  <a:avLst/>
                </a:prstGeom>
                <a:noFill/>
                <a:ln w="12700">
                  <a:solidFill>
                    <a:srgbClr val="FF0000"/>
                  </a:solidFill>
                  <a:round/>
                  <a:headEnd/>
                  <a:tailEnd/>
                </a:ln>
              </p:spPr>
              <p:txBody>
                <a:bodyPr/>
                <a:lstStyle/>
                <a:p>
                  <a:endParaRPr lang="en-US"/>
                </a:p>
              </p:txBody>
            </p:sp>
            <p:sp>
              <p:nvSpPr>
                <p:cNvPr id="2876" name="Line 188327"/>
                <p:cNvSpPr>
                  <a:spLocks noChangeAspect="1" noChangeShapeType="1"/>
                </p:cNvSpPr>
                <p:nvPr/>
              </p:nvSpPr>
              <p:spPr bwMode="auto">
                <a:xfrm flipV="1">
                  <a:off x="-195" y="1536"/>
                  <a:ext cx="6" cy="6"/>
                </a:xfrm>
                <a:prstGeom prst="line">
                  <a:avLst/>
                </a:prstGeom>
                <a:noFill/>
                <a:ln w="12700">
                  <a:solidFill>
                    <a:srgbClr val="FF0000"/>
                  </a:solidFill>
                  <a:round/>
                  <a:headEnd/>
                  <a:tailEnd/>
                </a:ln>
              </p:spPr>
              <p:txBody>
                <a:bodyPr/>
                <a:lstStyle/>
                <a:p>
                  <a:endParaRPr lang="en-US"/>
                </a:p>
              </p:txBody>
            </p:sp>
            <p:sp>
              <p:nvSpPr>
                <p:cNvPr id="2877" name="Line 188328"/>
                <p:cNvSpPr>
                  <a:spLocks noChangeAspect="1" noChangeShapeType="1"/>
                </p:cNvSpPr>
                <p:nvPr/>
              </p:nvSpPr>
              <p:spPr bwMode="auto">
                <a:xfrm flipH="1">
                  <a:off x="-200" y="1082"/>
                  <a:ext cx="5" cy="1"/>
                </a:xfrm>
                <a:prstGeom prst="line">
                  <a:avLst/>
                </a:prstGeom>
                <a:noFill/>
                <a:ln w="12700">
                  <a:solidFill>
                    <a:srgbClr val="FF0000"/>
                  </a:solidFill>
                  <a:round/>
                  <a:headEnd/>
                  <a:tailEnd/>
                </a:ln>
              </p:spPr>
              <p:txBody>
                <a:bodyPr/>
                <a:lstStyle/>
                <a:p>
                  <a:endParaRPr lang="en-US"/>
                </a:p>
              </p:txBody>
            </p:sp>
            <p:sp>
              <p:nvSpPr>
                <p:cNvPr id="2878" name="Line 188329"/>
                <p:cNvSpPr>
                  <a:spLocks noChangeAspect="1" noChangeShapeType="1"/>
                </p:cNvSpPr>
                <p:nvPr/>
              </p:nvSpPr>
              <p:spPr bwMode="auto">
                <a:xfrm>
                  <a:off x="-200" y="1194"/>
                  <a:ext cx="5" cy="1"/>
                </a:xfrm>
                <a:prstGeom prst="line">
                  <a:avLst/>
                </a:prstGeom>
                <a:noFill/>
                <a:ln w="12700">
                  <a:solidFill>
                    <a:srgbClr val="FF0000"/>
                  </a:solidFill>
                  <a:round/>
                  <a:headEnd/>
                  <a:tailEnd/>
                </a:ln>
              </p:spPr>
              <p:txBody>
                <a:bodyPr/>
                <a:lstStyle/>
                <a:p>
                  <a:endParaRPr lang="en-US"/>
                </a:p>
              </p:txBody>
            </p:sp>
            <p:sp>
              <p:nvSpPr>
                <p:cNvPr id="2879" name="Line 188330"/>
                <p:cNvSpPr>
                  <a:spLocks noChangeAspect="1" noChangeShapeType="1"/>
                </p:cNvSpPr>
                <p:nvPr/>
              </p:nvSpPr>
              <p:spPr bwMode="auto">
                <a:xfrm>
                  <a:off x="-200" y="1530"/>
                  <a:ext cx="5" cy="1"/>
                </a:xfrm>
                <a:prstGeom prst="line">
                  <a:avLst/>
                </a:prstGeom>
                <a:noFill/>
                <a:ln w="12700">
                  <a:solidFill>
                    <a:srgbClr val="FF0000"/>
                  </a:solidFill>
                  <a:round/>
                  <a:headEnd/>
                  <a:tailEnd/>
                </a:ln>
              </p:spPr>
              <p:txBody>
                <a:bodyPr/>
                <a:lstStyle/>
                <a:p>
                  <a:endParaRPr lang="en-US"/>
                </a:p>
              </p:txBody>
            </p:sp>
            <p:sp>
              <p:nvSpPr>
                <p:cNvPr id="2880" name="Line 188331"/>
                <p:cNvSpPr>
                  <a:spLocks noChangeAspect="1" noChangeShapeType="1"/>
                </p:cNvSpPr>
                <p:nvPr/>
              </p:nvSpPr>
              <p:spPr bwMode="auto">
                <a:xfrm>
                  <a:off x="-200" y="1727"/>
                  <a:ext cx="5" cy="1"/>
                </a:xfrm>
                <a:prstGeom prst="line">
                  <a:avLst/>
                </a:prstGeom>
                <a:noFill/>
                <a:ln w="12700">
                  <a:solidFill>
                    <a:srgbClr val="FF0000"/>
                  </a:solidFill>
                  <a:round/>
                  <a:headEnd/>
                  <a:tailEnd/>
                </a:ln>
              </p:spPr>
              <p:txBody>
                <a:bodyPr/>
                <a:lstStyle/>
                <a:p>
                  <a:endParaRPr lang="en-US"/>
                </a:p>
              </p:txBody>
            </p:sp>
            <p:sp>
              <p:nvSpPr>
                <p:cNvPr id="2881" name="Line 188332"/>
                <p:cNvSpPr>
                  <a:spLocks noChangeAspect="1" noChangeShapeType="1"/>
                </p:cNvSpPr>
                <p:nvPr/>
              </p:nvSpPr>
              <p:spPr bwMode="auto">
                <a:xfrm flipV="1">
                  <a:off x="-200" y="1783"/>
                  <a:ext cx="5" cy="6"/>
                </a:xfrm>
                <a:prstGeom prst="line">
                  <a:avLst/>
                </a:prstGeom>
                <a:noFill/>
                <a:ln w="12700">
                  <a:solidFill>
                    <a:srgbClr val="FF0000"/>
                  </a:solidFill>
                  <a:round/>
                  <a:headEnd/>
                  <a:tailEnd/>
                </a:ln>
              </p:spPr>
              <p:txBody>
                <a:bodyPr/>
                <a:lstStyle/>
                <a:p>
                  <a:endParaRPr lang="en-US"/>
                </a:p>
              </p:txBody>
            </p:sp>
            <p:sp>
              <p:nvSpPr>
                <p:cNvPr id="2882" name="Line 188333"/>
                <p:cNvSpPr>
                  <a:spLocks noChangeAspect="1" noChangeShapeType="1"/>
                </p:cNvSpPr>
                <p:nvPr/>
              </p:nvSpPr>
              <p:spPr bwMode="auto">
                <a:xfrm>
                  <a:off x="-200" y="1660"/>
                  <a:ext cx="5" cy="5"/>
                </a:xfrm>
                <a:prstGeom prst="line">
                  <a:avLst/>
                </a:prstGeom>
                <a:noFill/>
                <a:ln w="12700">
                  <a:solidFill>
                    <a:srgbClr val="FF0000"/>
                  </a:solidFill>
                  <a:round/>
                  <a:headEnd/>
                  <a:tailEnd/>
                </a:ln>
              </p:spPr>
              <p:txBody>
                <a:bodyPr/>
                <a:lstStyle/>
                <a:p>
                  <a:endParaRPr lang="en-US"/>
                </a:p>
              </p:txBody>
            </p:sp>
            <p:sp>
              <p:nvSpPr>
                <p:cNvPr id="2883" name="Line 188334"/>
                <p:cNvSpPr>
                  <a:spLocks noChangeAspect="1" noChangeShapeType="1"/>
                </p:cNvSpPr>
                <p:nvPr/>
              </p:nvSpPr>
              <p:spPr bwMode="auto">
                <a:xfrm flipV="1">
                  <a:off x="-200" y="1822"/>
                  <a:ext cx="1" cy="6"/>
                </a:xfrm>
                <a:prstGeom prst="line">
                  <a:avLst/>
                </a:prstGeom>
                <a:noFill/>
                <a:ln w="12700">
                  <a:solidFill>
                    <a:srgbClr val="FF0000"/>
                  </a:solidFill>
                  <a:round/>
                  <a:headEnd/>
                  <a:tailEnd/>
                </a:ln>
              </p:spPr>
              <p:txBody>
                <a:bodyPr/>
                <a:lstStyle/>
                <a:p>
                  <a:endParaRPr lang="en-US"/>
                </a:p>
              </p:txBody>
            </p:sp>
            <p:sp>
              <p:nvSpPr>
                <p:cNvPr id="2884" name="Line 188335"/>
                <p:cNvSpPr>
                  <a:spLocks noChangeAspect="1" noChangeShapeType="1"/>
                </p:cNvSpPr>
                <p:nvPr/>
              </p:nvSpPr>
              <p:spPr bwMode="auto">
                <a:xfrm flipV="1">
                  <a:off x="-200" y="1828"/>
                  <a:ext cx="1" cy="6"/>
                </a:xfrm>
                <a:prstGeom prst="line">
                  <a:avLst/>
                </a:prstGeom>
                <a:noFill/>
                <a:ln w="12700">
                  <a:solidFill>
                    <a:srgbClr val="FF0000"/>
                  </a:solidFill>
                  <a:round/>
                  <a:headEnd/>
                  <a:tailEnd/>
                </a:ln>
              </p:spPr>
              <p:txBody>
                <a:bodyPr/>
                <a:lstStyle/>
                <a:p>
                  <a:endParaRPr lang="en-US"/>
                </a:p>
              </p:txBody>
            </p:sp>
            <p:sp>
              <p:nvSpPr>
                <p:cNvPr id="2885" name="Line 188336"/>
                <p:cNvSpPr>
                  <a:spLocks noChangeAspect="1" noChangeShapeType="1"/>
                </p:cNvSpPr>
                <p:nvPr/>
              </p:nvSpPr>
              <p:spPr bwMode="auto">
                <a:xfrm>
                  <a:off x="-200" y="1373"/>
                  <a:ext cx="5" cy="6"/>
                </a:xfrm>
                <a:prstGeom prst="line">
                  <a:avLst/>
                </a:prstGeom>
                <a:noFill/>
                <a:ln w="12700">
                  <a:solidFill>
                    <a:srgbClr val="FF0000"/>
                  </a:solidFill>
                  <a:round/>
                  <a:headEnd/>
                  <a:tailEnd/>
                </a:ln>
              </p:spPr>
              <p:txBody>
                <a:bodyPr/>
                <a:lstStyle/>
                <a:p>
                  <a:endParaRPr lang="en-US"/>
                </a:p>
              </p:txBody>
            </p:sp>
            <p:sp>
              <p:nvSpPr>
                <p:cNvPr id="2886" name="Line 188337"/>
                <p:cNvSpPr>
                  <a:spLocks noChangeAspect="1" noChangeShapeType="1"/>
                </p:cNvSpPr>
                <p:nvPr/>
              </p:nvSpPr>
              <p:spPr bwMode="auto">
                <a:xfrm flipV="1">
                  <a:off x="-200" y="1761"/>
                  <a:ext cx="5" cy="6"/>
                </a:xfrm>
                <a:prstGeom prst="line">
                  <a:avLst/>
                </a:prstGeom>
                <a:noFill/>
                <a:ln w="12700">
                  <a:solidFill>
                    <a:srgbClr val="FF0000"/>
                  </a:solidFill>
                  <a:round/>
                  <a:headEnd/>
                  <a:tailEnd/>
                </a:ln>
              </p:spPr>
              <p:txBody>
                <a:bodyPr/>
                <a:lstStyle/>
                <a:p>
                  <a:endParaRPr lang="en-US"/>
                </a:p>
              </p:txBody>
            </p:sp>
            <p:sp>
              <p:nvSpPr>
                <p:cNvPr id="2887" name="Line 188338"/>
                <p:cNvSpPr>
                  <a:spLocks noChangeAspect="1" noChangeShapeType="1"/>
                </p:cNvSpPr>
                <p:nvPr/>
              </p:nvSpPr>
              <p:spPr bwMode="auto">
                <a:xfrm flipV="1">
                  <a:off x="-200" y="1817"/>
                  <a:ext cx="1" cy="5"/>
                </a:xfrm>
                <a:prstGeom prst="line">
                  <a:avLst/>
                </a:prstGeom>
                <a:noFill/>
                <a:ln w="12700">
                  <a:solidFill>
                    <a:srgbClr val="FF0000"/>
                  </a:solidFill>
                  <a:round/>
                  <a:headEnd/>
                  <a:tailEnd/>
                </a:ln>
              </p:spPr>
              <p:txBody>
                <a:bodyPr/>
                <a:lstStyle/>
                <a:p>
                  <a:endParaRPr lang="en-US"/>
                </a:p>
              </p:txBody>
            </p:sp>
            <p:sp>
              <p:nvSpPr>
                <p:cNvPr id="2888" name="Line 188339"/>
                <p:cNvSpPr>
                  <a:spLocks noChangeAspect="1" noChangeShapeType="1"/>
                </p:cNvSpPr>
                <p:nvPr/>
              </p:nvSpPr>
              <p:spPr bwMode="auto">
                <a:xfrm flipV="1">
                  <a:off x="-200" y="1811"/>
                  <a:ext cx="1" cy="6"/>
                </a:xfrm>
                <a:prstGeom prst="line">
                  <a:avLst/>
                </a:prstGeom>
                <a:noFill/>
                <a:ln w="12700">
                  <a:solidFill>
                    <a:srgbClr val="FF0000"/>
                  </a:solidFill>
                  <a:round/>
                  <a:headEnd/>
                  <a:tailEnd/>
                </a:ln>
              </p:spPr>
              <p:txBody>
                <a:bodyPr/>
                <a:lstStyle/>
                <a:p>
                  <a:endParaRPr lang="en-US"/>
                </a:p>
              </p:txBody>
            </p:sp>
            <p:sp>
              <p:nvSpPr>
                <p:cNvPr id="2889" name="Line 188340"/>
                <p:cNvSpPr>
                  <a:spLocks noChangeAspect="1" noChangeShapeType="1"/>
                </p:cNvSpPr>
                <p:nvPr/>
              </p:nvSpPr>
              <p:spPr bwMode="auto">
                <a:xfrm flipV="1">
                  <a:off x="-200" y="1789"/>
                  <a:ext cx="1" cy="5"/>
                </a:xfrm>
                <a:prstGeom prst="line">
                  <a:avLst/>
                </a:prstGeom>
                <a:noFill/>
                <a:ln w="12700">
                  <a:solidFill>
                    <a:srgbClr val="FF0000"/>
                  </a:solidFill>
                  <a:round/>
                  <a:headEnd/>
                  <a:tailEnd/>
                </a:ln>
              </p:spPr>
              <p:txBody>
                <a:bodyPr/>
                <a:lstStyle/>
                <a:p>
                  <a:endParaRPr lang="en-US"/>
                </a:p>
              </p:txBody>
            </p:sp>
            <p:sp>
              <p:nvSpPr>
                <p:cNvPr id="2890" name="Line 188341"/>
                <p:cNvSpPr>
                  <a:spLocks noChangeAspect="1" noChangeShapeType="1"/>
                </p:cNvSpPr>
                <p:nvPr/>
              </p:nvSpPr>
              <p:spPr bwMode="auto">
                <a:xfrm flipV="1">
                  <a:off x="-200" y="1671"/>
                  <a:ext cx="5" cy="6"/>
                </a:xfrm>
                <a:prstGeom prst="line">
                  <a:avLst/>
                </a:prstGeom>
                <a:noFill/>
                <a:ln w="12700">
                  <a:solidFill>
                    <a:srgbClr val="FF0000"/>
                  </a:solidFill>
                  <a:round/>
                  <a:headEnd/>
                  <a:tailEnd/>
                </a:ln>
              </p:spPr>
              <p:txBody>
                <a:bodyPr/>
                <a:lstStyle/>
                <a:p>
                  <a:endParaRPr lang="en-US"/>
                </a:p>
              </p:txBody>
            </p:sp>
            <p:sp>
              <p:nvSpPr>
                <p:cNvPr id="2891" name="Line 188342"/>
                <p:cNvSpPr>
                  <a:spLocks noChangeAspect="1" noChangeShapeType="1"/>
                </p:cNvSpPr>
                <p:nvPr/>
              </p:nvSpPr>
              <p:spPr bwMode="auto">
                <a:xfrm flipV="1">
                  <a:off x="-200" y="1834"/>
                  <a:ext cx="1" cy="6"/>
                </a:xfrm>
                <a:prstGeom prst="line">
                  <a:avLst/>
                </a:prstGeom>
                <a:noFill/>
                <a:ln w="12700">
                  <a:solidFill>
                    <a:srgbClr val="FF0000"/>
                  </a:solidFill>
                  <a:round/>
                  <a:headEnd/>
                  <a:tailEnd/>
                </a:ln>
              </p:spPr>
              <p:txBody>
                <a:bodyPr/>
                <a:lstStyle/>
                <a:p>
                  <a:endParaRPr lang="en-US"/>
                </a:p>
              </p:txBody>
            </p:sp>
            <p:sp>
              <p:nvSpPr>
                <p:cNvPr id="2892" name="Line 188343"/>
                <p:cNvSpPr>
                  <a:spLocks noChangeAspect="1" noChangeShapeType="1"/>
                </p:cNvSpPr>
                <p:nvPr/>
              </p:nvSpPr>
              <p:spPr bwMode="auto">
                <a:xfrm flipV="1">
                  <a:off x="-200" y="1806"/>
                  <a:ext cx="1" cy="5"/>
                </a:xfrm>
                <a:prstGeom prst="line">
                  <a:avLst/>
                </a:prstGeom>
                <a:noFill/>
                <a:ln w="12700">
                  <a:solidFill>
                    <a:srgbClr val="FF0000"/>
                  </a:solidFill>
                  <a:round/>
                  <a:headEnd/>
                  <a:tailEnd/>
                </a:ln>
              </p:spPr>
              <p:txBody>
                <a:bodyPr/>
                <a:lstStyle/>
                <a:p>
                  <a:endParaRPr lang="en-US"/>
                </a:p>
              </p:txBody>
            </p:sp>
            <p:sp>
              <p:nvSpPr>
                <p:cNvPr id="2893" name="Line 188344"/>
                <p:cNvSpPr>
                  <a:spLocks noChangeAspect="1" noChangeShapeType="1"/>
                </p:cNvSpPr>
                <p:nvPr/>
              </p:nvSpPr>
              <p:spPr bwMode="auto">
                <a:xfrm flipV="1">
                  <a:off x="-200" y="1794"/>
                  <a:ext cx="1" cy="6"/>
                </a:xfrm>
                <a:prstGeom prst="line">
                  <a:avLst/>
                </a:prstGeom>
                <a:noFill/>
                <a:ln w="12700">
                  <a:solidFill>
                    <a:srgbClr val="FF0000"/>
                  </a:solidFill>
                  <a:round/>
                  <a:headEnd/>
                  <a:tailEnd/>
                </a:ln>
              </p:spPr>
              <p:txBody>
                <a:bodyPr/>
                <a:lstStyle/>
                <a:p>
                  <a:endParaRPr lang="en-US"/>
                </a:p>
              </p:txBody>
            </p:sp>
            <p:sp>
              <p:nvSpPr>
                <p:cNvPr id="2894" name="Line 188345"/>
                <p:cNvSpPr>
                  <a:spLocks noChangeAspect="1" noChangeShapeType="1"/>
                </p:cNvSpPr>
                <p:nvPr/>
              </p:nvSpPr>
              <p:spPr bwMode="auto">
                <a:xfrm flipV="1">
                  <a:off x="-200" y="1800"/>
                  <a:ext cx="1" cy="6"/>
                </a:xfrm>
                <a:prstGeom prst="line">
                  <a:avLst/>
                </a:prstGeom>
                <a:noFill/>
                <a:ln w="12700">
                  <a:solidFill>
                    <a:srgbClr val="FF0000"/>
                  </a:solidFill>
                  <a:round/>
                  <a:headEnd/>
                  <a:tailEnd/>
                </a:ln>
              </p:spPr>
              <p:txBody>
                <a:bodyPr/>
                <a:lstStyle/>
                <a:p>
                  <a:endParaRPr lang="en-US"/>
                </a:p>
              </p:txBody>
            </p:sp>
            <p:sp>
              <p:nvSpPr>
                <p:cNvPr id="2895" name="Line 188346"/>
                <p:cNvSpPr>
                  <a:spLocks noChangeAspect="1" noChangeShapeType="1"/>
                </p:cNvSpPr>
                <p:nvPr/>
              </p:nvSpPr>
              <p:spPr bwMode="auto">
                <a:xfrm flipV="1">
                  <a:off x="-200" y="1840"/>
                  <a:ext cx="1" cy="5"/>
                </a:xfrm>
                <a:prstGeom prst="line">
                  <a:avLst/>
                </a:prstGeom>
                <a:noFill/>
                <a:ln w="12700">
                  <a:solidFill>
                    <a:srgbClr val="FF0000"/>
                  </a:solidFill>
                  <a:round/>
                  <a:headEnd/>
                  <a:tailEnd/>
                </a:ln>
              </p:spPr>
              <p:txBody>
                <a:bodyPr/>
                <a:lstStyle/>
                <a:p>
                  <a:endParaRPr lang="en-US"/>
                </a:p>
              </p:txBody>
            </p:sp>
            <p:sp>
              <p:nvSpPr>
                <p:cNvPr id="2896" name="Line 188347"/>
                <p:cNvSpPr>
                  <a:spLocks noChangeAspect="1" noChangeShapeType="1"/>
                </p:cNvSpPr>
                <p:nvPr/>
              </p:nvSpPr>
              <p:spPr bwMode="auto">
                <a:xfrm>
                  <a:off x="-200" y="1705"/>
                  <a:ext cx="5" cy="1"/>
                </a:xfrm>
                <a:prstGeom prst="line">
                  <a:avLst/>
                </a:prstGeom>
                <a:noFill/>
                <a:ln w="12700">
                  <a:solidFill>
                    <a:srgbClr val="FF0000"/>
                  </a:solidFill>
                  <a:round/>
                  <a:headEnd/>
                  <a:tailEnd/>
                </a:ln>
              </p:spPr>
              <p:txBody>
                <a:bodyPr/>
                <a:lstStyle/>
                <a:p>
                  <a:endParaRPr lang="en-US"/>
                </a:p>
              </p:txBody>
            </p:sp>
            <p:sp>
              <p:nvSpPr>
                <p:cNvPr id="2897" name="Line 188348"/>
                <p:cNvSpPr>
                  <a:spLocks noChangeAspect="1" noChangeShapeType="1"/>
                </p:cNvSpPr>
                <p:nvPr/>
              </p:nvSpPr>
              <p:spPr bwMode="auto">
                <a:xfrm>
                  <a:off x="-200" y="1216"/>
                  <a:ext cx="5" cy="1"/>
                </a:xfrm>
                <a:prstGeom prst="line">
                  <a:avLst/>
                </a:prstGeom>
                <a:noFill/>
                <a:ln w="12700">
                  <a:solidFill>
                    <a:srgbClr val="FF0000"/>
                  </a:solidFill>
                  <a:round/>
                  <a:headEnd/>
                  <a:tailEnd/>
                </a:ln>
              </p:spPr>
              <p:txBody>
                <a:bodyPr/>
                <a:lstStyle/>
                <a:p>
                  <a:endParaRPr lang="en-US"/>
                </a:p>
              </p:txBody>
            </p:sp>
            <p:sp>
              <p:nvSpPr>
                <p:cNvPr id="2898" name="Line 188349"/>
                <p:cNvSpPr>
                  <a:spLocks noChangeAspect="1" noChangeShapeType="1"/>
                </p:cNvSpPr>
                <p:nvPr/>
              </p:nvSpPr>
              <p:spPr bwMode="auto">
                <a:xfrm>
                  <a:off x="-200" y="1250"/>
                  <a:ext cx="5" cy="6"/>
                </a:xfrm>
                <a:prstGeom prst="line">
                  <a:avLst/>
                </a:prstGeom>
                <a:noFill/>
                <a:ln w="12700">
                  <a:solidFill>
                    <a:srgbClr val="FF0000"/>
                  </a:solidFill>
                  <a:round/>
                  <a:headEnd/>
                  <a:tailEnd/>
                </a:ln>
              </p:spPr>
              <p:txBody>
                <a:bodyPr/>
                <a:lstStyle/>
                <a:p>
                  <a:endParaRPr lang="en-US"/>
                </a:p>
              </p:txBody>
            </p:sp>
            <p:sp>
              <p:nvSpPr>
                <p:cNvPr id="2899" name="Line 188350"/>
                <p:cNvSpPr>
                  <a:spLocks noChangeAspect="1" noChangeShapeType="1"/>
                </p:cNvSpPr>
                <p:nvPr/>
              </p:nvSpPr>
              <p:spPr bwMode="auto">
                <a:xfrm>
                  <a:off x="-200" y="1397"/>
                  <a:ext cx="5" cy="1"/>
                </a:xfrm>
                <a:prstGeom prst="line">
                  <a:avLst/>
                </a:prstGeom>
                <a:noFill/>
                <a:ln w="12700">
                  <a:solidFill>
                    <a:srgbClr val="FF0000"/>
                  </a:solidFill>
                  <a:round/>
                  <a:headEnd/>
                  <a:tailEnd/>
                </a:ln>
              </p:spPr>
              <p:txBody>
                <a:bodyPr/>
                <a:lstStyle/>
                <a:p>
                  <a:endParaRPr lang="en-US"/>
                </a:p>
              </p:txBody>
            </p:sp>
            <p:sp>
              <p:nvSpPr>
                <p:cNvPr id="2900" name="Line 188351"/>
                <p:cNvSpPr>
                  <a:spLocks noChangeAspect="1" noChangeShapeType="1"/>
                </p:cNvSpPr>
                <p:nvPr/>
              </p:nvSpPr>
              <p:spPr bwMode="auto">
                <a:xfrm>
                  <a:off x="-200" y="1683"/>
                  <a:ext cx="5" cy="1"/>
                </a:xfrm>
                <a:prstGeom prst="line">
                  <a:avLst/>
                </a:prstGeom>
                <a:noFill/>
                <a:ln w="12700">
                  <a:solidFill>
                    <a:srgbClr val="FF0000"/>
                  </a:solidFill>
                  <a:round/>
                  <a:headEnd/>
                  <a:tailEnd/>
                </a:ln>
              </p:spPr>
              <p:txBody>
                <a:bodyPr/>
                <a:lstStyle/>
                <a:p>
                  <a:endParaRPr lang="en-US"/>
                </a:p>
              </p:txBody>
            </p:sp>
            <p:sp>
              <p:nvSpPr>
                <p:cNvPr id="2901" name="Line 188352"/>
                <p:cNvSpPr>
                  <a:spLocks noChangeAspect="1" noChangeShapeType="1"/>
                </p:cNvSpPr>
                <p:nvPr/>
              </p:nvSpPr>
              <p:spPr bwMode="auto">
                <a:xfrm>
                  <a:off x="-200" y="1183"/>
                  <a:ext cx="1" cy="11"/>
                </a:xfrm>
                <a:prstGeom prst="line">
                  <a:avLst/>
                </a:prstGeom>
                <a:noFill/>
                <a:ln w="12700">
                  <a:solidFill>
                    <a:srgbClr val="FF0000"/>
                  </a:solidFill>
                  <a:round/>
                  <a:headEnd/>
                  <a:tailEnd/>
                </a:ln>
              </p:spPr>
              <p:txBody>
                <a:bodyPr/>
                <a:lstStyle/>
                <a:p>
                  <a:endParaRPr lang="en-US"/>
                </a:p>
              </p:txBody>
            </p:sp>
            <p:sp>
              <p:nvSpPr>
                <p:cNvPr id="2902" name="Line 188353"/>
                <p:cNvSpPr>
                  <a:spLocks noChangeAspect="1" noChangeShapeType="1"/>
                </p:cNvSpPr>
                <p:nvPr/>
              </p:nvSpPr>
              <p:spPr bwMode="auto">
                <a:xfrm flipV="1">
                  <a:off x="-200" y="1845"/>
                  <a:ext cx="1" cy="5"/>
                </a:xfrm>
                <a:prstGeom prst="line">
                  <a:avLst/>
                </a:prstGeom>
                <a:noFill/>
                <a:ln w="12700">
                  <a:solidFill>
                    <a:srgbClr val="FF0000"/>
                  </a:solidFill>
                  <a:round/>
                  <a:headEnd/>
                  <a:tailEnd/>
                </a:ln>
              </p:spPr>
              <p:txBody>
                <a:bodyPr/>
                <a:lstStyle/>
                <a:p>
                  <a:endParaRPr lang="en-US"/>
                </a:p>
              </p:txBody>
            </p:sp>
            <p:sp>
              <p:nvSpPr>
                <p:cNvPr id="2903" name="Line 188354"/>
                <p:cNvSpPr>
                  <a:spLocks noChangeAspect="1" noChangeShapeType="1"/>
                </p:cNvSpPr>
                <p:nvPr/>
              </p:nvSpPr>
              <p:spPr bwMode="auto">
                <a:xfrm flipH="1">
                  <a:off x="-205" y="1082"/>
                  <a:ext cx="5" cy="5"/>
                </a:xfrm>
                <a:prstGeom prst="line">
                  <a:avLst/>
                </a:prstGeom>
                <a:noFill/>
                <a:ln w="12700">
                  <a:solidFill>
                    <a:srgbClr val="FF0000"/>
                  </a:solidFill>
                  <a:round/>
                  <a:headEnd/>
                  <a:tailEnd/>
                </a:ln>
              </p:spPr>
              <p:txBody>
                <a:bodyPr/>
                <a:lstStyle/>
                <a:p>
                  <a:endParaRPr lang="en-US"/>
                </a:p>
              </p:txBody>
            </p:sp>
            <p:sp>
              <p:nvSpPr>
                <p:cNvPr id="2904" name="Line 188355"/>
                <p:cNvSpPr>
                  <a:spLocks noChangeAspect="1" noChangeShapeType="1"/>
                </p:cNvSpPr>
                <p:nvPr/>
              </p:nvSpPr>
              <p:spPr bwMode="auto">
                <a:xfrm>
                  <a:off x="-200" y="1811"/>
                  <a:ext cx="5" cy="1"/>
                </a:xfrm>
                <a:prstGeom prst="line">
                  <a:avLst/>
                </a:prstGeom>
                <a:noFill/>
                <a:ln w="12700">
                  <a:solidFill>
                    <a:srgbClr val="FF0000"/>
                  </a:solidFill>
                  <a:round/>
                  <a:headEnd/>
                  <a:tailEnd/>
                </a:ln>
              </p:spPr>
              <p:txBody>
                <a:bodyPr/>
                <a:lstStyle/>
                <a:p>
                  <a:endParaRPr lang="en-US"/>
                </a:p>
              </p:txBody>
            </p:sp>
            <p:sp>
              <p:nvSpPr>
                <p:cNvPr id="2905" name="Line 188356"/>
                <p:cNvSpPr>
                  <a:spLocks noChangeAspect="1" noChangeShapeType="1"/>
                </p:cNvSpPr>
                <p:nvPr/>
              </p:nvSpPr>
              <p:spPr bwMode="auto">
                <a:xfrm flipV="1">
                  <a:off x="-200" y="1727"/>
                  <a:ext cx="1" cy="6"/>
                </a:xfrm>
                <a:prstGeom prst="line">
                  <a:avLst/>
                </a:prstGeom>
                <a:noFill/>
                <a:ln w="12700">
                  <a:solidFill>
                    <a:srgbClr val="FF0000"/>
                  </a:solidFill>
                  <a:round/>
                  <a:headEnd/>
                  <a:tailEnd/>
                </a:ln>
              </p:spPr>
              <p:txBody>
                <a:bodyPr/>
                <a:lstStyle/>
                <a:p>
                  <a:endParaRPr lang="en-US"/>
                </a:p>
              </p:txBody>
            </p:sp>
            <p:sp>
              <p:nvSpPr>
                <p:cNvPr id="2906" name="Line 188357"/>
                <p:cNvSpPr>
                  <a:spLocks noChangeAspect="1" noChangeShapeType="1"/>
                </p:cNvSpPr>
                <p:nvPr/>
              </p:nvSpPr>
              <p:spPr bwMode="auto">
                <a:xfrm>
                  <a:off x="-200" y="1369"/>
                  <a:ext cx="1" cy="4"/>
                </a:xfrm>
                <a:prstGeom prst="line">
                  <a:avLst/>
                </a:prstGeom>
                <a:noFill/>
                <a:ln w="12700">
                  <a:solidFill>
                    <a:srgbClr val="FF0000"/>
                  </a:solidFill>
                  <a:round/>
                  <a:headEnd/>
                  <a:tailEnd/>
                </a:ln>
              </p:spPr>
              <p:txBody>
                <a:bodyPr/>
                <a:lstStyle/>
                <a:p>
                  <a:endParaRPr lang="en-US"/>
                </a:p>
              </p:txBody>
            </p:sp>
            <p:sp>
              <p:nvSpPr>
                <p:cNvPr id="2907" name="Line 188358"/>
                <p:cNvSpPr>
                  <a:spLocks noChangeAspect="1" noChangeShapeType="1"/>
                </p:cNvSpPr>
                <p:nvPr/>
              </p:nvSpPr>
              <p:spPr bwMode="auto">
                <a:xfrm flipV="1">
                  <a:off x="-200" y="1850"/>
                  <a:ext cx="1" cy="6"/>
                </a:xfrm>
                <a:prstGeom prst="line">
                  <a:avLst/>
                </a:prstGeom>
                <a:noFill/>
                <a:ln w="12700">
                  <a:solidFill>
                    <a:srgbClr val="FF0000"/>
                  </a:solidFill>
                  <a:round/>
                  <a:headEnd/>
                  <a:tailEnd/>
                </a:ln>
              </p:spPr>
              <p:txBody>
                <a:bodyPr/>
                <a:lstStyle/>
                <a:p>
                  <a:endParaRPr lang="en-US"/>
                </a:p>
              </p:txBody>
            </p:sp>
            <p:sp>
              <p:nvSpPr>
                <p:cNvPr id="2908" name="Line 188359"/>
                <p:cNvSpPr>
                  <a:spLocks noChangeAspect="1" noChangeShapeType="1"/>
                </p:cNvSpPr>
                <p:nvPr/>
              </p:nvSpPr>
              <p:spPr bwMode="auto">
                <a:xfrm>
                  <a:off x="-205" y="1530"/>
                  <a:ext cx="5" cy="1"/>
                </a:xfrm>
                <a:prstGeom prst="line">
                  <a:avLst/>
                </a:prstGeom>
                <a:noFill/>
                <a:ln w="12700">
                  <a:solidFill>
                    <a:srgbClr val="FF0000"/>
                  </a:solidFill>
                  <a:round/>
                  <a:headEnd/>
                  <a:tailEnd/>
                </a:ln>
              </p:spPr>
              <p:txBody>
                <a:bodyPr/>
                <a:lstStyle/>
                <a:p>
                  <a:endParaRPr lang="en-US"/>
                </a:p>
              </p:txBody>
            </p:sp>
            <p:sp>
              <p:nvSpPr>
                <p:cNvPr id="2909" name="Line 188360"/>
                <p:cNvSpPr>
                  <a:spLocks noChangeAspect="1" noChangeShapeType="1"/>
                </p:cNvSpPr>
                <p:nvPr/>
              </p:nvSpPr>
              <p:spPr bwMode="auto">
                <a:xfrm>
                  <a:off x="-205" y="1705"/>
                  <a:ext cx="5" cy="1"/>
                </a:xfrm>
                <a:prstGeom prst="line">
                  <a:avLst/>
                </a:prstGeom>
                <a:noFill/>
                <a:ln w="12700">
                  <a:solidFill>
                    <a:srgbClr val="FF0000"/>
                  </a:solidFill>
                  <a:round/>
                  <a:headEnd/>
                  <a:tailEnd/>
                </a:ln>
              </p:spPr>
              <p:txBody>
                <a:bodyPr/>
                <a:lstStyle/>
                <a:p>
                  <a:endParaRPr lang="en-US"/>
                </a:p>
              </p:txBody>
            </p:sp>
            <p:sp>
              <p:nvSpPr>
                <p:cNvPr id="2910" name="Line 188361"/>
                <p:cNvSpPr>
                  <a:spLocks noChangeAspect="1" noChangeShapeType="1"/>
                </p:cNvSpPr>
                <p:nvPr/>
              </p:nvSpPr>
              <p:spPr bwMode="auto">
                <a:xfrm flipV="1">
                  <a:off x="-205" y="1856"/>
                  <a:ext cx="5" cy="6"/>
                </a:xfrm>
                <a:prstGeom prst="line">
                  <a:avLst/>
                </a:prstGeom>
                <a:noFill/>
                <a:ln w="12700">
                  <a:solidFill>
                    <a:srgbClr val="FF0000"/>
                  </a:solidFill>
                  <a:round/>
                  <a:headEnd/>
                  <a:tailEnd/>
                </a:ln>
              </p:spPr>
              <p:txBody>
                <a:bodyPr/>
                <a:lstStyle/>
                <a:p>
                  <a:endParaRPr lang="en-US"/>
                </a:p>
              </p:txBody>
            </p:sp>
            <p:sp>
              <p:nvSpPr>
                <p:cNvPr id="2911" name="Line 188362"/>
                <p:cNvSpPr>
                  <a:spLocks noChangeAspect="1" noChangeShapeType="1"/>
                </p:cNvSpPr>
                <p:nvPr/>
              </p:nvSpPr>
              <p:spPr bwMode="auto">
                <a:xfrm>
                  <a:off x="-205" y="1767"/>
                  <a:ext cx="5" cy="1"/>
                </a:xfrm>
                <a:prstGeom prst="line">
                  <a:avLst/>
                </a:prstGeom>
                <a:noFill/>
                <a:ln w="12700">
                  <a:solidFill>
                    <a:srgbClr val="FF0000"/>
                  </a:solidFill>
                  <a:round/>
                  <a:headEnd/>
                  <a:tailEnd/>
                </a:ln>
              </p:spPr>
              <p:txBody>
                <a:bodyPr/>
                <a:lstStyle/>
                <a:p>
                  <a:endParaRPr lang="en-US"/>
                </a:p>
              </p:txBody>
            </p:sp>
            <p:sp>
              <p:nvSpPr>
                <p:cNvPr id="2912" name="Line 188363"/>
                <p:cNvSpPr>
                  <a:spLocks noChangeAspect="1" noChangeShapeType="1"/>
                </p:cNvSpPr>
                <p:nvPr/>
              </p:nvSpPr>
              <p:spPr bwMode="auto">
                <a:xfrm>
                  <a:off x="-205" y="1660"/>
                  <a:ext cx="5" cy="1"/>
                </a:xfrm>
                <a:prstGeom prst="line">
                  <a:avLst/>
                </a:prstGeom>
                <a:noFill/>
                <a:ln w="12700">
                  <a:solidFill>
                    <a:srgbClr val="FF0000"/>
                  </a:solidFill>
                  <a:round/>
                  <a:headEnd/>
                  <a:tailEnd/>
                </a:ln>
              </p:spPr>
              <p:txBody>
                <a:bodyPr/>
                <a:lstStyle/>
                <a:p>
                  <a:endParaRPr lang="en-US"/>
                </a:p>
              </p:txBody>
            </p:sp>
            <p:sp>
              <p:nvSpPr>
                <p:cNvPr id="2913" name="Line 188364"/>
                <p:cNvSpPr>
                  <a:spLocks noChangeAspect="1" noChangeShapeType="1"/>
                </p:cNvSpPr>
                <p:nvPr/>
              </p:nvSpPr>
              <p:spPr bwMode="auto">
                <a:xfrm>
                  <a:off x="-205" y="1369"/>
                  <a:ext cx="5" cy="0"/>
                </a:xfrm>
                <a:prstGeom prst="line">
                  <a:avLst/>
                </a:prstGeom>
                <a:noFill/>
                <a:ln w="12700">
                  <a:solidFill>
                    <a:srgbClr val="FF0000"/>
                  </a:solidFill>
                  <a:round/>
                  <a:headEnd/>
                  <a:tailEnd/>
                </a:ln>
              </p:spPr>
              <p:txBody>
                <a:bodyPr/>
                <a:lstStyle/>
                <a:p>
                  <a:endParaRPr lang="en-US"/>
                </a:p>
              </p:txBody>
            </p:sp>
            <p:sp>
              <p:nvSpPr>
                <p:cNvPr id="2914" name="Line 188365"/>
                <p:cNvSpPr>
                  <a:spLocks noChangeAspect="1" noChangeShapeType="1"/>
                </p:cNvSpPr>
                <p:nvPr/>
              </p:nvSpPr>
              <p:spPr bwMode="auto">
                <a:xfrm flipH="1">
                  <a:off x="-211" y="1087"/>
                  <a:ext cx="6" cy="1"/>
                </a:xfrm>
                <a:prstGeom prst="line">
                  <a:avLst/>
                </a:prstGeom>
                <a:noFill/>
                <a:ln w="12700">
                  <a:solidFill>
                    <a:srgbClr val="FF0000"/>
                  </a:solidFill>
                  <a:round/>
                  <a:headEnd/>
                  <a:tailEnd/>
                </a:ln>
              </p:spPr>
              <p:txBody>
                <a:bodyPr/>
                <a:lstStyle/>
                <a:p>
                  <a:endParaRPr lang="en-US"/>
                </a:p>
              </p:txBody>
            </p:sp>
            <p:sp>
              <p:nvSpPr>
                <p:cNvPr id="2915" name="Line 188366"/>
                <p:cNvSpPr>
                  <a:spLocks noChangeAspect="1" noChangeShapeType="1"/>
                </p:cNvSpPr>
                <p:nvPr/>
              </p:nvSpPr>
              <p:spPr bwMode="auto">
                <a:xfrm>
                  <a:off x="-205" y="1216"/>
                  <a:ext cx="5" cy="1"/>
                </a:xfrm>
                <a:prstGeom prst="line">
                  <a:avLst/>
                </a:prstGeom>
                <a:noFill/>
                <a:ln w="12700">
                  <a:solidFill>
                    <a:srgbClr val="FF0000"/>
                  </a:solidFill>
                  <a:round/>
                  <a:headEnd/>
                  <a:tailEnd/>
                </a:ln>
              </p:spPr>
              <p:txBody>
                <a:bodyPr/>
                <a:lstStyle/>
                <a:p>
                  <a:endParaRPr lang="en-US"/>
                </a:p>
              </p:txBody>
            </p:sp>
            <p:sp>
              <p:nvSpPr>
                <p:cNvPr id="2916" name="Line 188367"/>
                <p:cNvSpPr>
                  <a:spLocks noChangeAspect="1" noChangeShapeType="1"/>
                </p:cNvSpPr>
                <p:nvPr/>
              </p:nvSpPr>
              <p:spPr bwMode="auto">
                <a:xfrm>
                  <a:off x="-205" y="1172"/>
                  <a:ext cx="5" cy="11"/>
                </a:xfrm>
                <a:prstGeom prst="line">
                  <a:avLst/>
                </a:prstGeom>
                <a:noFill/>
                <a:ln w="12700">
                  <a:solidFill>
                    <a:srgbClr val="FF0000"/>
                  </a:solidFill>
                  <a:round/>
                  <a:headEnd/>
                  <a:tailEnd/>
                </a:ln>
              </p:spPr>
              <p:txBody>
                <a:bodyPr/>
                <a:lstStyle/>
                <a:p>
                  <a:endParaRPr lang="en-US"/>
                </a:p>
              </p:txBody>
            </p:sp>
            <p:sp>
              <p:nvSpPr>
                <p:cNvPr id="2917" name="Line 188368"/>
                <p:cNvSpPr>
                  <a:spLocks noChangeAspect="1" noChangeShapeType="1"/>
                </p:cNvSpPr>
                <p:nvPr/>
              </p:nvSpPr>
              <p:spPr bwMode="auto">
                <a:xfrm>
                  <a:off x="-205" y="1391"/>
                  <a:ext cx="5" cy="6"/>
                </a:xfrm>
                <a:prstGeom prst="line">
                  <a:avLst/>
                </a:prstGeom>
                <a:noFill/>
                <a:ln w="12700">
                  <a:solidFill>
                    <a:srgbClr val="FF0000"/>
                  </a:solidFill>
                  <a:round/>
                  <a:headEnd/>
                  <a:tailEnd/>
                </a:ln>
              </p:spPr>
              <p:txBody>
                <a:bodyPr/>
                <a:lstStyle/>
                <a:p>
                  <a:endParaRPr lang="en-US"/>
                </a:p>
              </p:txBody>
            </p:sp>
            <p:sp>
              <p:nvSpPr>
                <p:cNvPr id="2918" name="Line 188369"/>
                <p:cNvSpPr>
                  <a:spLocks noChangeAspect="1" noChangeShapeType="1"/>
                </p:cNvSpPr>
                <p:nvPr/>
              </p:nvSpPr>
              <p:spPr bwMode="auto">
                <a:xfrm>
                  <a:off x="-205" y="1542"/>
                  <a:ext cx="10" cy="1"/>
                </a:xfrm>
                <a:prstGeom prst="line">
                  <a:avLst/>
                </a:prstGeom>
                <a:noFill/>
                <a:ln w="12700">
                  <a:solidFill>
                    <a:srgbClr val="FF0000"/>
                  </a:solidFill>
                  <a:round/>
                  <a:headEnd/>
                  <a:tailEnd/>
                </a:ln>
              </p:spPr>
              <p:txBody>
                <a:bodyPr/>
                <a:lstStyle/>
                <a:p>
                  <a:endParaRPr lang="en-US"/>
                </a:p>
              </p:txBody>
            </p:sp>
            <p:sp>
              <p:nvSpPr>
                <p:cNvPr id="2919" name="Line 188370"/>
                <p:cNvSpPr>
                  <a:spLocks noChangeAspect="1" noChangeShapeType="1"/>
                </p:cNvSpPr>
                <p:nvPr/>
              </p:nvSpPr>
              <p:spPr bwMode="auto">
                <a:xfrm flipV="1">
                  <a:off x="-205" y="1862"/>
                  <a:ext cx="1" cy="6"/>
                </a:xfrm>
                <a:prstGeom prst="line">
                  <a:avLst/>
                </a:prstGeom>
                <a:noFill/>
                <a:ln w="12700">
                  <a:solidFill>
                    <a:srgbClr val="FF0000"/>
                  </a:solidFill>
                  <a:round/>
                  <a:headEnd/>
                  <a:tailEnd/>
                </a:ln>
              </p:spPr>
              <p:txBody>
                <a:bodyPr/>
                <a:lstStyle/>
                <a:p>
                  <a:endParaRPr lang="en-US"/>
                </a:p>
              </p:txBody>
            </p:sp>
            <p:sp>
              <p:nvSpPr>
                <p:cNvPr id="2920" name="Line 188371"/>
                <p:cNvSpPr>
                  <a:spLocks noChangeAspect="1" noChangeShapeType="1"/>
                </p:cNvSpPr>
                <p:nvPr/>
              </p:nvSpPr>
              <p:spPr bwMode="auto">
                <a:xfrm>
                  <a:off x="-205" y="1683"/>
                  <a:ext cx="5" cy="1"/>
                </a:xfrm>
                <a:prstGeom prst="line">
                  <a:avLst/>
                </a:prstGeom>
                <a:noFill/>
                <a:ln w="12700">
                  <a:solidFill>
                    <a:srgbClr val="FF0000"/>
                  </a:solidFill>
                  <a:round/>
                  <a:headEnd/>
                  <a:tailEnd/>
                </a:ln>
              </p:spPr>
              <p:txBody>
                <a:bodyPr/>
                <a:lstStyle/>
                <a:p>
                  <a:endParaRPr lang="en-US"/>
                </a:p>
              </p:txBody>
            </p:sp>
            <p:sp>
              <p:nvSpPr>
                <p:cNvPr id="2921" name="Line 188372"/>
                <p:cNvSpPr>
                  <a:spLocks noChangeAspect="1" noChangeShapeType="1"/>
                </p:cNvSpPr>
                <p:nvPr/>
              </p:nvSpPr>
              <p:spPr bwMode="auto">
                <a:xfrm>
                  <a:off x="-205" y="1250"/>
                  <a:ext cx="5" cy="1"/>
                </a:xfrm>
                <a:prstGeom prst="line">
                  <a:avLst/>
                </a:prstGeom>
                <a:noFill/>
                <a:ln w="12700">
                  <a:solidFill>
                    <a:srgbClr val="FF0000"/>
                  </a:solidFill>
                  <a:round/>
                  <a:headEnd/>
                  <a:tailEnd/>
                </a:ln>
              </p:spPr>
              <p:txBody>
                <a:bodyPr/>
                <a:lstStyle/>
                <a:p>
                  <a:endParaRPr lang="en-US"/>
                </a:p>
              </p:txBody>
            </p:sp>
            <p:sp>
              <p:nvSpPr>
                <p:cNvPr id="2922" name="Line 188373"/>
                <p:cNvSpPr>
                  <a:spLocks noChangeAspect="1" noChangeShapeType="1"/>
                </p:cNvSpPr>
                <p:nvPr/>
              </p:nvSpPr>
              <p:spPr bwMode="auto">
                <a:xfrm>
                  <a:off x="-205" y="1733"/>
                  <a:ext cx="5" cy="1"/>
                </a:xfrm>
                <a:prstGeom prst="line">
                  <a:avLst/>
                </a:prstGeom>
                <a:noFill/>
                <a:ln w="12700">
                  <a:solidFill>
                    <a:srgbClr val="FF0000"/>
                  </a:solidFill>
                  <a:round/>
                  <a:headEnd/>
                  <a:tailEnd/>
                </a:ln>
              </p:spPr>
              <p:txBody>
                <a:bodyPr/>
                <a:lstStyle/>
                <a:p>
                  <a:endParaRPr lang="en-US"/>
                </a:p>
              </p:txBody>
            </p:sp>
            <p:sp>
              <p:nvSpPr>
                <p:cNvPr id="2923" name="Line 188374"/>
                <p:cNvSpPr>
                  <a:spLocks noChangeAspect="1" noChangeShapeType="1"/>
                </p:cNvSpPr>
                <p:nvPr/>
              </p:nvSpPr>
              <p:spPr bwMode="auto">
                <a:xfrm flipV="1">
                  <a:off x="-205" y="1868"/>
                  <a:ext cx="1" cy="5"/>
                </a:xfrm>
                <a:prstGeom prst="line">
                  <a:avLst/>
                </a:prstGeom>
                <a:noFill/>
                <a:ln w="12700">
                  <a:solidFill>
                    <a:srgbClr val="FF0000"/>
                  </a:solidFill>
                  <a:round/>
                  <a:headEnd/>
                  <a:tailEnd/>
                </a:ln>
              </p:spPr>
              <p:txBody>
                <a:bodyPr/>
                <a:lstStyle/>
                <a:p>
                  <a:endParaRPr lang="en-US"/>
                </a:p>
              </p:txBody>
            </p:sp>
            <p:sp>
              <p:nvSpPr>
                <p:cNvPr id="2924" name="Line 188375"/>
                <p:cNvSpPr>
                  <a:spLocks noChangeAspect="1" noChangeShapeType="1"/>
                </p:cNvSpPr>
                <p:nvPr/>
              </p:nvSpPr>
              <p:spPr bwMode="auto">
                <a:xfrm flipV="1">
                  <a:off x="-205" y="1811"/>
                  <a:ext cx="5" cy="6"/>
                </a:xfrm>
                <a:prstGeom prst="line">
                  <a:avLst/>
                </a:prstGeom>
                <a:noFill/>
                <a:ln w="12700">
                  <a:solidFill>
                    <a:srgbClr val="FF0000"/>
                  </a:solidFill>
                  <a:round/>
                  <a:headEnd/>
                  <a:tailEnd/>
                </a:ln>
              </p:spPr>
              <p:txBody>
                <a:bodyPr/>
                <a:lstStyle/>
                <a:p>
                  <a:endParaRPr lang="en-US"/>
                </a:p>
              </p:txBody>
            </p:sp>
            <p:sp>
              <p:nvSpPr>
                <p:cNvPr id="2925" name="Line 188376"/>
                <p:cNvSpPr>
                  <a:spLocks noChangeAspect="1" noChangeShapeType="1"/>
                </p:cNvSpPr>
                <p:nvPr/>
              </p:nvSpPr>
              <p:spPr bwMode="auto">
                <a:xfrm>
                  <a:off x="-205" y="1166"/>
                  <a:ext cx="1" cy="6"/>
                </a:xfrm>
                <a:prstGeom prst="line">
                  <a:avLst/>
                </a:prstGeom>
                <a:noFill/>
                <a:ln w="12700">
                  <a:solidFill>
                    <a:srgbClr val="FF0000"/>
                  </a:solidFill>
                  <a:round/>
                  <a:headEnd/>
                  <a:tailEnd/>
                </a:ln>
              </p:spPr>
              <p:txBody>
                <a:bodyPr/>
                <a:lstStyle/>
                <a:p>
                  <a:endParaRPr lang="en-US"/>
                </a:p>
              </p:txBody>
            </p:sp>
            <p:sp>
              <p:nvSpPr>
                <p:cNvPr id="2926" name="Line 188377"/>
                <p:cNvSpPr>
                  <a:spLocks noChangeAspect="1" noChangeShapeType="1"/>
                </p:cNvSpPr>
                <p:nvPr/>
              </p:nvSpPr>
              <p:spPr bwMode="auto">
                <a:xfrm flipV="1">
                  <a:off x="-205" y="1677"/>
                  <a:ext cx="5" cy="6"/>
                </a:xfrm>
                <a:prstGeom prst="line">
                  <a:avLst/>
                </a:prstGeom>
                <a:noFill/>
                <a:ln w="12700">
                  <a:solidFill>
                    <a:srgbClr val="FF0000"/>
                  </a:solidFill>
                  <a:round/>
                  <a:headEnd/>
                  <a:tailEnd/>
                </a:ln>
              </p:spPr>
              <p:txBody>
                <a:bodyPr/>
                <a:lstStyle/>
                <a:p>
                  <a:endParaRPr lang="en-US"/>
                </a:p>
              </p:txBody>
            </p:sp>
            <p:sp>
              <p:nvSpPr>
                <p:cNvPr id="2927" name="Line 188378"/>
                <p:cNvSpPr>
                  <a:spLocks noChangeAspect="1" noChangeShapeType="1"/>
                </p:cNvSpPr>
                <p:nvPr/>
              </p:nvSpPr>
              <p:spPr bwMode="auto">
                <a:xfrm flipV="1">
                  <a:off x="-205" y="1873"/>
                  <a:ext cx="1" cy="11"/>
                </a:xfrm>
                <a:prstGeom prst="line">
                  <a:avLst/>
                </a:prstGeom>
                <a:noFill/>
                <a:ln w="12700">
                  <a:solidFill>
                    <a:srgbClr val="FF0000"/>
                  </a:solidFill>
                  <a:round/>
                  <a:headEnd/>
                  <a:tailEnd/>
                </a:ln>
              </p:spPr>
              <p:txBody>
                <a:bodyPr/>
                <a:lstStyle/>
                <a:p>
                  <a:endParaRPr lang="en-US"/>
                </a:p>
              </p:txBody>
            </p:sp>
            <p:sp>
              <p:nvSpPr>
                <p:cNvPr id="2928" name="Line 188379"/>
                <p:cNvSpPr>
                  <a:spLocks noChangeAspect="1" noChangeShapeType="1"/>
                </p:cNvSpPr>
                <p:nvPr/>
              </p:nvSpPr>
              <p:spPr bwMode="auto">
                <a:xfrm>
                  <a:off x="-205" y="1363"/>
                  <a:ext cx="1" cy="6"/>
                </a:xfrm>
                <a:prstGeom prst="line">
                  <a:avLst/>
                </a:prstGeom>
                <a:noFill/>
                <a:ln w="12700">
                  <a:solidFill>
                    <a:srgbClr val="FF0000"/>
                  </a:solidFill>
                  <a:round/>
                  <a:headEnd/>
                  <a:tailEnd/>
                </a:ln>
              </p:spPr>
              <p:txBody>
                <a:bodyPr/>
                <a:lstStyle/>
                <a:p>
                  <a:endParaRPr lang="en-US"/>
                </a:p>
              </p:txBody>
            </p:sp>
            <p:sp>
              <p:nvSpPr>
                <p:cNvPr id="2929" name="Line 188380"/>
                <p:cNvSpPr>
                  <a:spLocks noChangeAspect="1" noChangeShapeType="1"/>
                </p:cNvSpPr>
                <p:nvPr/>
              </p:nvSpPr>
              <p:spPr bwMode="auto">
                <a:xfrm flipV="1">
                  <a:off x="-205" y="1884"/>
                  <a:ext cx="1" cy="6"/>
                </a:xfrm>
                <a:prstGeom prst="line">
                  <a:avLst/>
                </a:prstGeom>
                <a:noFill/>
                <a:ln w="12700">
                  <a:solidFill>
                    <a:srgbClr val="FF0000"/>
                  </a:solidFill>
                  <a:round/>
                  <a:headEnd/>
                  <a:tailEnd/>
                </a:ln>
              </p:spPr>
              <p:txBody>
                <a:bodyPr/>
                <a:lstStyle/>
                <a:p>
                  <a:endParaRPr lang="en-US"/>
                </a:p>
              </p:txBody>
            </p:sp>
            <p:sp>
              <p:nvSpPr>
                <p:cNvPr id="2930" name="Line 188381"/>
                <p:cNvSpPr>
                  <a:spLocks noChangeAspect="1" noChangeShapeType="1"/>
                </p:cNvSpPr>
                <p:nvPr/>
              </p:nvSpPr>
              <p:spPr bwMode="auto">
                <a:xfrm flipV="1">
                  <a:off x="-205" y="1705"/>
                  <a:ext cx="1" cy="6"/>
                </a:xfrm>
                <a:prstGeom prst="line">
                  <a:avLst/>
                </a:prstGeom>
                <a:noFill/>
                <a:ln w="12700">
                  <a:solidFill>
                    <a:srgbClr val="FF0000"/>
                  </a:solidFill>
                  <a:round/>
                  <a:headEnd/>
                  <a:tailEnd/>
                </a:ln>
              </p:spPr>
              <p:txBody>
                <a:bodyPr/>
                <a:lstStyle/>
                <a:p>
                  <a:endParaRPr lang="en-US"/>
                </a:p>
              </p:txBody>
            </p:sp>
            <p:sp>
              <p:nvSpPr>
                <p:cNvPr id="2931" name="Line 188382"/>
                <p:cNvSpPr>
                  <a:spLocks noChangeAspect="1" noChangeShapeType="1"/>
                </p:cNvSpPr>
                <p:nvPr/>
              </p:nvSpPr>
              <p:spPr bwMode="auto">
                <a:xfrm flipV="1">
                  <a:off x="-205" y="1890"/>
                  <a:ext cx="1" cy="6"/>
                </a:xfrm>
                <a:prstGeom prst="line">
                  <a:avLst/>
                </a:prstGeom>
                <a:noFill/>
                <a:ln w="12700">
                  <a:solidFill>
                    <a:srgbClr val="FF0000"/>
                  </a:solidFill>
                  <a:round/>
                  <a:headEnd/>
                  <a:tailEnd/>
                </a:ln>
              </p:spPr>
              <p:txBody>
                <a:bodyPr/>
                <a:lstStyle/>
                <a:p>
                  <a:endParaRPr lang="en-US"/>
                </a:p>
              </p:txBody>
            </p:sp>
            <p:sp>
              <p:nvSpPr>
                <p:cNvPr id="2932" name="Line 188383"/>
                <p:cNvSpPr>
                  <a:spLocks noChangeAspect="1" noChangeShapeType="1"/>
                </p:cNvSpPr>
                <p:nvPr/>
              </p:nvSpPr>
              <p:spPr bwMode="auto">
                <a:xfrm>
                  <a:off x="-211" y="1660"/>
                  <a:ext cx="6" cy="1"/>
                </a:xfrm>
                <a:prstGeom prst="line">
                  <a:avLst/>
                </a:prstGeom>
                <a:noFill/>
                <a:ln w="12700">
                  <a:solidFill>
                    <a:srgbClr val="FF0000"/>
                  </a:solidFill>
                  <a:round/>
                  <a:headEnd/>
                  <a:tailEnd/>
                </a:ln>
              </p:spPr>
              <p:txBody>
                <a:bodyPr/>
                <a:lstStyle/>
                <a:p>
                  <a:endParaRPr lang="en-US"/>
                </a:p>
              </p:txBody>
            </p:sp>
            <p:sp>
              <p:nvSpPr>
                <p:cNvPr id="2933" name="Line 188384"/>
                <p:cNvSpPr>
                  <a:spLocks noChangeAspect="1" noChangeShapeType="1"/>
                </p:cNvSpPr>
                <p:nvPr/>
              </p:nvSpPr>
              <p:spPr bwMode="auto">
                <a:xfrm>
                  <a:off x="-211" y="1160"/>
                  <a:ext cx="6" cy="6"/>
                </a:xfrm>
                <a:prstGeom prst="line">
                  <a:avLst/>
                </a:prstGeom>
                <a:noFill/>
                <a:ln w="12700">
                  <a:solidFill>
                    <a:srgbClr val="FF0000"/>
                  </a:solidFill>
                  <a:round/>
                  <a:headEnd/>
                  <a:tailEnd/>
                </a:ln>
              </p:spPr>
              <p:txBody>
                <a:bodyPr/>
                <a:lstStyle/>
                <a:p>
                  <a:endParaRPr lang="en-US"/>
                </a:p>
              </p:txBody>
            </p:sp>
            <p:sp>
              <p:nvSpPr>
                <p:cNvPr id="2934" name="Line 188385"/>
                <p:cNvSpPr>
                  <a:spLocks noChangeAspect="1" noChangeShapeType="1"/>
                </p:cNvSpPr>
                <p:nvPr/>
              </p:nvSpPr>
              <p:spPr bwMode="auto">
                <a:xfrm flipV="1">
                  <a:off x="-211" y="1896"/>
                  <a:ext cx="6" cy="5"/>
                </a:xfrm>
                <a:prstGeom prst="line">
                  <a:avLst/>
                </a:prstGeom>
                <a:noFill/>
                <a:ln w="12700">
                  <a:solidFill>
                    <a:srgbClr val="FF0000"/>
                  </a:solidFill>
                  <a:round/>
                  <a:headEnd/>
                  <a:tailEnd/>
                </a:ln>
              </p:spPr>
              <p:txBody>
                <a:bodyPr/>
                <a:lstStyle/>
                <a:p>
                  <a:endParaRPr lang="en-US"/>
                </a:p>
              </p:txBody>
            </p:sp>
            <p:sp>
              <p:nvSpPr>
                <p:cNvPr id="2935" name="Line 188386"/>
                <p:cNvSpPr>
                  <a:spLocks noChangeAspect="1" noChangeShapeType="1"/>
                </p:cNvSpPr>
                <p:nvPr/>
              </p:nvSpPr>
              <p:spPr bwMode="auto">
                <a:xfrm>
                  <a:off x="-211" y="1391"/>
                  <a:ext cx="6" cy="1"/>
                </a:xfrm>
                <a:prstGeom prst="line">
                  <a:avLst/>
                </a:prstGeom>
                <a:noFill/>
                <a:ln w="12700">
                  <a:solidFill>
                    <a:srgbClr val="FF0000"/>
                  </a:solidFill>
                  <a:round/>
                  <a:headEnd/>
                  <a:tailEnd/>
                </a:ln>
              </p:spPr>
              <p:txBody>
                <a:bodyPr/>
                <a:lstStyle/>
                <a:p>
                  <a:endParaRPr lang="en-US"/>
                </a:p>
              </p:txBody>
            </p:sp>
            <p:sp>
              <p:nvSpPr>
                <p:cNvPr id="2936" name="Line 188387"/>
                <p:cNvSpPr>
                  <a:spLocks noChangeAspect="1" noChangeShapeType="1"/>
                </p:cNvSpPr>
                <p:nvPr/>
              </p:nvSpPr>
              <p:spPr bwMode="auto">
                <a:xfrm>
                  <a:off x="-211" y="1542"/>
                  <a:ext cx="6" cy="1"/>
                </a:xfrm>
                <a:prstGeom prst="line">
                  <a:avLst/>
                </a:prstGeom>
                <a:noFill/>
                <a:ln w="12700">
                  <a:solidFill>
                    <a:srgbClr val="FF0000"/>
                  </a:solidFill>
                  <a:round/>
                  <a:headEnd/>
                  <a:tailEnd/>
                </a:ln>
              </p:spPr>
              <p:txBody>
                <a:bodyPr/>
                <a:lstStyle/>
                <a:p>
                  <a:endParaRPr lang="en-US"/>
                </a:p>
              </p:txBody>
            </p:sp>
            <p:sp>
              <p:nvSpPr>
                <p:cNvPr id="2937" name="Line 188388"/>
                <p:cNvSpPr>
                  <a:spLocks noChangeAspect="1" noChangeShapeType="1"/>
                </p:cNvSpPr>
                <p:nvPr/>
              </p:nvSpPr>
              <p:spPr bwMode="auto">
                <a:xfrm>
                  <a:off x="-211" y="1363"/>
                  <a:ext cx="6" cy="1"/>
                </a:xfrm>
                <a:prstGeom prst="line">
                  <a:avLst/>
                </a:prstGeom>
                <a:noFill/>
                <a:ln w="12700">
                  <a:solidFill>
                    <a:srgbClr val="FF0000"/>
                  </a:solidFill>
                  <a:round/>
                  <a:headEnd/>
                  <a:tailEnd/>
                </a:ln>
              </p:spPr>
              <p:txBody>
                <a:bodyPr/>
                <a:lstStyle/>
                <a:p>
                  <a:endParaRPr lang="en-US"/>
                </a:p>
              </p:txBody>
            </p:sp>
            <p:sp>
              <p:nvSpPr>
                <p:cNvPr id="2938" name="Line 188389"/>
                <p:cNvSpPr>
                  <a:spLocks noChangeAspect="1" noChangeShapeType="1"/>
                </p:cNvSpPr>
                <p:nvPr/>
              </p:nvSpPr>
              <p:spPr bwMode="auto">
                <a:xfrm>
                  <a:off x="-211" y="1683"/>
                  <a:ext cx="6" cy="1"/>
                </a:xfrm>
                <a:prstGeom prst="line">
                  <a:avLst/>
                </a:prstGeom>
                <a:noFill/>
                <a:ln w="12700">
                  <a:solidFill>
                    <a:srgbClr val="FF0000"/>
                  </a:solidFill>
                  <a:round/>
                  <a:headEnd/>
                  <a:tailEnd/>
                </a:ln>
              </p:spPr>
              <p:txBody>
                <a:bodyPr/>
                <a:lstStyle/>
                <a:p>
                  <a:endParaRPr lang="en-US"/>
                </a:p>
              </p:txBody>
            </p:sp>
            <p:sp>
              <p:nvSpPr>
                <p:cNvPr id="2939" name="Line 188390"/>
                <p:cNvSpPr>
                  <a:spLocks noChangeAspect="1" noChangeShapeType="1"/>
                </p:cNvSpPr>
                <p:nvPr/>
              </p:nvSpPr>
              <p:spPr bwMode="auto">
                <a:xfrm flipH="1">
                  <a:off x="-217" y="1087"/>
                  <a:ext cx="6" cy="1"/>
                </a:xfrm>
                <a:prstGeom prst="line">
                  <a:avLst/>
                </a:prstGeom>
                <a:noFill/>
                <a:ln w="12700">
                  <a:solidFill>
                    <a:srgbClr val="FF0000"/>
                  </a:solidFill>
                  <a:round/>
                  <a:headEnd/>
                  <a:tailEnd/>
                </a:ln>
              </p:spPr>
              <p:txBody>
                <a:bodyPr/>
                <a:lstStyle/>
                <a:p>
                  <a:endParaRPr lang="en-US"/>
                </a:p>
              </p:txBody>
            </p:sp>
            <p:sp>
              <p:nvSpPr>
                <p:cNvPr id="2940" name="Line 188391"/>
                <p:cNvSpPr>
                  <a:spLocks noChangeAspect="1" noChangeShapeType="1"/>
                </p:cNvSpPr>
                <p:nvPr/>
              </p:nvSpPr>
              <p:spPr bwMode="auto">
                <a:xfrm flipV="1">
                  <a:off x="-211" y="1901"/>
                  <a:ext cx="1" cy="5"/>
                </a:xfrm>
                <a:prstGeom prst="line">
                  <a:avLst/>
                </a:prstGeom>
                <a:noFill/>
                <a:ln w="12700">
                  <a:solidFill>
                    <a:srgbClr val="FF0000"/>
                  </a:solidFill>
                  <a:round/>
                  <a:headEnd/>
                  <a:tailEnd/>
                </a:ln>
              </p:spPr>
              <p:txBody>
                <a:bodyPr/>
                <a:lstStyle/>
                <a:p>
                  <a:endParaRPr lang="en-US"/>
                </a:p>
              </p:txBody>
            </p:sp>
            <p:sp>
              <p:nvSpPr>
                <p:cNvPr id="2941" name="Line 188392"/>
                <p:cNvSpPr>
                  <a:spLocks noChangeAspect="1" noChangeShapeType="1"/>
                </p:cNvSpPr>
                <p:nvPr/>
              </p:nvSpPr>
              <p:spPr bwMode="auto">
                <a:xfrm>
                  <a:off x="-211" y="1733"/>
                  <a:ext cx="6" cy="1"/>
                </a:xfrm>
                <a:prstGeom prst="line">
                  <a:avLst/>
                </a:prstGeom>
                <a:noFill/>
                <a:ln w="12700">
                  <a:solidFill>
                    <a:srgbClr val="FF0000"/>
                  </a:solidFill>
                  <a:round/>
                  <a:headEnd/>
                  <a:tailEnd/>
                </a:ln>
              </p:spPr>
              <p:txBody>
                <a:bodyPr/>
                <a:lstStyle/>
                <a:p>
                  <a:endParaRPr lang="en-US"/>
                </a:p>
              </p:txBody>
            </p:sp>
            <p:sp>
              <p:nvSpPr>
                <p:cNvPr id="2942" name="Line 188393"/>
                <p:cNvSpPr>
                  <a:spLocks noChangeAspect="1" noChangeShapeType="1"/>
                </p:cNvSpPr>
                <p:nvPr/>
              </p:nvSpPr>
              <p:spPr bwMode="auto">
                <a:xfrm flipV="1">
                  <a:off x="-211" y="1530"/>
                  <a:ext cx="6" cy="6"/>
                </a:xfrm>
                <a:prstGeom prst="line">
                  <a:avLst/>
                </a:prstGeom>
                <a:noFill/>
                <a:ln w="12700">
                  <a:solidFill>
                    <a:srgbClr val="FF0000"/>
                  </a:solidFill>
                  <a:round/>
                  <a:headEnd/>
                  <a:tailEnd/>
                </a:ln>
              </p:spPr>
              <p:txBody>
                <a:bodyPr/>
                <a:lstStyle/>
                <a:p>
                  <a:endParaRPr lang="en-US"/>
                </a:p>
              </p:txBody>
            </p:sp>
            <p:sp>
              <p:nvSpPr>
                <p:cNvPr id="2943" name="Line 188394"/>
                <p:cNvSpPr>
                  <a:spLocks noChangeAspect="1" noChangeShapeType="1"/>
                </p:cNvSpPr>
                <p:nvPr/>
              </p:nvSpPr>
              <p:spPr bwMode="auto">
                <a:xfrm>
                  <a:off x="-211" y="1357"/>
                  <a:ext cx="1" cy="6"/>
                </a:xfrm>
                <a:prstGeom prst="line">
                  <a:avLst/>
                </a:prstGeom>
                <a:noFill/>
                <a:ln w="12700">
                  <a:solidFill>
                    <a:srgbClr val="FF0000"/>
                  </a:solidFill>
                  <a:round/>
                  <a:headEnd/>
                  <a:tailEnd/>
                </a:ln>
              </p:spPr>
              <p:txBody>
                <a:bodyPr/>
                <a:lstStyle/>
                <a:p>
                  <a:endParaRPr lang="en-US"/>
                </a:p>
              </p:txBody>
            </p:sp>
            <p:sp>
              <p:nvSpPr>
                <p:cNvPr id="2944" name="Line 188395"/>
                <p:cNvSpPr>
                  <a:spLocks noChangeAspect="1" noChangeShapeType="1"/>
                </p:cNvSpPr>
                <p:nvPr/>
              </p:nvSpPr>
              <p:spPr bwMode="auto">
                <a:xfrm>
                  <a:off x="-211" y="1683"/>
                  <a:ext cx="6" cy="1"/>
                </a:xfrm>
                <a:prstGeom prst="line">
                  <a:avLst/>
                </a:prstGeom>
                <a:noFill/>
                <a:ln w="12700">
                  <a:solidFill>
                    <a:srgbClr val="FF0000"/>
                  </a:solidFill>
                  <a:round/>
                  <a:headEnd/>
                  <a:tailEnd/>
                </a:ln>
              </p:spPr>
              <p:txBody>
                <a:bodyPr/>
                <a:lstStyle/>
                <a:p>
                  <a:endParaRPr lang="en-US"/>
                </a:p>
              </p:txBody>
            </p:sp>
            <p:sp>
              <p:nvSpPr>
                <p:cNvPr id="2945" name="Line 188397"/>
                <p:cNvSpPr>
                  <a:spLocks noChangeAspect="1" noChangeShapeType="1"/>
                </p:cNvSpPr>
                <p:nvPr/>
              </p:nvSpPr>
              <p:spPr bwMode="auto">
                <a:xfrm>
                  <a:off x="-211" y="1711"/>
                  <a:ext cx="6" cy="1"/>
                </a:xfrm>
                <a:prstGeom prst="line">
                  <a:avLst/>
                </a:prstGeom>
                <a:noFill/>
                <a:ln w="12700">
                  <a:solidFill>
                    <a:srgbClr val="FF0000"/>
                  </a:solidFill>
                  <a:round/>
                  <a:headEnd/>
                  <a:tailEnd/>
                </a:ln>
              </p:spPr>
              <p:txBody>
                <a:bodyPr/>
                <a:lstStyle/>
                <a:p>
                  <a:endParaRPr lang="en-US"/>
                </a:p>
              </p:txBody>
            </p:sp>
            <p:sp>
              <p:nvSpPr>
                <p:cNvPr id="2946" name="Line 188398"/>
                <p:cNvSpPr>
                  <a:spLocks noChangeAspect="1" noChangeShapeType="1"/>
                </p:cNvSpPr>
                <p:nvPr/>
              </p:nvSpPr>
              <p:spPr bwMode="auto">
                <a:xfrm>
                  <a:off x="-211" y="1250"/>
                  <a:ext cx="6" cy="1"/>
                </a:xfrm>
                <a:prstGeom prst="line">
                  <a:avLst/>
                </a:prstGeom>
                <a:noFill/>
                <a:ln w="12700">
                  <a:solidFill>
                    <a:srgbClr val="FF0000"/>
                  </a:solidFill>
                  <a:round/>
                  <a:headEnd/>
                  <a:tailEnd/>
                </a:ln>
              </p:spPr>
              <p:txBody>
                <a:bodyPr/>
                <a:lstStyle/>
                <a:p>
                  <a:endParaRPr lang="en-US"/>
                </a:p>
              </p:txBody>
            </p:sp>
            <p:sp>
              <p:nvSpPr>
                <p:cNvPr id="2947" name="Line 188399"/>
                <p:cNvSpPr>
                  <a:spLocks noChangeAspect="1" noChangeShapeType="1"/>
                </p:cNvSpPr>
                <p:nvPr/>
              </p:nvSpPr>
              <p:spPr bwMode="auto">
                <a:xfrm>
                  <a:off x="-211" y="1155"/>
                  <a:ext cx="1" cy="5"/>
                </a:xfrm>
                <a:prstGeom prst="line">
                  <a:avLst/>
                </a:prstGeom>
                <a:noFill/>
                <a:ln w="12700">
                  <a:solidFill>
                    <a:srgbClr val="FF0000"/>
                  </a:solidFill>
                  <a:round/>
                  <a:headEnd/>
                  <a:tailEnd/>
                </a:ln>
              </p:spPr>
              <p:txBody>
                <a:bodyPr/>
                <a:lstStyle/>
                <a:p>
                  <a:endParaRPr lang="en-US"/>
                </a:p>
              </p:txBody>
            </p:sp>
            <p:sp>
              <p:nvSpPr>
                <p:cNvPr id="2948" name="Line 188400"/>
                <p:cNvSpPr>
                  <a:spLocks noChangeAspect="1" noChangeShapeType="1"/>
                </p:cNvSpPr>
                <p:nvPr/>
              </p:nvSpPr>
              <p:spPr bwMode="auto">
                <a:xfrm>
                  <a:off x="-211" y="1212"/>
                  <a:ext cx="6" cy="4"/>
                </a:xfrm>
                <a:prstGeom prst="line">
                  <a:avLst/>
                </a:prstGeom>
                <a:noFill/>
                <a:ln w="12700">
                  <a:solidFill>
                    <a:srgbClr val="FF0000"/>
                  </a:solidFill>
                  <a:round/>
                  <a:headEnd/>
                  <a:tailEnd/>
                </a:ln>
              </p:spPr>
              <p:txBody>
                <a:bodyPr/>
                <a:lstStyle/>
                <a:p>
                  <a:endParaRPr lang="en-US"/>
                </a:p>
              </p:txBody>
            </p:sp>
            <p:sp>
              <p:nvSpPr>
                <p:cNvPr id="2949" name="Line 188401"/>
                <p:cNvSpPr>
                  <a:spLocks noChangeAspect="1" noChangeShapeType="1"/>
                </p:cNvSpPr>
                <p:nvPr/>
              </p:nvSpPr>
              <p:spPr bwMode="auto">
                <a:xfrm flipV="1">
                  <a:off x="-211" y="1906"/>
                  <a:ext cx="1" cy="12"/>
                </a:xfrm>
                <a:prstGeom prst="line">
                  <a:avLst/>
                </a:prstGeom>
                <a:noFill/>
                <a:ln w="12700">
                  <a:solidFill>
                    <a:srgbClr val="FF0000"/>
                  </a:solidFill>
                  <a:round/>
                  <a:headEnd/>
                  <a:tailEnd/>
                </a:ln>
              </p:spPr>
              <p:txBody>
                <a:bodyPr/>
                <a:lstStyle/>
                <a:p>
                  <a:endParaRPr lang="en-US"/>
                </a:p>
              </p:txBody>
            </p:sp>
            <p:sp>
              <p:nvSpPr>
                <p:cNvPr id="2950" name="Line 188402"/>
                <p:cNvSpPr>
                  <a:spLocks noChangeAspect="1" noChangeShapeType="1"/>
                </p:cNvSpPr>
                <p:nvPr/>
              </p:nvSpPr>
              <p:spPr bwMode="auto">
                <a:xfrm>
                  <a:off x="-211" y="1767"/>
                  <a:ext cx="6" cy="1"/>
                </a:xfrm>
                <a:prstGeom prst="line">
                  <a:avLst/>
                </a:prstGeom>
                <a:noFill/>
                <a:ln w="12700">
                  <a:solidFill>
                    <a:srgbClr val="FF0000"/>
                  </a:solidFill>
                  <a:round/>
                  <a:headEnd/>
                  <a:tailEnd/>
                </a:ln>
              </p:spPr>
              <p:txBody>
                <a:bodyPr/>
                <a:lstStyle/>
                <a:p>
                  <a:endParaRPr lang="en-US"/>
                </a:p>
              </p:txBody>
            </p:sp>
            <p:sp>
              <p:nvSpPr>
                <p:cNvPr id="2951" name="Line 188403"/>
                <p:cNvSpPr>
                  <a:spLocks noChangeAspect="1" noChangeShapeType="1"/>
                </p:cNvSpPr>
                <p:nvPr/>
              </p:nvSpPr>
              <p:spPr bwMode="auto">
                <a:xfrm>
                  <a:off x="-211" y="1149"/>
                  <a:ext cx="1" cy="6"/>
                </a:xfrm>
                <a:prstGeom prst="line">
                  <a:avLst/>
                </a:prstGeom>
                <a:noFill/>
                <a:ln w="12700">
                  <a:solidFill>
                    <a:srgbClr val="FF0000"/>
                  </a:solidFill>
                  <a:round/>
                  <a:headEnd/>
                  <a:tailEnd/>
                </a:ln>
              </p:spPr>
              <p:txBody>
                <a:bodyPr/>
                <a:lstStyle/>
                <a:p>
                  <a:endParaRPr lang="en-US"/>
                </a:p>
              </p:txBody>
            </p:sp>
            <p:sp>
              <p:nvSpPr>
                <p:cNvPr id="2952" name="Line 188404"/>
                <p:cNvSpPr>
                  <a:spLocks noChangeAspect="1" noChangeShapeType="1"/>
                </p:cNvSpPr>
                <p:nvPr/>
              </p:nvSpPr>
              <p:spPr bwMode="auto">
                <a:xfrm>
                  <a:off x="-211" y="1817"/>
                  <a:ext cx="6" cy="1"/>
                </a:xfrm>
                <a:prstGeom prst="line">
                  <a:avLst/>
                </a:prstGeom>
                <a:noFill/>
                <a:ln w="12700">
                  <a:solidFill>
                    <a:srgbClr val="FF0000"/>
                  </a:solidFill>
                  <a:round/>
                  <a:headEnd/>
                  <a:tailEnd/>
                </a:ln>
              </p:spPr>
              <p:txBody>
                <a:bodyPr/>
                <a:lstStyle/>
                <a:p>
                  <a:endParaRPr lang="en-US"/>
                </a:p>
              </p:txBody>
            </p:sp>
            <p:sp>
              <p:nvSpPr>
                <p:cNvPr id="2953" name="Line 188405"/>
                <p:cNvSpPr>
                  <a:spLocks noChangeAspect="1" noChangeShapeType="1"/>
                </p:cNvSpPr>
                <p:nvPr/>
              </p:nvSpPr>
              <p:spPr bwMode="auto">
                <a:xfrm flipV="1">
                  <a:off x="-211" y="1918"/>
                  <a:ext cx="1" cy="6"/>
                </a:xfrm>
                <a:prstGeom prst="line">
                  <a:avLst/>
                </a:prstGeom>
                <a:noFill/>
                <a:ln w="12700">
                  <a:solidFill>
                    <a:srgbClr val="FF0000"/>
                  </a:solidFill>
                  <a:round/>
                  <a:headEnd/>
                  <a:tailEnd/>
                </a:ln>
              </p:spPr>
              <p:txBody>
                <a:bodyPr/>
                <a:lstStyle/>
                <a:p>
                  <a:endParaRPr lang="en-US"/>
                </a:p>
              </p:txBody>
            </p:sp>
            <p:sp>
              <p:nvSpPr>
                <p:cNvPr id="2954" name="Line 188406"/>
                <p:cNvSpPr>
                  <a:spLocks noChangeAspect="1" noChangeShapeType="1"/>
                </p:cNvSpPr>
                <p:nvPr/>
              </p:nvSpPr>
              <p:spPr bwMode="auto">
                <a:xfrm flipV="1">
                  <a:off x="-211" y="1683"/>
                  <a:ext cx="1" cy="5"/>
                </a:xfrm>
                <a:prstGeom prst="line">
                  <a:avLst/>
                </a:prstGeom>
                <a:noFill/>
                <a:ln w="12700">
                  <a:solidFill>
                    <a:srgbClr val="FF0000"/>
                  </a:solidFill>
                  <a:round/>
                  <a:headEnd/>
                  <a:tailEnd/>
                </a:ln>
              </p:spPr>
              <p:txBody>
                <a:bodyPr/>
                <a:lstStyle/>
                <a:p>
                  <a:endParaRPr lang="en-US"/>
                </a:p>
              </p:txBody>
            </p:sp>
            <p:sp>
              <p:nvSpPr>
                <p:cNvPr id="2955" name="Line 188407"/>
                <p:cNvSpPr>
                  <a:spLocks noChangeAspect="1" noChangeShapeType="1"/>
                </p:cNvSpPr>
                <p:nvPr/>
              </p:nvSpPr>
              <p:spPr bwMode="auto">
                <a:xfrm>
                  <a:off x="-211" y="1351"/>
                  <a:ext cx="1" cy="6"/>
                </a:xfrm>
                <a:prstGeom prst="line">
                  <a:avLst/>
                </a:prstGeom>
                <a:noFill/>
                <a:ln w="12700">
                  <a:solidFill>
                    <a:srgbClr val="FF0000"/>
                  </a:solidFill>
                  <a:round/>
                  <a:headEnd/>
                  <a:tailEnd/>
                </a:ln>
              </p:spPr>
              <p:txBody>
                <a:bodyPr/>
                <a:lstStyle/>
                <a:p>
                  <a:endParaRPr lang="en-US"/>
                </a:p>
              </p:txBody>
            </p:sp>
            <p:sp>
              <p:nvSpPr>
                <p:cNvPr id="2956" name="Line 188408"/>
                <p:cNvSpPr>
                  <a:spLocks noChangeAspect="1" noChangeShapeType="1"/>
                </p:cNvSpPr>
                <p:nvPr/>
              </p:nvSpPr>
              <p:spPr bwMode="auto">
                <a:xfrm>
                  <a:off x="-217" y="1149"/>
                  <a:ext cx="6" cy="1"/>
                </a:xfrm>
                <a:prstGeom prst="line">
                  <a:avLst/>
                </a:prstGeom>
                <a:noFill/>
                <a:ln w="12700">
                  <a:solidFill>
                    <a:srgbClr val="FF0000"/>
                  </a:solidFill>
                  <a:round/>
                  <a:headEnd/>
                  <a:tailEnd/>
                </a:ln>
              </p:spPr>
              <p:txBody>
                <a:bodyPr/>
                <a:lstStyle/>
                <a:p>
                  <a:endParaRPr lang="en-US"/>
                </a:p>
              </p:txBody>
            </p:sp>
            <p:sp>
              <p:nvSpPr>
                <p:cNvPr id="2957" name="Line 188409"/>
                <p:cNvSpPr>
                  <a:spLocks noChangeAspect="1" noChangeShapeType="1"/>
                </p:cNvSpPr>
                <p:nvPr/>
              </p:nvSpPr>
              <p:spPr bwMode="auto">
                <a:xfrm flipV="1">
                  <a:off x="-217" y="1924"/>
                  <a:ext cx="6" cy="5"/>
                </a:xfrm>
                <a:prstGeom prst="line">
                  <a:avLst/>
                </a:prstGeom>
                <a:noFill/>
                <a:ln w="12700">
                  <a:solidFill>
                    <a:srgbClr val="FF0000"/>
                  </a:solidFill>
                  <a:round/>
                  <a:headEnd/>
                  <a:tailEnd/>
                </a:ln>
              </p:spPr>
              <p:txBody>
                <a:bodyPr/>
                <a:lstStyle/>
                <a:p>
                  <a:endParaRPr lang="en-US"/>
                </a:p>
              </p:txBody>
            </p:sp>
            <p:sp>
              <p:nvSpPr>
                <p:cNvPr id="2958" name="Line 188410"/>
                <p:cNvSpPr>
                  <a:spLocks noChangeAspect="1" noChangeShapeType="1"/>
                </p:cNvSpPr>
                <p:nvPr/>
              </p:nvSpPr>
              <p:spPr bwMode="auto">
                <a:xfrm>
                  <a:off x="-217" y="1654"/>
                  <a:ext cx="6" cy="6"/>
                </a:xfrm>
                <a:prstGeom prst="line">
                  <a:avLst/>
                </a:prstGeom>
                <a:noFill/>
                <a:ln w="12700">
                  <a:solidFill>
                    <a:srgbClr val="FF0000"/>
                  </a:solidFill>
                  <a:round/>
                  <a:headEnd/>
                  <a:tailEnd/>
                </a:ln>
              </p:spPr>
              <p:txBody>
                <a:bodyPr/>
                <a:lstStyle/>
                <a:p>
                  <a:endParaRPr lang="en-US"/>
                </a:p>
              </p:txBody>
            </p:sp>
            <p:sp>
              <p:nvSpPr>
                <p:cNvPr id="2959" name="Line 188411"/>
                <p:cNvSpPr>
                  <a:spLocks noChangeAspect="1" noChangeShapeType="1"/>
                </p:cNvSpPr>
                <p:nvPr/>
              </p:nvSpPr>
              <p:spPr bwMode="auto">
                <a:xfrm>
                  <a:off x="-217" y="1144"/>
                  <a:ext cx="1" cy="5"/>
                </a:xfrm>
                <a:prstGeom prst="line">
                  <a:avLst/>
                </a:prstGeom>
                <a:noFill/>
                <a:ln w="12700">
                  <a:solidFill>
                    <a:srgbClr val="FF0000"/>
                  </a:solidFill>
                  <a:round/>
                  <a:headEnd/>
                  <a:tailEnd/>
                </a:ln>
              </p:spPr>
              <p:txBody>
                <a:bodyPr/>
                <a:lstStyle/>
                <a:p>
                  <a:endParaRPr lang="en-US"/>
                </a:p>
              </p:txBody>
            </p:sp>
            <p:sp>
              <p:nvSpPr>
                <p:cNvPr id="2960" name="Line 188412"/>
                <p:cNvSpPr>
                  <a:spLocks noChangeAspect="1" noChangeShapeType="1"/>
                </p:cNvSpPr>
                <p:nvPr/>
              </p:nvSpPr>
              <p:spPr bwMode="auto">
                <a:xfrm flipV="1">
                  <a:off x="-217" y="1929"/>
                  <a:ext cx="1" cy="6"/>
                </a:xfrm>
                <a:prstGeom prst="line">
                  <a:avLst/>
                </a:prstGeom>
                <a:noFill/>
                <a:ln w="12700">
                  <a:solidFill>
                    <a:srgbClr val="FF0000"/>
                  </a:solidFill>
                  <a:round/>
                  <a:headEnd/>
                  <a:tailEnd/>
                </a:ln>
              </p:spPr>
              <p:txBody>
                <a:bodyPr/>
                <a:lstStyle/>
                <a:p>
                  <a:endParaRPr lang="en-US"/>
                </a:p>
              </p:txBody>
            </p:sp>
            <p:sp>
              <p:nvSpPr>
                <p:cNvPr id="2961" name="Line 188413"/>
                <p:cNvSpPr>
                  <a:spLocks noChangeAspect="1" noChangeShapeType="1"/>
                </p:cNvSpPr>
                <p:nvPr/>
              </p:nvSpPr>
              <p:spPr bwMode="auto">
                <a:xfrm>
                  <a:off x="-217" y="1711"/>
                  <a:ext cx="6" cy="1"/>
                </a:xfrm>
                <a:prstGeom prst="line">
                  <a:avLst/>
                </a:prstGeom>
                <a:noFill/>
                <a:ln w="12700">
                  <a:solidFill>
                    <a:srgbClr val="FF0000"/>
                  </a:solidFill>
                  <a:round/>
                  <a:headEnd/>
                  <a:tailEnd/>
                </a:ln>
              </p:spPr>
              <p:txBody>
                <a:bodyPr/>
                <a:lstStyle/>
                <a:p>
                  <a:endParaRPr lang="en-US"/>
                </a:p>
              </p:txBody>
            </p:sp>
            <p:sp>
              <p:nvSpPr>
                <p:cNvPr id="2962" name="Line 188414"/>
                <p:cNvSpPr>
                  <a:spLocks noChangeAspect="1" noChangeShapeType="1"/>
                </p:cNvSpPr>
                <p:nvPr/>
              </p:nvSpPr>
              <p:spPr bwMode="auto">
                <a:xfrm>
                  <a:off x="-217" y="1138"/>
                  <a:ext cx="1" cy="6"/>
                </a:xfrm>
                <a:prstGeom prst="line">
                  <a:avLst/>
                </a:prstGeom>
                <a:noFill/>
                <a:ln w="12700">
                  <a:solidFill>
                    <a:srgbClr val="FF0000"/>
                  </a:solidFill>
                  <a:round/>
                  <a:headEnd/>
                  <a:tailEnd/>
                </a:ln>
              </p:spPr>
              <p:txBody>
                <a:bodyPr/>
                <a:lstStyle/>
                <a:p>
                  <a:endParaRPr lang="en-US"/>
                </a:p>
              </p:txBody>
            </p:sp>
            <p:sp>
              <p:nvSpPr>
                <p:cNvPr id="2963" name="Line 188415"/>
                <p:cNvSpPr>
                  <a:spLocks noChangeAspect="1" noChangeShapeType="1"/>
                </p:cNvSpPr>
                <p:nvPr/>
              </p:nvSpPr>
              <p:spPr bwMode="auto">
                <a:xfrm>
                  <a:off x="-217" y="1244"/>
                  <a:ext cx="6" cy="6"/>
                </a:xfrm>
                <a:prstGeom prst="line">
                  <a:avLst/>
                </a:prstGeom>
                <a:noFill/>
                <a:ln w="12700">
                  <a:solidFill>
                    <a:srgbClr val="FF0000"/>
                  </a:solidFill>
                  <a:round/>
                  <a:headEnd/>
                  <a:tailEnd/>
                </a:ln>
              </p:spPr>
              <p:txBody>
                <a:bodyPr/>
                <a:lstStyle/>
                <a:p>
                  <a:endParaRPr lang="en-US"/>
                </a:p>
              </p:txBody>
            </p:sp>
            <p:sp>
              <p:nvSpPr>
                <p:cNvPr id="2964" name="Line 188416"/>
                <p:cNvSpPr>
                  <a:spLocks noChangeAspect="1" noChangeShapeType="1"/>
                </p:cNvSpPr>
                <p:nvPr/>
              </p:nvSpPr>
              <p:spPr bwMode="auto">
                <a:xfrm flipV="1">
                  <a:off x="-217" y="1935"/>
                  <a:ext cx="1" cy="5"/>
                </a:xfrm>
                <a:prstGeom prst="line">
                  <a:avLst/>
                </a:prstGeom>
                <a:noFill/>
                <a:ln w="12700">
                  <a:solidFill>
                    <a:srgbClr val="FF0000"/>
                  </a:solidFill>
                  <a:round/>
                  <a:headEnd/>
                  <a:tailEnd/>
                </a:ln>
              </p:spPr>
              <p:txBody>
                <a:bodyPr/>
                <a:lstStyle/>
                <a:p>
                  <a:endParaRPr lang="en-US"/>
                </a:p>
              </p:txBody>
            </p:sp>
            <p:sp>
              <p:nvSpPr>
                <p:cNvPr id="2965" name="Line 188417"/>
                <p:cNvSpPr>
                  <a:spLocks noChangeAspect="1" noChangeShapeType="1"/>
                </p:cNvSpPr>
                <p:nvPr/>
              </p:nvSpPr>
              <p:spPr bwMode="auto">
                <a:xfrm flipH="1">
                  <a:off x="-223" y="1087"/>
                  <a:ext cx="6" cy="1"/>
                </a:xfrm>
                <a:prstGeom prst="line">
                  <a:avLst/>
                </a:prstGeom>
                <a:noFill/>
                <a:ln w="12700">
                  <a:solidFill>
                    <a:srgbClr val="FF0000"/>
                  </a:solidFill>
                  <a:round/>
                  <a:headEnd/>
                  <a:tailEnd/>
                </a:ln>
              </p:spPr>
              <p:txBody>
                <a:bodyPr/>
                <a:lstStyle/>
                <a:p>
                  <a:endParaRPr lang="en-US"/>
                </a:p>
              </p:txBody>
            </p:sp>
            <p:sp>
              <p:nvSpPr>
                <p:cNvPr id="2966" name="Line 188418"/>
                <p:cNvSpPr>
                  <a:spLocks noChangeAspect="1" noChangeShapeType="1"/>
                </p:cNvSpPr>
                <p:nvPr/>
              </p:nvSpPr>
              <p:spPr bwMode="auto">
                <a:xfrm flipV="1">
                  <a:off x="-217" y="1767"/>
                  <a:ext cx="6" cy="5"/>
                </a:xfrm>
                <a:prstGeom prst="line">
                  <a:avLst/>
                </a:prstGeom>
                <a:noFill/>
                <a:ln w="12700">
                  <a:solidFill>
                    <a:srgbClr val="FF0000"/>
                  </a:solidFill>
                  <a:round/>
                  <a:headEnd/>
                  <a:tailEnd/>
                </a:ln>
              </p:spPr>
              <p:txBody>
                <a:bodyPr/>
                <a:lstStyle/>
                <a:p>
                  <a:endParaRPr lang="en-US"/>
                </a:p>
              </p:txBody>
            </p:sp>
            <p:sp>
              <p:nvSpPr>
                <p:cNvPr id="2967" name="Line 188419"/>
                <p:cNvSpPr>
                  <a:spLocks noChangeAspect="1" noChangeShapeType="1"/>
                </p:cNvSpPr>
                <p:nvPr/>
              </p:nvSpPr>
              <p:spPr bwMode="auto">
                <a:xfrm>
                  <a:off x="-217" y="1212"/>
                  <a:ext cx="6" cy="0"/>
                </a:xfrm>
                <a:prstGeom prst="line">
                  <a:avLst/>
                </a:prstGeom>
                <a:noFill/>
                <a:ln w="12700">
                  <a:solidFill>
                    <a:srgbClr val="FF0000"/>
                  </a:solidFill>
                  <a:round/>
                  <a:headEnd/>
                  <a:tailEnd/>
                </a:ln>
              </p:spPr>
              <p:txBody>
                <a:bodyPr/>
                <a:lstStyle/>
                <a:p>
                  <a:endParaRPr lang="en-US"/>
                </a:p>
              </p:txBody>
            </p:sp>
            <p:sp>
              <p:nvSpPr>
                <p:cNvPr id="2968" name="Line 188420"/>
                <p:cNvSpPr>
                  <a:spLocks noChangeAspect="1" noChangeShapeType="1"/>
                </p:cNvSpPr>
                <p:nvPr/>
              </p:nvSpPr>
              <p:spPr bwMode="auto">
                <a:xfrm>
                  <a:off x="-217" y="1733"/>
                  <a:ext cx="6" cy="1"/>
                </a:xfrm>
                <a:prstGeom prst="line">
                  <a:avLst/>
                </a:prstGeom>
                <a:noFill/>
                <a:ln w="12700">
                  <a:solidFill>
                    <a:srgbClr val="FF0000"/>
                  </a:solidFill>
                  <a:round/>
                  <a:headEnd/>
                  <a:tailEnd/>
                </a:ln>
              </p:spPr>
              <p:txBody>
                <a:bodyPr/>
                <a:lstStyle/>
                <a:p>
                  <a:endParaRPr lang="en-US"/>
                </a:p>
              </p:txBody>
            </p:sp>
            <p:sp>
              <p:nvSpPr>
                <p:cNvPr id="2969" name="Line 188421"/>
                <p:cNvSpPr>
                  <a:spLocks noChangeAspect="1" noChangeShapeType="1"/>
                </p:cNvSpPr>
                <p:nvPr/>
              </p:nvSpPr>
              <p:spPr bwMode="auto">
                <a:xfrm flipV="1">
                  <a:off x="-217" y="1940"/>
                  <a:ext cx="1" cy="6"/>
                </a:xfrm>
                <a:prstGeom prst="line">
                  <a:avLst/>
                </a:prstGeom>
                <a:noFill/>
                <a:ln w="12700">
                  <a:solidFill>
                    <a:srgbClr val="FF0000"/>
                  </a:solidFill>
                  <a:round/>
                  <a:headEnd/>
                  <a:tailEnd/>
                </a:ln>
              </p:spPr>
              <p:txBody>
                <a:bodyPr/>
                <a:lstStyle/>
                <a:p>
                  <a:endParaRPr lang="en-US"/>
                </a:p>
              </p:txBody>
            </p:sp>
            <p:sp>
              <p:nvSpPr>
                <p:cNvPr id="2970" name="Line 188422"/>
                <p:cNvSpPr>
                  <a:spLocks noChangeAspect="1" noChangeShapeType="1"/>
                </p:cNvSpPr>
                <p:nvPr/>
              </p:nvSpPr>
              <p:spPr bwMode="auto">
                <a:xfrm>
                  <a:off x="-217" y="1351"/>
                  <a:ext cx="6" cy="1"/>
                </a:xfrm>
                <a:prstGeom prst="line">
                  <a:avLst/>
                </a:prstGeom>
                <a:noFill/>
                <a:ln w="12700">
                  <a:solidFill>
                    <a:srgbClr val="FF0000"/>
                  </a:solidFill>
                  <a:round/>
                  <a:headEnd/>
                  <a:tailEnd/>
                </a:ln>
              </p:spPr>
              <p:txBody>
                <a:bodyPr/>
                <a:lstStyle/>
                <a:p>
                  <a:endParaRPr lang="en-US"/>
                </a:p>
              </p:txBody>
            </p:sp>
            <p:sp>
              <p:nvSpPr>
                <p:cNvPr id="2971" name="Line 188423"/>
                <p:cNvSpPr>
                  <a:spLocks noChangeAspect="1" noChangeShapeType="1"/>
                </p:cNvSpPr>
                <p:nvPr/>
              </p:nvSpPr>
              <p:spPr bwMode="auto">
                <a:xfrm>
                  <a:off x="-217" y="1688"/>
                  <a:ext cx="6" cy="1"/>
                </a:xfrm>
                <a:prstGeom prst="line">
                  <a:avLst/>
                </a:prstGeom>
                <a:noFill/>
                <a:ln w="12700">
                  <a:solidFill>
                    <a:srgbClr val="FF0000"/>
                  </a:solidFill>
                  <a:round/>
                  <a:headEnd/>
                  <a:tailEnd/>
                </a:ln>
              </p:spPr>
              <p:txBody>
                <a:bodyPr/>
                <a:lstStyle/>
                <a:p>
                  <a:endParaRPr lang="en-US"/>
                </a:p>
              </p:txBody>
            </p:sp>
            <p:sp>
              <p:nvSpPr>
                <p:cNvPr id="2972" name="Line 188424"/>
                <p:cNvSpPr>
                  <a:spLocks noChangeAspect="1" noChangeShapeType="1"/>
                </p:cNvSpPr>
                <p:nvPr/>
              </p:nvSpPr>
              <p:spPr bwMode="auto">
                <a:xfrm>
                  <a:off x="-217" y="1536"/>
                  <a:ext cx="6" cy="1"/>
                </a:xfrm>
                <a:prstGeom prst="line">
                  <a:avLst/>
                </a:prstGeom>
                <a:noFill/>
                <a:ln w="12700">
                  <a:solidFill>
                    <a:srgbClr val="FF0000"/>
                  </a:solidFill>
                  <a:round/>
                  <a:headEnd/>
                  <a:tailEnd/>
                </a:ln>
              </p:spPr>
              <p:txBody>
                <a:bodyPr/>
                <a:lstStyle/>
                <a:p>
                  <a:endParaRPr lang="en-US"/>
                </a:p>
              </p:txBody>
            </p:sp>
            <p:sp>
              <p:nvSpPr>
                <p:cNvPr id="2973" name="Line 188425"/>
                <p:cNvSpPr>
                  <a:spLocks noChangeAspect="1" noChangeShapeType="1"/>
                </p:cNvSpPr>
                <p:nvPr/>
              </p:nvSpPr>
              <p:spPr bwMode="auto">
                <a:xfrm>
                  <a:off x="-217" y="1132"/>
                  <a:ext cx="1" cy="6"/>
                </a:xfrm>
                <a:prstGeom prst="line">
                  <a:avLst/>
                </a:prstGeom>
                <a:noFill/>
                <a:ln w="12700">
                  <a:solidFill>
                    <a:srgbClr val="FF0000"/>
                  </a:solidFill>
                  <a:round/>
                  <a:headEnd/>
                  <a:tailEnd/>
                </a:ln>
              </p:spPr>
              <p:txBody>
                <a:bodyPr/>
                <a:lstStyle/>
                <a:p>
                  <a:endParaRPr lang="en-US"/>
                </a:p>
              </p:txBody>
            </p:sp>
            <p:sp>
              <p:nvSpPr>
                <p:cNvPr id="2974" name="Line 188426"/>
                <p:cNvSpPr>
                  <a:spLocks noChangeAspect="1" noChangeShapeType="1"/>
                </p:cNvSpPr>
                <p:nvPr/>
              </p:nvSpPr>
              <p:spPr bwMode="auto">
                <a:xfrm>
                  <a:off x="-217" y="1385"/>
                  <a:ext cx="6" cy="6"/>
                </a:xfrm>
                <a:prstGeom prst="line">
                  <a:avLst/>
                </a:prstGeom>
                <a:noFill/>
                <a:ln w="12700">
                  <a:solidFill>
                    <a:srgbClr val="FF0000"/>
                  </a:solidFill>
                  <a:round/>
                  <a:headEnd/>
                  <a:tailEnd/>
                </a:ln>
              </p:spPr>
              <p:txBody>
                <a:bodyPr/>
                <a:lstStyle/>
                <a:p>
                  <a:endParaRPr lang="en-US"/>
                </a:p>
              </p:txBody>
            </p:sp>
            <p:sp>
              <p:nvSpPr>
                <p:cNvPr id="2975" name="Line 188427"/>
                <p:cNvSpPr>
                  <a:spLocks noChangeAspect="1" noChangeShapeType="1"/>
                </p:cNvSpPr>
                <p:nvPr/>
              </p:nvSpPr>
              <p:spPr bwMode="auto">
                <a:xfrm flipV="1">
                  <a:off x="-217" y="1817"/>
                  <a:ext cx="6" cy="5"/>
                </a:xfrm>
                <a:prstGeom prst="line">
                  <a:avLst/>
                </a:prstGeom>
                <a:noFill/>
                <a:ln w="12700">
                  <a:solidFill>
                    <a:srgbClr val="FF0000"/>
                  </a:solidFill>
                  <a:round/>
                  <a:headEnd/>
                  <a:tailEnd/>
                </a:ln>
              </p:spPr>
              <p:txBody>
                <a:bodyPr/>
                <a:lstStyle/>
                <a:p>
                  <a:endParaRPr lang="en-US"/>
                </a:p>
              </p:txBody>
            </p:sp>
            <p:sp>
              <p:nvSpPr>
                <p:cNvPr id="2976" name="Line 188428"/>
                <p:cNvSpPr>
                  <a:spLocks noChangeAspect="1" noChangeShapeType="1"/>
                </p:cNvSpPr>
                <p:nvPr/>
              </p:nvSpPr>
              <p:spPr bwMode="auto">
                <a:xfrm flipV="1">
                  <a:off x="-217" y="1711"/>
                  <a:ext cx="1" cy="4"/>
                </a:xfrm>
                <a:prstGeom prst="line">
                  <a:avLst/>
                </a:prstGeom>
                <a:noFill/>
                <a:ln w="12700">
                  <a:solidFill>
                    <a:srgbClr val="FF0000"/>
                  </a:solidFill>
                  <a:round/>
                  <a:headEnd/>
                  <a:tailEnd/>
                </a:ln>
              </p:spPr>
              <p:txBody>
                <a:bodyPr/>
                <a:lstStyle/>
                <a:p>
                  <a:endParaRPr lang="en-US"/>
                </a:p>
              </p:txBody>
            </p:sp>
            <p:sp>
              <p:nvSpPr>
                <p:cNvPr id="2977" name="Line 188429"/>
                <p:cNvSpPr>
                  <a:spLocks noChangeAspect="1" noChangeShapeType="1"/>
                </p:cNvSpPr>
                <p:nvPr/>
              </p:nvSpPr>
              <p:spPr bwMode="auto">
                <a:xfrm flipV="1">
                  <a:off x="-217" y="1946"/>
                  <a:ext cx="1" cy="6"/>
                </a:xfrm>
                <a:prstGeom prst="line">
                  <a:avLst/>
                </a:prstGeom>
                <a:noFill/>
                <a:ln w="12700">
                  <a:solidFill>
                    <a:srgbClr val="FF0000"/>
                  </a:solidFill>
                  <a:round/>
                  <a:headEnd/>
                  <a:tailEnd/>
                </a:ln>
              </p:spPr>
              <p:txBody>
                <a:bodyPr/>
                <a:lstStyle/>
                <a:p>
                  <a:endParaRPr lang="en-US"/>
                </a:p>
              </p:txBody>
            </p:sp>
            <p:sp>
              <p:nvSpPr>
                <p:cNvPr id="2978" name="Line 188430"/>
                <p:cNvSpPr>
                  <a:spLocks noChangeAspect="1" noChangeShapeType="1"/>
                </p:cNvSpPr>
                <p:nvPr/>
              </p:nvSpPr>
              <p:spPr bwMode="auto">
                <a:xfrm>
                  <a:off x="-217" y="1127"/>
                  <a:ext cx="1" cy="5"/>
                </a:xfrm>
                <a:prstGeom prst="line">
                  <a:avLst/>
                </a:prstGeom>
                <a:noFill/>
                <a:ln w="12700">
                  <a:solidFill>
                    <a:srgbClr val="FF0000"/>
                  </a:solidFill>
                  <a:round/>
                  <a:headEnd/>
                  <a:tailEnd/>
                </a:ln>
              </p:spPr>
              <p:txBody>
                <a:bodyPr/>
                <a:lstStyle/>
                <a:p>
                  <a:endParaRPr lang="en-US"/>
                </a:p>
              </p:txBody>
            </p:sp>
            <p:sp>
              <p:nvSpPr>
                <p:cNvPr id="2979" name="Line 188431"/>
                <p:cNvSpPr>
                  <a:spLocks noChangeAspect="1" noChangeShapeType="1"/>
                </p:cNvSpPr>
                <p:nvPr/>
              </p:nvSpPr>
              <p:spPr bwMode="auto">
                <a:xfrm flipV="1">
                  <a:off x="-223" y="1952"/>
                  <a:ext cx="6" cy="5"/>
                </a:xfrm>
                <a:prstGeom prst="line">
                  <a:avLst/>
                </a:prstGeom>
                <a:noFill/>
                <a:ln w="12700">
                  <a:solidFill>
                    <a:srgbClr val="FF0000"/>
                  </a:solidFill>
                  <a:round/>
                  <a:headEnd/>
                  <a:tailEnd/>
                </a:ln>
              </p:spPr>
              <p:txBody>
                <a:bodyPr/>
                <a:lstStyle/>
                <a:p>
                  <a:endParaRPr lang="en-US"/>
                </a:p>
              </p:txBody>
            </p:sp>
            <p:sp>
              <p:nvSpPr>
                <p:cNvPr id="2980" name="Line 188432"/>
                <p:cNvSpPr>
                  <a:spLocks noChangeAspect="1" noChangeShapeType="1"/>
                </p:cNvSpPr>
                <p:nvPr/>
              </p:nvSpPr>
              <p:spPr bwMode="auto">
                <a:xfrm>
                  <a:off x="-223" y="1244"/>
                  <a:ext cx="6" cy="1"/>
                </a:xfrm>
                <a:prstGeom prst="line">
                  <a:avLst/>
                </a:prstGeom>
                <a:noFill/>
                <a:ln w="12700">
                  <a:solidFill>
                    <a:srgbClr val="FF0000"/>
                  </a:solidFill>
                  <a:round/>
                  <a:headEnd/>
                  <a:tailEnd/>
                </a:ln>
              </p:spPr>
              <p:txBody>
                <a:bodyPr/>
                <a:lstStyle/>
                <a:p>
                  <a:endParaRPr lang="en-US"/>
                </a:p>
              </p:txBody>
            </p:sp>
            <p:sp>
              <p:nvSpPr>
                <p:cNvPr id="2981" name="Line 188433"/>
                <p:cNvSpPr>
                  <a:spLocks noChangeAspect="1" noChangeShapeType="1"/>
                </p:cNvSpPr>
                <p:nvPr/>
              </p:nvSpPr>
              <p:spPr bwMode="auto">
                <a:xfrm>
                  <a:off x="-223" y="1654"/>
                  <a:ext cx="6" cy="1"/>
                </a:xfrm>
                <a:prstGeom prst="line">
                  <a:avLst/>
                </a:prstGeom>
                <a:noFill/>
                <a:ln w="12700">
                  <a:solidFill>
                    <a:srgbClr val="FF0000"/>
                  </a:solidFill>
                  <a:round/>
                  <a:headEnd/>
                  <a:tailEnd/>
                </a:ln>
              </p:spPr>
              <p:txBody>
                <a:bodyPr/>
                <a:lstStyle/>
                <a:p>
                  <a:endParaRPr lang="en-US"/>
                </a:p>
              </p:txBody>
            </p:sp>
            <p:sp>
              <p:nvSpPr>
                <p:cNvPr id="2982" name="Line 188434"/>
                <p:cNvSpPr>
                  <a:spLocks noChangeAspect="1" noChangeShapeType="1"/>
                </p:cNvSpPr>
                <p:nvPr/>
              </p:nvSpPr>
              <p:spPr bwMode="auto">
                <a:xfrm>
                  <a:off x="-223" y="1121"/>
                  <a:ext cx="6" cy="6"/>
                </a:xfrm>
                <a:prstGeom prst="line">
                  <a:avLst/>
                </a:prstGeom>
                <a:noFill/>
                <a:ln w="12700">
                  <a:solidFill>
                    <a:srgbClr val="FF0000"/>
                  </a:solidFill>
                  <a:round/>
                  <a:headEnd/>
                  <a:tailEnd/>
                </a:ln>
              </p:spPr>
              <p:txBody>
                <a:bodyPr/>
                <a:lstStyle/>
                <a:p>
                  <a:endParaRPr lang="en-US"/>
                </a:p>
              </p:txBody>
            </p:sp>
            <p:sp>
              <p:nvSpPr>
                <p:cNvPr id="2983" name="Line 188435"/>
                <p:cNvSpPr>
                  <a:spLocks noChangeAspect="1" noChangeShapeType="1"/>
                </p:cNvSpPr>
                <p:nvPr/>
              </p:nvSpPr>
              <p:spPr bwMode="auto">
                <a:xfrm>
                  <a:off x="-223" y="1345"/>
                  <a:ext cx="6" cy="6"/>
                </a:xfrm>
                <a:prstGeom prst="line">
                  <a:avLst/>
                </a:prstGeom>
                <a:noFill/>
                <a:ln w="12700">
                  <a:solidFill>
                    <a:srgbClr val="FF0000"/>
                  </a:solidFill>
                  <a:round/>
                  <a:headEnd/>
                  <a:tailEnd/>
                </a:ln>
              </p:spPr>
              <p:txBody>
                <a:bodyPr/>
                <a:lstStyle/>
                <a:p>
                  <a:endParaRPr lang="en-US"/>
                </a:p>
              </p:txBody>
            </p:sp>
            <p:sp>
              <p:nvSpPr>
                <p:cNvPr id="2984" name="Line 188436"/>
                <p:cNvSpPr>
                  <a:spLocks noChangeAspect="1" noChangeShapeType="1"/>
                </p:cNvSpPr>
                <p:nvPr/>
              </p:nvSpPr>
              <p:spPr bwMode="auto">
                <a:xfrm flipV="1">
                  <a:off x="-223" y="1957"/>
                  <a:ext cx="1" cy="6"/>
                </a:xfrm>
                <a:prstGeom prst="line">
                  <a:avLst/>
                </a:prstGeom>
                <a:noFill/>
                <a:ln w="12700">
                  <a:solidFill>
                    <a:srgbClr val="FF0000"/>
                  </a:solidFill>
                  <a:round/>
                  <a:headEnd/>
                  <a:tailEnd/>
                </a:ln>
              </p:spPr>
              <p:txBody>
                <a:bodyPr/>
                <a:lstStyle/>
                <a:p>
                  <a:endParaRPr lang="en-US"/>
                </a:p>
              </p:txBody>
            </p:sp>
            <p:sp>
              <p:nvSpPr>
                <p:cNvPr id="2985" name="Line 188437"/>
                <p:cNvSpPr>
                  <a:spLocks noChangeAspect="1" noChangeShapeType="1"/>
                </p:cNvSpPr>
                <p:nvPr/>
              </p:nvSpPr>
              <p:spPr bwMode="auto">
                <a:xfrm>
                  <a:off x="-223" y="1212"/>
                  <a:ext cx="6" cy="0"/>
                </a:xfrm>
                <a:prstGeom prst="line">
                  <a:avLst/>
                </a:prstGeom>
                <a:noFill/>
                <a:ln w="12700">
                  <a:solidFill>
                    <a:srgbClr val="FF0000"/>
                  </a:solidFill>
                  <a:round/>
                  <a:headEnd/>
                  <a:tailEnd/>
                </a:ln>
              </p:spPr>
              <p:txBody>
                <a:bodyPr/>
                <a:lstStyle/>
                <a:p>
                  <a:endParaRPr lang="en-US"/>
                </a:p>
              </p:txBody>
            </p:sp>
            <p:sp>
              <p:nvSpPr>
                <p:cNvPr id="2986" name="Line 188438"/>
                <p:cNvSpPr>
                  <a:spLocks noChangeAspect="1" noChangeShapeType="1"/>
                </p:cNvSpPr>
                <p:nvPr/>
              </p:nvSpPr>
              <p:spPr bwMode="auto">
                <a:xfrm>
                  <a:off x="-223" y="1542"/>
                  <a:ext cx="12" cy="1"/>
                </a:xfrm>
                <a:prstGeom prst="line">
                  <a:avLst/>
                </a:prstGeom>
                <a:noFill/>
                <a:ln w="12700">
                  <a:solidFill>
                    <a:srgbClr val="FF0000"/>
                  </a:solidFill>
                  <a:round/>
                  <a:headEnd/>
                  <a:tailEnd/>
                </a:ln>
              </p:spPr>
              <p:txBody>
                <a:bodyPr/>
                <a:lstStyle/>
                <a:p>
                  <a:endParaRPr lang="en-US"/>
                </a:p>
              </p:txBody>
            </p:sp>
            <p:sp>
              <p:nvSpPr>
                <p:cNvPr id="2987" name="Line 188439"/>
                <p:cNvSpPr>
                  <a:spLocks noChangeAspect="1" noChangeShapeType="1"/>
                </p:cNvSpPr>
                <p:nvPr/>
              </p:nvSpPr>
              <p:spPr bwMode="auto">
                <a:xfrm>
                  <a:off x="-223" y="1772"/>
                  <a:ext cx="6" cy="1"/>
                </a:xfrm>
                <a:prstGeom prst="line">
                  <a:avLst/>
                </a:prstGeom>
                <a:noFill/>
                <a:ln w="12700">
                  <a:solidFill>
                    <a:srgbClr val="FF0000"/>
                  </a:solidFill>
                  <a:round/>
                  <a:headEnd/>
                  <a:tailEnd/>
                </a:ln>
              </p:spPr>
              <p:txBody>
                <a:bodyPr/>
                <a:lstStyle/>
                <a:p>
                  <a:endParaRPr lang="en-US"/>
                </a:p>
              </p:txBody>
            </p:sp>
            <p:sp>
              <p:nvSpPr>
                <p:cNvPr id="2988" name="Line 188440"/>
                <p:cNvSpPr>
                  <a:spLocks noChangeAspect="1" noChangeShapeType="1"/>
                </p:cNvSpPr>
                <p:nvPr/>
              </p:nvSpPr>
              <p:spPr bwMode="auto">
                <a:xfrm>
                  <a:off x="-223" y="1715"/>
                  <a:ext cx="6" cy="1"/>
                </a:xfrm>
                <a:prstGeom prst="line">
                  <a:avLst/>
                </a:prstGeom>
                <a:noFill/>
                <a:ln w="12700">
                  <a:solidFill>
                    <a:srgbClr val="FF0000"/>
                  </a:solidFill>
                  <a:round/>
                  <a:headEnd/>
                  <a:tailEnd/>
                </a:ln>
              </p:spPr>
              <p:txBody>
                <a:bodyPr/>
                <a:lstStyle/>
                <a:p>
                  <a:endParaRPr lang="en-US"/>
                </a:p>
              </p:txBody>
            </p:sp>
            <p:sp>
              <p:nvSpPr>
                <p:cNvPr id="2989" name="Line 188441"/>
                <p:cNvSpPr>
                  <a:spLocks noChangeAspect="1" noChangeShapeType="1"/>
                </p:cNvSpPr>
                <p:nvPr/>
              </p:nvSpPr>
              <p:spPr bwMode="auto">
                <a:xfrm>
                  <a:off x="-223" y="1116"/>
                  <a:ext cx="1" cy="5"/>
                </a:xfrm>
                <a:prstGeom prst="line">
                  <a:avLst/>
                </a:prstGeom>
                <a:noFill/>
                <a:ln w="12700">
                  <a:solidFill>
                    <a:srgbClr val="FF0000"/>
                  </a:solidFill>
                  <a:round/>
                  <a:headEnd/>
                  <a:tailEnd/>
                </a:ln>
              </p:spPr>
              <p:txBody>
                <a:bodyPr/>
                <a:lstStyle/>
                <a:p>
                  <a:endParaRPr lang="en-US"/>
                </a:p>
              </p:txBody>
            </p:sp>
            <p:sp>
              <p:nvSpPr>
                <p:cNvPr id="2990" name="Line 188442"/>
                <p:cNvSpPr>
                  <a:spLocks noChangeAspect="1" noChangeShapeType="1"/>
                </p:cNvSpPr>
                <p:nvPr/>
              </p:nvSpPr>
              <p:spPr bwMode="auto">
                <a:xfrm>
                  <a:off x="-223" y="1822"/>
                  <a:ext cx="6" cy="1"/>
                </a:xfrm>
                <a:prstGeom prst="line">
                  <a:avLst/>
                </a:prstGeom>
                <a:noFill/>
                <a:ln w="12700">
                  <a:solidFill>
                    <a:srgbClr val="FF0000"/>
                  </a:solidFill>
                  <a:round/>
                  <a:headEnd/>
                  <a:tailEnd/>
                </a:ln>
              </p:spPr>
              <p:txBody>
                <a:bodyPr/>
                <a:lstStyle/>
                <a:p>
                  <a:endParaRPr lang="en-US"/>
                </a:p>
              </p:txBody>
            </p:sp>
            <p:sp>
              <p:nvSpPr>
                <p:cNvPr id="2991" name="Line 188443"/>
                <p:cNvSpPr>
                  <a:spLocks noChangeAspect="1" noChangeShapeType="1"/>
                </p:cNvSpPr>
                <p:nvPr/>
              </p:nvSpPr>
              <p:spPr bwMode="auto">
                <a:xfrm>
                  <a:off x="-223" y="1733"/>
                  <a:ext cx="6" cy="1"/>
                </a:xfrm>
                <a:prstGeom prst="line">
                  <a:avLst/>
                </a:prstGeom>
                <a:noFill/>
                <a:ln w="12700">
                  <a:solidFill>
                    <a:srgbClr val="FF0000"/>
                  </a:solidFill>
                  <a:round/>
                  <a:headEnd/>
                  <a:tailEnd/>
                </a:ln>
              </p:spPr>
              <p:txBody>
                <a:bodyPr/>
                <a:lstStyle/>
                <a:p>
                  <a:endParaRPr lang="en-US"/>
                </a:p>
              </p:txBody>
            </p:sp>
            <p:sp>
              <p:nvSpPr>
                <p:cNvPr id="2992" name="Line 188444"/>
                <p:cNvSpPr>
                  <a:spLocks noChangeAspect="1" noChangeShapeType="1"/>
                </p:cNvSpPr>
                <p:nvPr/>
              </p:nvSpPr>
              <p:spPr bwMode="auto">
                <a:xfrm>
                  <a:off x="-223" y="1087"/>
                  <a:ext cx="1" cy="6"/>
                </a:xfrm>
                <a:prstGeom prst="line">
                  <a:avLst/>
                </a:prstGeom>
                <a:noFill/>
                <a:ln w="12700">
                  <a:solidFill>
                    <a:srgbClr val="FF0000"/>
                  </a:solidFill>
                  <a:round/>
                  <a:headEnd/>
                  <a:tailEnd/>
                </a:ln>
              </p:spPr>
              <p:txBody>
                <a:bodyPr/>
                <a:lstStyle/>
                <a:p>
                  <a:endParaRPr lang="en-US"/>
                </a:p>
              </p:txBody>
            </p:sp>
            <p:sp>
              <p:nvSpPr>
                <p:cNvPr id="2993" name="Line 188445"/>
                <p:cNvSpPr>
                  <a:spLocks noChangeAspect="1" noChangeShapeType="1"/>
                </p:cNvSpPr>
                <p:nvPr/>
              </p:nvSpPr>
              <p:spPr bwMode="auto">
                <a:xfrm>
                  <a:off x="-223" y="572"/>
                  <a:ext cx="1" cy="11"/>
                </a:xfrm>
                <a:prstGeom prst="line">
                  <a:avLst/>
                </a:prstGeom>
                <a:noFill/>
                <a:ln w="12700">
                  <a:solidFill>
                    <a:srgbClr val="FF0000"/>
                  </a:solidFill>
                  <a:round/>
                  <a:headEnd/>
                  <a:tailEnd/>
                </a:ln>
              </p:spPr>
              <p:txBody>
                <a:bodyPr/>
                <a:lstStyle/>
                <a:p>
                  <a:endParaRPr lang="en-US"/>
                </a:p>
              </p:txBody>
            </p:sp>
            <p:sp>
              <p:nvSpPr>
                <p:cNvPr id="2994" name="Line 188446"/>
                <p:cNvSpPr>
                  <a:spLocks noChangeAspect="1" noChangeShapeType="1"/>
                </p:cNvSpPr>
                <p:nvPr/>
              </p:nvSpPr>
              <p:spPr bwMode="auto">
                <a:xfrm>
                  <a:off x="-223" y="1385"/>
                  <a:ext cx="6" cy="1"/>
                </a:xfrm>
                <a:prstGeom prst="line">
                  <a:avLst/>
                </a:prstGeom>
                <a:noFill/>
                <a:ln w="12700">
                  <a:solidFill>
                    <a:srgbClr val="FF0000"/>
                  </a:solidFill>
                  <a:round/>
                  <a:headEnd/>
                  <a:tailEnd/>
                </a:ln>
              </p:spPr>
              <p:txBody>
                <a:bodyPr/>
                <a:lstStyle/>
                <a:p>
                  <a:endParaRPr lang="en-US"/>
                </a:p>
              </p:txBody>
            </p:sp>
            <p:sp>
              <p:nvSpPr>
                <p:cNvPr id="2995" name="Line 188447"/>
                <p:cNvSpPr>
                  <a:spLocks noChangeAspect="1" noChangeShapeType="1"/>
                </p:cNvSpPr>
                <p:nvPr/>
              </p:nvSpPr>
              <p:spPr bwMode="auto">
                <a:xfrm>
                  <a:off x="-223" y="566"/>
                  <a:ext cx="1" cy="6"/>
                </a:xfrm>
                <a:prstGeom prst="line">
                  <a:avLst/>
                </a:prstGeom>
                <a:noFill/>
                <a:ln w="12700">
                  <a:solidFill>
                    <a:srgbClr val="FF0000"/>
                  </a:solidFill>
                  <a:round/>
                  <a:headEnd/>
                  <a:tailEnd/>
                </a:ln>
              </p:spPr>
              <p:txBody>
                <a:bodyPr/>
                <a:lstStyle/>
                <a:p>
                  <a:endParaRPr lang="en-US"/>
                </a:p>
              </p:txBody>
            </p:sp>
            <p:sp>
              <p:nvSpPr>
                <p:cNvPr id="2996" name="Line 188448"/>
                <p:cNvSpPr>
                  <a:spLocks noChangeAspect="1" noChangeShapeType="1"/>
                </p:cNvSpPr>
                <p:nvPr/>
              </p:nvSpPr>
              <p:spPr bwMode="auto">
                <a:xfrm>
                  <a:off x="-223" y="1093"/>
                  <a:ext cx="1" cy="6"/>
                </a:xfrm>
                <a:prstGeom prst="line">
                  <a:avLst/>
                </a:prstGeom>
                <a:noFill/>
                <a:ln w="12700">
                  <a:solidFill>
                    <a:srgbClr val="FF0000"/>
                  </a:solidFill>
                  <a:round/>
                  <a:headEnd/>
                  <a:tailEnd/>
                </a:ln>
              </p:spPr>
              <p:txBody>
                <a:bodyPr/>
                <a:lstStyle/>
                <a:p>
                  <a:endParaRPr lang="en-US"/>
                </a:p>
              </p:txBody>
            </p:sp>
            <p:sp>
              <p:nvSpPr>
                <p:cNvPr id="2997" name="Line 188449"/>
                <p:cNvSpPr>
                  <a:spLocks noChangeAspect="1" noChangeShapeType="1"/>
                </p:cNvSpPr>
                <p:nvPr/>
              </p:nvSpPr>
              <p:spPr bwMode="auto">
                <a:xfrm flipV="1">
                  <a:off x="-223" y="1963"/>
                  <a:ext cx="1" cy="11"/>
                </a:xfrm>
                <a:prstGeom prst="line">
                  <a:avLst/>
                </a:prstGeom>
                <a:noFill/>
                <a:ln w="12700">
                  <a:solidFill>
                    <a:srgbClr val="FF0000"/>
                  </a:solidFill>
                  <a:round/>
                  <a:headEnd/>
                  <a:tailEnd/>
                </a:ln>
              </p:spPr>
              <p:txBody>
                <a:bodyPr/>
                <a:lstStyle/>
                <a:p>
                  <a:endParaRPr lang="en-US"/>
                </a:p>
              </p:txBody>
            </p:sp>
            <p:sp>
              <p:nvSpPr>
                <p:cNvPr id="2998" name="Line 188450"/>
                <p:cNvSpPr>
                  <a:spLocks noChangeAspect="1" noChangeShapeType="1"/>
                </p:cNvSpPr>
                <p:nvPr/>
              </p:nvSpPr>
              <p:spPr bwMode="auto">
                <a:xfrm>
                  <a:off x="-223" y="1110"/>
                  <a:ext cx="1" cy="6"/>
                </a:xfrm>
                <a:prstGeom prst="line">
                  <a:avLst/>
                </a:prstGeom>
                <a:noFill/>
                <a:ln w="12700">
                  <a:solidFill>
                    <a:srgbClr val="FF0000"/>
                  </a:solidFill>
                  <a:round/>
                  <a:headEnd/>
                  <a:tailEnd/>
                </a:ln>
              </p:spPr>
              <p:txBody>
                <a:bodyPr/>
                <a:lstStyle/>
                <a:p>
                  <a:endParaRPr lang="en-US"/>
                </a:p>
              </p:txBody>
            </p:sp>
            <p:sp>
              <p:nvSpPr>
                <p:cNvPr id="2999" name="Line 188451"/>
                <p:cNvSpPr>
                  <a:spLocks noChangeAspect="1" noChangeShapeType="1"/>
                </p:cNvSpPr>
                <p:nvPr/>
              </p:nvSpPr>
              <p:spPr bwMode="auto">
                <a:xfrm>
                  <a:off x="-223" y="583"/>
                  <a:ext cx="1" cy="5"/>
                </a:xfrm>
                <a:prstGeom prst="line">
                  <a:avLst/>
                </a:prstGeom>
                <a:noFill/>
                <a:ln w="12700">
                  <a:solidFill>
                    <a:srgbClr val="FF0000"/>
                  </a:solidFill>
                  <a:round/>
                  <a:headEnd/>
                  <a:tailEnd/>
                </a:ln>
              </p:spPr>
              <p:txBody>
                <a:bodyPr/>
                <a:lstStyle/>
                <a:p>
                  <a:endParaRPr lang="en-US"/>
                </a:p>
              </p:txBody>
            </p:sp>
            <p:sp>
              <p:nvSpPr>
                <p:cNvPr id="3000" name="Line 188452"/>
                <p:cNvSpPr>
                  <a:spLocks noChangeAspect="1" noChangeShapeType="1"/>
                </p:cNvSpPr>
                <p:nvPr/>
              </p:nvSpPr>
              <p:spPr bwMode="auto">
                <a:xfrm>
                  <a:off x="-223" y="1099"/>
                  <a:ext cx="1" cy="6"/>
                </a:xfrm>
                <a:prstGeom prst="line">
                  <a:avLst/>
                </a:prstGeom>
                <a:noFill/>
                <a:ln w="12700">
                  <a:solidFill>
                    <a:srgbClr val="FF0000"/>
                  </a:solidFill>
                  <a:round/>
                  <a:headEnd/>
                  <a:tailEnd/>
                </a:ln>
              </p:spPr>
              <p:txBody>
                <a:bodyPr/>
                <a:lstStyle/>
                <a:p>
                  <a:endParaRPr lang="en-US"/>
                </a:p>
              </p:txBody>
            </p:sp>
            <p:sp>
              <p:nvSpPr>
                <p:cNvPr id="3001" name="Line 188453"/>
                <p:cNvSpPr>
                  <a:spLocks noChangeAspect="1" noChangeShapeType="1"/>
                </p:cNvSpPr>
                <p:nvPr/>
              </p:nvSpPr>
              <p:spPr bwMode="auto">
                <a:xfrm>
                  <a:off x="-223" y="1105"/>
                  <a:ext cx="1" cy="5"/>
                </a:xfrm>
                <a:prstGeom prst="line">
                  <a:avLst/>
                </a:prstGeom>
                <a:noFill/>
                <a:ln w="12700">
                  <a:solidFill>
                    <a:srgbClr val="FF0000"/>
                  </a:solidFill>
                  <a:round/>
                  <a:headEnd/>
                  <a:tailEnd/>
                </a:ln>
              </p:spPr>
              <p:txBody>
                <a:bodyPr/>
                <a:lstStyle/>
                <a:p>
                  <a:endParaRPr lang="en-US"/>
                </a:p>
              </p:txBody>
            </p:sp>
            <p:sp>
              <p:nvSpPr>
                <p:cNvPr id="3002" name="Line 188454"/>
                <p:cNvSpPr>
                  <a:spLocks noChangeAspect="1" noChangeShapeType="1"/>
                </p:cNvSpPr>
                <p:nvPr/>
              </p:nvSpPr>
              <p:spPr bwMode="auto">
                <a:xfrm>
                  <a:off x="-223" y="538"/>
                  <a:ext cx="1" cy="6"/>
                </a:xfrm>
                <a:prstGeom prst="line">
                  <a:avLst/>
                </a:prstGeom>
                <a:noFill/>
                <a:ln w="12700">
                  <a:solidFill>
                    <a:srgbClr val="FF0000"/>
                  </a:solidFill>
                  <a:round/>
                  <a:headEnd/>
                  <a:tailEnd/>
                </a:ln>
              </p:spPr>
              <p:txBody>
                <a:bodyPr/>
                <a:lstStyle/>
                <a:p>
                  <a:endParaRPr lang="en-US"/>
                </a:p>
              </p:txBody>
            </p:sp>
            <p:sp>
              <p:nvSpPr>
                <p:cNvPr id="3003" name="Line 188455"/>
                <p:cNvSpPr>
                  <a:spLocks noChangeAspect="1" noChangeShapeType="1"/>
                </p:cNvSpPr>
                <p:nvPr/>
              </p:nvSpPr>
              <p:spPr bwMode="auto">
                <a:xfrm>
                  <a:off x="-223" y="544"/>
                  <a:ext cx="1" cy="6"/>
                </a:xfrm>
                <a:prstGeom prst="line">
                  <a:avLst/>
                </a:prstGeom>
                <a:noFill/>
                <a:ln w="12700">
                  <a:solidFill>
                    <a:srgbClr val="FF0000"/>
                  </a:solidFill>
                  <a:round/>
                  <a:headEnd/>
                  <a:tailEnd/>
                </a:ln>
              </p:spPr>
              <p:txBody>
                <a:bodyPr/>
                <a:lstStyle/>
                <a:p>
                  <a:endParaRPr lang="en-US"/>
                </a:p>
              </p:txBody>
            </p:sp>
            <p:sp>
              <p:nvSpPr>
                <p:cNvPr id="3004" name="Line 188456"/>
                <p:cNvSpPr>
                  <a:spLocks noChangeAspect="1" noChangeShapeType="1"/>
                </p:cNvSpPr>
                <p:nvPr/>
              </p:nvSpPr>
              <p:spPr bwMode="auto">
                <a:xfrm>
                  <a:off x="-223" y="1340"/>
                  <a:ext cx="1" cy="5"/>
                </a:xfrm>
                <a:prstGeom prst="line">
                  <a:avLst/>
                </a:prstGeom>
                <a:noFill/>
                <a:ln w="12700">
                  <a:solidFill>
                    <a:srgbClr val="FF0000"/>
                  </a:solidFill>
                  <a:round/>
                  <a:headEnd/>
                  <a:tailEnd/>
                </a:ln>
              </p:spPr>
              <p:txBody>
                <a:bodyPr/>
                <a:lstStyle/>
                <a:p>
                  <a:endParaRPr lang="en-US"/>
                </a:p>
              </p:txBody>
            </p:sp>
            <p:sp>
              <p:nvSpPr>
                <p:cNvPr id="3005" name="Line 188457"/>
                <p:cNvSpPr>
                  <a:spLocks noChangeAspect="1" noChangeShapeType="1"/>
                </p:cNvSpPr>
                <p:nvPr/>
              </p:nvSpPr>
              <p:spPr bwMode="auto">
                <a:xfrm>
                  <a:off x="-223" y="532"/>
                  <a:ext cx="1" cy="6"/>
                </a:xfrm>
                <a:prstGeom prst="line">
                  <a:avLst/>
                </a:prstGeom>
                <a:noFill/>
                <a:ln w="12700">
                  <a:solidFill>
                    <a:srgbClr val="FF0000"/>
                  </a:solidFill>
                  <a:round/>
                  <a:headEnd/>
                  <a:tailEnd/>
                </a:ln>
              </p:spPr>
              <p:txBody>
                <a:bodyPr/>
                <a:lstStyle/>
                <a:p>
                  <a:endParaRPr lang="en-US"/>
                </a:p>
              </p:txBody>
            </p:sp>
            <p:sp>
              <p:nvSpPr>
                <p:cNvPr id="3006" name="Line 188458"/>
                <p:cNvSpPr>
                  <a:spLocks noChangeAspect="1" noChangeShapeType="1"/>
                </p:cNvSpPr>
                <p:nvPr/>
              </p:nvSpPr>
              <p:spPr bwMode="auto">
                <a:xfrm>
                  <a:off x="-223" y="560"/>
                  <a:ext cx="1" cy="6"/>
                </a:xfrm>
                <a:prstGeom prst="line">
                  <a:avLst/>
                </a:prstGeom>
                <a:noFill/>
                <a:ln w="12700">
                  <a:solidFill>
                    <a:srgbClr val="FF0000"/>
                  </a:solidFill>
                  <a:round/>
                  <a:headEnd/>
                  <a:tailEnd/>
                </a:ln>
              </p:spPr>
              <p:txBody>
                <a:bodyPr/>
                <a:lstStyle/>
                <a:p>
                  <a:endParaRPr lang="en-US"/>
                </a:p>
              </p:txBody>
            </p:sp>
            <p:sp>
              <p:nvSpPr>
                <p:cNvPr id="3007" name="Line 188459"/>
                <p:cNvSpPr>
                  <a:spLocks noChangeAspect="1" noChangeShapeType="1"/>
                </p:cNvSpPr>
                <p:nvPr/>
              </p:nvSpPr>
              <p:spPr bwMode="auto">
                <a:xfrm>
                  <a:off x="-223" y="526"/>
                  <a:ext cx="1" cy="6"/>
                </a:xfrm>
                <a:prstGeom prst="line">
                  <a:avLst/>
                </a:prstGeom>
                <a:noFill/>
                <a:ln w="12700">
                  <a:solidFill>
                    <a:srgbClr val="FF0000"/>
                  </a:solidFill>
                  <a:round/>
                  <a:headEnd/>
                  <a:tailEnd/>
                </a:ln>
              </p:spPr>
              <p:txBody>
                <a:bodyPr/>
                <a:lstStyle/>
                <a:p>
                  <a:endParaRPr lang="en-US"/>
                </a:p>
              </p:txBody>
            </p:sp>
            <p:sp>
              <p:nvSpPr>
                <p:cNvPr id="3008" name="Line 188460"/>
                <p:cNvSpPr>
                  <a:spLocks noChangeAspect="1" noChangeShapeType="1"/>
                </p:cNvSpPr>
                <p:nvPr/>
              </p:nvSpPr>
              <p:spPr bwMode="auto">
                <a:xfrm>
                  <a:off x="-223" y="550"/>
                  <a:ext cx="1" cy="10"/>
                </a:xfrm>
                <a:prstGeom prst="line">
                  <a:avLst/>
                </a:prstGeom>
                <a:noFill/>
                <a:ln w="12700">
                  <a:solidFill>
                    <a:srgbClr val="FF0000"/>
                  </a:solidFill>
                  <a:round/>
                  <a:headEnd/>
                  <a:tailEnd/>
                </a:ln>
              </p:spPr>
              <p:txBody>
                <a:bodyPr/>
                <a:lstStyle/>
                <a:p>
                  <a:endParaRPr lang="en-US"/>
                </a:p>
              </p:txBody>
            </p:sp>
            <p:sp>
              <p:nvSpPr>
                <p:cNvPr id="3009" name="Line 188461"/>
                <p:cNvSpPr>
                  <a:spLocks noChangeAspect="1" noChangeShapeType="1"/>
                </p:cNvSpPr>
                <p:nvPr/>
              </p:nvSpPr>
              <p:spPr bwMode="auto">
                <a:xfrm flipV="1">
                  <a:off x="-223" y="1715"/>
                  <a:ext cx="1" cy="6"/>
                </a:xfrm>
                <a:prstGeom prst="line">
                  <a:avLst/>
                </a:prstGeom>
                <a:noFill/>
                <a:ln w="12700">
                  <a:solidFill>
                    <a:srgbClr val="FF0000"/>
                  </a:solidFill>
                  <a:round/>
                  <a:headEnd/>
                  <a:tailEnd/>
                </a:ln>
              </p:spPr>
              <p:txBody>
                <a:bodyPr/>
                <a:lstStyle/>
                <a:p>
                  <a:endParaRPr lang="en-US"/>
                </a:p>
              </p:txBody>
            </p:sp>
            <p:sp>
              <p:nvSpPr>
                <p:cNvPr id="3010" name="Line 188462"/>
                <p:cNvSpPr>
                  <a:spLocks noChangeAspect="1" noChangeShapeType="1"/>
                </p:cNvSpPr>
                <p:nvPr/>
              </p:nvSpPr>
              <p:spPr bwMode="auto">
                <a:xfrm>
                  <a:off x="-223" y="521"/>
                  <a:ext cx="1" cy="5"/>
                </a:xfrm>
                <a:prstGeom prst="line">
                  <a:avLst/>
                </a:prstGeom>
                <a:noFill/>
                <a:ln w="12700">
                  <a:solidFill>
                    <a:srgbClr val="FF0000"/>
                  </a:solidFill>
                  <a:round/>
                  <a:headEnd/>
                  <a:tailEnd/>
                </a:ln>
              </p:spPr>
              <p:txBody>
                <a:bodyPr/>
                <a:lstStyle/>
                <a:p>
                  <a:endParaRPr lang="en-US"/>
                </a:p>
              </p:txBody>
            </p:sp>
            <p:sp>
              <p:nvSpPr>
                <p:cNvPr id="3011" name="Line 188463"/>
                <p:cNvSpPr>
                  <a:spLocks noChangeAspect="1" noChangeShapeType="1"/>
                </p:cNvSpPr>
                <p:nvPr/>
              </p:nvSpPr>
              <p:spPr bwMode="auto">
                <a:xfrm flipH="1">
                  <a:off x="-228" y="588"/>
                  <a:ext cx="5" cy="6"/>
                </a:xfrm>
                <a:prstGeom prst="line">
                  <a:avLst/>
                </a:prstGeom>
                <a:noFill/>
                <a:ln w="12700">
                  <a:solidFill>
                    <a:srgbClr val="FF0000"/>
                  </a:solidFill>
                  <a:round/>
                  <a:headEnd/>
                  <a:tailEnd/>
                </a:ln>
              </p:spPr>
              <p:txBody>
                <a:bodyPr/>
                <a:lstStyle/>
                <a:p>
                  <a:endParaRPr lang="en-US"/>
                </a:p>
              </p:txBody>
            </p:sp>
            <p:sp>
              <p:nvSpPr>
                <p:cNvPr id="3012" name="Line 188464"/>
                <p:cNvSpPr>
                  <a:spLocks noChangeAspect="1" noChangeShapeType="1"/>
                </p:cNvSpPr>
                <p:nvPr/>
              </p:nvSpPr>
              <p:spPr bwMode="auto">
                <a:xfrm flipV="1">
                  <a:off x="-223" y="1974"/>
                  <a:ext cx="1" cy="5"/>
                </a:xfrm>
                <a:prstGeom prst="line">
                  <a:avLst/>
                </a:prstGeom>
                <a:noFill/>
                <a:ln w="12700">
                  <a:solidFill>
                    <a:srgbClr val="FF0000"/>
                  </a:solidFill>
                  <a:round/>
                  <a:headEnd/>
                  <a:tailEnd/>
                </a:ln>
              </p:spPr>
              <p:txBody>
                <a:bodyPr/>
                <a:lstStyle/>
                <a:p>
                  <a:endParaRPr lang="en-US"/>
                </a:p>
              </p:txBody>
            </p:sp>
            <p:sp>
              <p:nvSpPr>
                <p:cNvPr id="3013" name="Line 188465"/>
                <p:cNvSpPr>
                  <a:spLocks noChangeAspect="1" noChangeShapeType="1"/>
                </p:cNvSpPr>
                <p:nvPr/>
              </p:nvSpPr>
              <p:spPr bwMode="auto">
                <a:xfrm flipV="1">
                  <a:off x="-223" y="1688"/>
                  <a:ext cx="6" cy="5"/>
                </a:xfrm>
                <a:prstGeom prst="line">
                  <a:avLst/>
                </a:prstGeom>
                <a:noFill/>
                <a:ln w="12700">
                  <a:solidFill>
                    <a:srgbClr val="FF0000"/>
                  </a:solidFill>
                  <a:round/>
                  <a:headEnd/>
                  <a:tailEnd/>
                </a:ln>
              </p:spPr>
              <p:txBody>
                <a:bodyPr/>
                <a:lstStyle/>
                <a:p>
                  <a:endParaRPr lang="en-US"/>
                </a:p>
              </p:txBody>
            </p:sp>
            <p:sp>
              <p:nvSpPr>
                <p:cNvPr id="3014" name="Line 188466"/>
                <p:cNvSpPr>
                  <a:spLocks noChangeAspect="1" noChangeShapeType="1"/>
                </p:cNvSpPr>
                <p:nvPr/>
              </p:nvSpPr>
              <p:spPr bwMode="auto">
                <a:xfrm flipV="1">
                  <a:off x="-223" y="1822"/>
                  <a:ext cx="1" cy="6"/>
                </a:xfrm>
                <a:prstGeom prst="line">
                  <a:avLst/>
                </a:prstGeom>
                <a:noFill/>
                <a:ln w="12700">
                  <a:solidFill>
                    <a:srgbClr val="FF0000"/>
                  </a:solidFill>
                  <a:round/>
                  <a:headEnd/>
                  <a:tailEnd/>
                </a:ln>
              </p:spPr>
              <p:txBody>
                <a:bodyPr/>
                <a:lstStyle/>
                <a:p>
                  <a:endParaRPr lang="en-US"/>
                </a:p>
              </p:txBody>
            </p:sp>
            <p:sp>
              <p:nvSpPr>
                <p:cNvPr id="3015" name="Line 188467"/>
                <p:cNvSpPr>
                  <a:spLocks noChangeAspect="1" noChangeShapeType="1"/>
                </p:cNvSpPr>
                <p:nvPr/>
              </p:nvSpPr>
              <p:spPr bwMode="auto">
                <a:xfrm flipV="1">
                  <a:off x="-223" y="1979"/>
                  <a:ext cx="1" cy="6"/>
                </a:xfrm>
                <a:prstGeom prst="line">
                  <a:avLst/>
                </a:prstGeom>
                <a:noFill/>
                <a:ln w="12700">
                  <a:solidFill>
                    <a:srgbClr val="FF0000"/>
                  </a:solidFill>
                  <a:round/>
                  <a:headEnd/>
                  <a:tailEnd/>
                </a:ln>
              </p:spPr>
              <p:txBody>
                <a:bodyPr/>
                <a:lstStyle/>
                <a:p>
                  <a:endParaRPr lang="en-US"/>
                </a:p>
              </p:txBody>
            </p:sp>
            <p:sp>
              <p:nvSpPr>
                <p:cNvPr id="3016" name="Line 188468"/>
                <p:cNvSpPr>
                  <a:spLocks noChangeAspect="1" noChangeShapeType="1"/>
                </p:cNvSpPr>
                <p:nvPr/>
              </p:nvSpPr>
              <p:spPr bwMode="auto">
                <a:xfrm>
                  <a:off x="-228" y="1087"/>
                  <a:ext cx="5" cy="1"/>
                </a:xfrm>
                <a:prstGeom prst="line">
                  <a:avLst/>
                </a:prstGeom>
                <a:noFill/>
                <a:ln w="12700">
                  <a:solidFill>
                    <a:srgbClr val="FF0000"/>
                  </a:solidFill>
                  <a:round/>
                  <a:headEnd/>
                  <a:tailEnd/>
                </a:ln>
              </p:spPr>
              <p:txBody>
                <a:bodyPr/>
                <a:lstStyle/>
                <a:p>
                  <a:endParaRPr lang="en-US"/>
                </a:p>
              </p:txBody>
            </p:sp>
            <p:sp>
              <p:nvSpPr>
                <p:cNvPr id="3017" name="Line 188469"/>
                <p:cNvSpPr>
                  <a:spLocks noChangeAspect="1" noChangeShapeType="1"/>
                </p:cNvSpPr>
                <p:nvPr/>
              </p:nvSpPr>
              <p:spPr bwMode="auto">
                <a:xfrm>
                  <a:off x="-228" y="1542"/>
                  <a:ext cx="5" cy="1"/>
                </a:xfrm>
                <a:prstGeom prst="line">
                  <a:avLst/>
                </a:prstGeom>
                <a:noFill/>
                <a:ln w="12700">
                  <a:solidFill>
                    <a:srgbClr val="FF0000"/>
                  </a:solidFill>
                  <a:round/>
                  <a:headEnd/>
                  <a:tailEnd/>
                </a:ln>
              </p:spPr>
              <p:txBody>
                <a:bodyPr/>
                <a:lstStyle/>
                <a:p>
                  <a:endParaRPr lang="en-US"/>
                </a:p>
              </p:txBody>
            </p:sp>
            <p:sp>
              <p:nvSpPr>
                <p:cNvPr id="3018" name="Line 188470"/>
                <p:cNvSpPr>
                  <a:spLocks noChangeAspect="1" noChangeShapeType="1"/>
                </p:cNvSpPr>
                <p:nvPr/>
              </p:nvSpPr>
              <p:spPr bwMode="auto">
                <a:xfrm>
                  <a:off x="-228" y="594"/>
                  <a:ext cx="1" cy="6"/>
                </a:xfrm>
                <a:prstGeom prst="line">
                  <a:avLst/>
                </a:prstGeom>
                <a:noFill/>
                <a:ln w="12700">
                  <a:solidFill>
                    <a:srgbClr val="FF0000"/>
                  </a:solidFill>
                  <a:round/>
                  <a:headEnd/>
                  <a:tailEnd/>
                </a:ln>
              </p:spPr>
              <p:txBody>
                <a:bodyPr/>
                <a:lstStyle/>
                <a:p>
                  <a:endParaRPr lang="en-US"/>
                </a:p>
              </p:txBody>
            </p:sp>
            <p:sp>
              <p:nvSpPr>
                <p:cNvPr id="3019" name="Line 188471"/>
                <p:cNvSpPr>
                  <a:spLocks noChangeAspect="1" noChangeShapeType="1"/>
                </p:cNvSpPr>
                <p:nvPr/>
              </p:nvSpPr>
              <p:spPr bwMode="auto">
                <a:xfrm>
                  <a:off x="-228" y="1340"/>
                  <a:ext cx="5" cy="1"/>
                </a:xfrm>
                <a:prstGeom prst="line">
                  <a:avLst/>
                </a:prstGeom>
                <a:noFill/>
                <a:ln w="12700">
                  <a:solidFill>
                    <a:srgbClr val="FF0000"/>
                  </a:solidFill>
                  <a:round/>
                  <a:headEnd/>
                  <a:tailEnd/>
                </a:ln>
              </p:spPr>
              <p:txBody>
                <a:bodyPr/>
                <a:lstStyle/>
                <a:p>
                  <a:endParaRPr lang="en-US"/>
                </a:p>
              </p:txBody>
            </p:sp>
            <p:sp>
              <p:nvSpPr>
                <p:cNvPr id="3020" name="Line 188472"/>
                <p:cNvSpPr>
                  <a:spLocks noChangeAspect="1" noChangeShapeType="1"/>
                </p:cNvSpPr>
                <p:nvPr/>
              </p:nvSpPr>
              <p:spPr bwMode="auto">
                <a:xfrm>
                  <a:off x="-228" y="1385"/>
                  <a:ext cx="5" cy="1"/>
                </a:xfrm>
                <a:prstGeom prst="line">
                  <a:avLst/>
                </a:prstGeom>
                <a:noFill/>
                <a:ln w="12700">
                  <a:solidFill>
                    <a:srgbClr val="FF0000"/>
                  </a:solidFill>
                  <a:round/>
                  <a:headEnd/>
                  <a:tailEnd/>
                </a:ln>
              </p:spPr>
              <p:txBody>
                <a:bodyPr/>
                <a:lstStyle/>
                <a:p>
                  <a:endParaRPr lang="en-US"/>
                </a:p>
              </p:txBody>
            </p:sp>
            <p:sp>
              <p:nvSpPr>
                <p:cNvPr id="3021" name="Line 188473"/>
                <p:cNvSpPr>
                  <a:spLocks noChangeAspect="1" noChangeShapeType="1"/>
                </p:cNvSpPr>
                <p:nvPr/>
              </p:nvSpPr>
              <p:spPr bwMode="auto">
                <a:xfrm>
                  <a:off x="-228" y="1721"/>
                  <a:ext cx="5" cy="1"/>
                </a:xfrm>
                <a:prstGeom prst="line">
                  <a:avLst/>
                </a:prstGeom>
                <a:noFill/>
                <a:ln w="12700">
                  <a:solidFill>
                    <a:srgbClr val="FF0000"/>
                  </a:solidFill>
                  <a:round/>
                  <a:headEnd/>
                  <a:tailEnd/>
                </a:ln>
              </p:spPr>
              <p:txBody>
                <a:bodyPr/>
                <a:lstStyle/>
                <a:p>
                  <a:endParaRPr lang="en-US"/>
                </a:p>
              </p:txBody>
            </p:sp>
            <p:sp>
              <p:nvSpPr>
                <p:cNvPr id="3022" name="Line 188474"/>
                <p:cNvSpPr>
                  <a:spLocks noChangeAspect="1" noChangeShapeType="1"/>
                </p:cNvSpPr>
                <p:nvPr/>
              </p:nvSpPr>
              <p:spPr bwMode="auto">
                <a:xfrm flipV="1">
                  <a:off x="-228" y="1985"/>
                  <a:ext cx="5" cy="6"/>
                </a:xfrm>
                <a:prstGeom prst="line">
                  <a:avLst/>
                </a:prstGeom>
                <a:noFill/>
                <a:ln w="12700">
                  <a:solidFill>
                    <a:srgbClr val="FF0000"/>
                  </a:solidFill>
                  <a:round/>
                  <a:headEnd/>
                  <a:tailEnd/>
                </a:ln>
              </p:spPr>
              <p:txBody>
                <a:bodyPr/>
                <a:lstStyle/>
                <a:p>
                  <a:endParaRPr lang="en-US"/>
                </a:p>
              </p:txBody>
            </p:sp>
            <p:sp>
              <p:nvSpPr>
                <p:cNvPr id="3023" name="Line 188475"/>
                <p:cNvSpPr>
                  <a:spLocks noChangeAspect="1" noChangeShapeType="1"/>
                </p:cNvSpPr>
                <p:nvPr/>
              </p:nvSpPr>
              <p:spPr bwMode="auto">
                <a:xfrm>
                  <a:off x="-228" y="1244"/>
                  <a:ext cx="5" cy="1"/>
                </a:xfrm>
                <a:prstGeom prst="line">
                  <a:avLst/>
                </a:prstGeom>
                <a:noFill/>
                <a:ln w="12700">
                  <a:solidFill>
                    <a:srgbClr val="FF0000"/>
                  </a:solidFill>
                  <a:round/>
                  <a:headEnd/>
                  <a:tailEnd/>
                </a:ln>
              </p:spPr>
              <p:txBody>
                <a:bodyPr/>
                <a:lstStyle/>
                <a:p>
                  <a:endParaRPr lang="en-US"/>
                </a:p>
              </p:txBody>
            </p:sp>
            <p:sp>
              <p:nvSpPr>
                <p:cNvPr id="3024" name="Line 188476"/>
                <p:cNvSpPr>
                  <a:spLocks noChangeAspect="1" noChangeShapeType="1"/>
                </p:cNvSpPr>
                <p:nvPr/>
              </p:nvSpPr>
              <p:spPr bwMode="auto">
                <a:xfrm>
                  <a:off x="-228" y="1206"/>
                  <a:ext cx="5" cy="6"/>
                </a:xfrm>
                <a:prstGeom prst="line">
                  <a:avLst/>
                </a:prstGeom>
                <a:noFill/>
                <a:ln w="12700">
                  <a:solidFill>
                    <a:srgbClr val="FF0000"/>
                  </a:solidFill>
                  <a:round/>
                  <a:headEnd/>
                  <a:tailEnd/>
                </a:ln>
              </p:spPr>
              <p:txBody>
                <a:bodyPr/>
                <a:lstStyle/>
                <a:p>
                  <a:endParaRPr lang="en-US"/>
                </a:p>
              </p:txBody>
            </p:sp>
            <p:sp>
              <p:nvSpPr>
                <p:cNvPr id="3025" name="Line 188477"/>
                <p:cNvSpPr>
                  <a:spLocks noChangeAspect="1" noChangeShapeType="1"/>
                </p:cNvSpPr>
                <p:nvPr/>
              </p:nvSpPr>
              <p:spPr bwMode="auto">
                <a:xfrm flipV="1">
                  <a:off x="-228" y="1693"/>
                  <a:ext cx="5" cy="6"/>
                </a:xfrm>
                <a:prstGeom prst="line">
                  <a:avLst/>
                </a:prstGeom>
                <a:noFill/>
                <a:ln w="12700">
                  <a:solidFill>
                    <a:srgbClr val="FF0000"/>
                  </a:solidFill>
                  <a:round/>
                  <a:headEnd/>
                  <a:tailEnd/>
                </a:ln>
              </p:spPr>
              <p:txBody>
                <a:bodyPr/>
                <a:lstStyle/>
                <a:p>
                  <a:endParaRPr lang="en-US"/>
                </a:p>
              </p:txBody>
            </p:sp>
            <p:sp>
              <p:nvSpPr>
                <p:cNvPr id="3026" name="Line 188478"/>
                <p:cNvSpPr>
                  <a:spLocks noChangeAspect="1" noChangeShapeType="1"/>
                </p:cNvSpPr>
                <p:nvPr/>
              </p:nvSpPr>
              <p:spPr bwMode="auto">
                <a:xfrm flipV="1">
                  <a:off x="-228" y="1542"/>
                  <a:ext cx="1" cy="6"/>
                </a:xfrm>
                <a:prstGeom prst="line">
                  <a:avLst/>
                </a:prstGeom>
                <a:noFill/>
                <a:ln w="12700">
                  <a:solidFill>
                    <a:srgbClr val="FF0000"/>
                  </a:solidFill>
                  <a:round/>
                  <a:headEnd/>
                  <a:tailEnd/>
                </a:ln>
              </p:spPr>
              <p:txBody>
                <a:bodyPr/>
                <a:lstStyle/>
                <a:p>
                  <a:endParaRPr lang="en-US"/>
                </a:p>
              </p:txBody>
            </p:sp>
            <p:sp>
              <p:nvSpPr>
                <p:cNvPr id="3027" name="Line 188479"/>
                <p:cNvSpPr>
                  <a:spLocks noChangeAspect="1" noChangeShapeType="1"/>
                </p:cNvSpPr>
                <p:nvPr/>
              </p:nvSpPr>
              <p:spPr bwMode="auto">
                <a:xfrm>
                  <a:off x="-228" y="600"/>
                  <a:ext cx="1" cy="11"/>
                </a:xfrm>
                <a:prstGeom prst="line">
                  <a:avLst/>
                </a:prstGeom>
                <a:noFill/>
                <a:ln w="12700">
                  <a:solidFill>
                    <a:srgbClr val="FF0000"/>
                  </a:solidFill>
                  <a:round/>
                  <a:headEnd/>
                  <a:tailEnd/>
                </a:ln>
              </p:spPr>
              <p:txBody>
                <a:bodyPr/>
                <a:lstStyle/>
                <a:p>
                  <a:endParaRPr lang="en-US"/>
                </a:p>
              </p:txBody>
            </p:sp>
            <p:sp>
              <p:nvSpPr>
                <p:cNvPr id="3028" name="Line 188480"/>
                <p:cNvSpPr>
                  <a:spLocks noChangeAspect="1" noChangeShapeType="1"/>
                </p:cNvSpPr>
                <p:nvPr/>
              </p:nvSpPr>
              <p:spPr bwMode="auto">
                <a:xfrm>
                  <a:off x="-228" y="1530"/>
                  <a:ext cx="11" cy="6"/>
                </a:xfrm>
                <a:prstGeom prst="line">
                  <a:avLst/>
                </a:prstGeom>
                <a:noFill/>
                <a:ln w="12700">
                  <a:solidFill>
                    <a:srgbClr val="FF0000"/>
                  </a:solidFill>
                  <a:round/>
                  <a:headEnd/>
                  <a:tailEnd/>
                </a:ln>
              </p:spPr>
              <p:txBody>
                <a:bodyPr/>
                <a:lstStyle/>
                <a:p>
                  <a:endParaRPr lang="en-US"/>
                </a:p>
              </p:txBody>
            </p:sp>
            <p:sp>
              <p:nvSpPr>
                <p:cNvPr id="3029" name="Line 188481"/>
                <p:cNvSpPr>
                  <a:spLocks noChangeAspect="1" noChangeShapeType="1"/>
                </p:cNvSpPr>
                <p:nvPr/>
              </p:nvSpPr>
              <p:spPr bwMode="auto">
                <a:xfrm>
                  <a:off x="-228" y="1727"/>
                  <a:ext cx="5" cy="6"/>
                </a:xfrm>
                <a:prstGeom prst="line">
                  <a:avLst/>
                </a:prstGeom>
                <a:noFill/>
                <a:ln w="12700">
                  <a:solidFill>
                    <a:srgbClr val="FF0000"/>
                  </a:solidFill>
                  <a:round/>
                  <a:headEnd/>
                  <a:tailEnd/>
                </a:ln>
              </p:spPr>
              <p:txBody>
                <a:bodyPr/>
                <a:lstStyle/>
                <a:p>
                  <a:endParaRPr lang="en-US"/>
                </a:p>
              </p:txBody>
            </p:sp>
            <p:sp>
              <p:nvSpPr>
                <p:cNvPr id="3030" name="Line 188482"/>
                <p:cNvSpPr>
                  <a:spLocks noChangeAspect="1" noChangeShapeType="1"/>
                </p:cNvSpPr>
                <p:nvPr/>
              </p:nvSpPr>
              <p:spPr bwMode="auto">
                <a:xfrm flipV="1">
                  <a:off x="-228" y="1991"/>
                  <a:ext cx="1" cy="11"/>
                </a:xfrm>
                <a:prstGeom prst="line">
                  <a:avLst/>
                </a:prstGeom>
                <a:noFill/>
                <a:ln w="12700">
                  <a:solidFill>
                    <a:srgbClr val="FF0000"/>
                  </a:solidFill>
                  <a:round/>
                  <a:headEnd/>
                  <a:tailEnd/>
                </a:ln>
              </p:spPr>
              <p:txBody>
                <a:bodyPr/>
                <a:lstStyle/>
                <a:p>
                  <a:endParaRPr lang="en-US"/>
                </a:p>
              </p:txBody>
            </p:sp>
            <p:sp>
              <p:nvSpPr>
                <p:cNvPr id="3031" name="Line 188483"/>
                <p:cNvSpPr>
                  <a:spLocks noChangeAspect="1" noChangeShapeType="1"/>
                </p:cNvSpPr>
                <p:nvPr/>
              </p:nvSpPr>
              <p:spPr bwMode="auto">
                <a:xfrm>
                  <a:off x="-228" y="1772"/>
                  <a:ext cx="5" cy="1"/>
                </a:xfrm>
                <a:prstGeom prst="line">
                  <a:avLst/>
                </a:prstGeom>
                <a:noFill/>
                <a:ln w="12700">
                  <a:solidFill>
                    <a:srgbClr val="FF0000"/>
                  </a:solidFill>
                  <a:round/>
                  <a:headEnd/>
                  <a:tailEnd/>
                </a:ln>
              </p:spPr>
              <p:txBody>
                <a:bodyPr/>
                <a:lstStyle/>
                <a:p>
                  <a:endParaRPr lang="en-US"/>
                </a:p>
              </p:txBody>
            </p:sp>
            <p:sp>
              <p:nvSpPr>
                <p:cNvPr id="3032" name="Line 188484"/>
                <p:cNvSpPr>
                  <a:spLocks noChangeAspect="1" noChangeShapeType="1"/>
                </p:cNvSpPr>
                <p:nvPr/>
              </p:nvSpPr>
              <p:spPr bwMode="auto">
                <a:xfrm>
                  <a:off x="-228" y="1335"/>
                  <a:ext cx="1" cy="5"/>
                </a:xfrm>
                <a:prstGeom prst="line">
                  <a:avLst/>
                </a:prstGeom>
                <a:noFill/>
                <a:ln w="12700">
                  <a:solidFill>
                    <a:srgbClr val="FF0000"/>
                  </a:solidFill>
                  <a:round/>
                  <a:headEnd/>
                  <a:tailEnd/>
                </a:ln>
              </p:spPr>
              <p:txBody>
                <a:bodyPr/>
                <a:lstStyle/>
                <a:p>
                  <a:endParaRPr lang="en-US"/>
                </a:p>
              </p:txBody>
            </p:sp>
            <p:sp>
              <p:nvSpPr>
                <p:cNvPr id="3033" name="Line 188485"/>
                <p:cNvSpPr>
                  <a:spLocks noChangeAspect="1" noChangeShapeType="1"/>
                </p:cNvSpPr>
                <p:nvPr/>
              </p:nvSpPr>
              <p:spPr bwMode="auto">
                <a:xfrm flipV="1">
                  <a:off x="-228" y="1733"/>
                  <a:ext cx="5" cy="6"/>
                </a:xfrm>
                <a:prstGeom prst="line">
                  <a:avLst/>
                </a:prstGeom>
                <a:noFill/>
                <a:ln w="12700">
                  <a:solidFill>
                    <a:srgbClr val="FF0000"/>
                  </a:solidFill>
                  <a:round/>
                  <a:headEnd/>
                  <a:tailEnd/>
                </a:ln>
              </p:spPr>
              <p:txBody>
                <a:bodyPr/>
                <a:lstStyle/>
                <a:p>
                  <a:endParaRPr lang="en-US"/>
                </a:p>
              </p:txBody>
            </p:sp>
            <p:sp>
              <p:nvSpPr>
                <p:cNvPr id="3034" name="Line 188486"/>
                <p:cNvSpPr>
                  <a:spLocks noChangeAspect="1" noChangeShapeType="1"/>
                </p:cNvSpPr>
                <p:nvPr/>
              </p:nvSpPr>
              <p:spPr bwMode="auto">
                <a:xfrm flipV="1">
                  <a:off x="-228" y="1828"/>
                  <a:ext cx="5" cy="6"/>
                </a:xfrm>
                <a:prstGeom prst="line">
                  <a:avLst/>
                </a:prstGeom>
                <a:noFill/>
                <a:ln w="12700">
                  <a:solidFill>
                    <a:srgbClr val="FF0000"/>
                  </a:solidFill>
                  <a:round/>
                  <a:headEnd/>
                  <a:tailEnd/>
                </a:ln>
              </p:spPr>
              <p:txBody>
                <a:bodyPr/>
                <a:lstStyle/>
                <a:p>
                  <a:endParaRPr lang="en-US"/>
                </a:p>
              </p:txBody>
            </p:sp>
            <p:sp>
              <p:nvSpPr>
                <p:cNvPr id="3035" name="Line 188487"/>
                <p:cNvSpPr>
                  <a:spLocks noChangeAspect="1" noChangeShapeType="1"/>
                </p:cNvSpPr>
                <p:nvPr/>
              </p:nvSpPr>
              <p:spPr bwMode="auto">
                <a:xfrm>
                  <a:off x="-228" y="1379"/>
                  <a:ext cx="1" cy="6"/>
                </a:xfrm>
                <a:prstGeom prst="line">
                  <a:avLst/>
                </a:prstGeom>
                <a:noFill/>
                <a:ln w="12700">
                  <a:solidFill>
                    <a:srgbClr val="FF0000"/>
                  </a:solidFill>
                  <a:round/>
                  <a:headEnd/>
                  <a:tailEnd/>
                </a:ln>
              </p:spPr>
              <p:txBody>
                <a:bodyPr/>
                <a:lstStyle/>
                <a:p>
                  <a:endParaRPr lang="en-US"/>
                </a:p>
              </p:txBody>
            </p:sp>
            <p:sp>
              <p:nvSpPr>
                <p:cNvPr id="3036" name="Line 188488"/>
                <p:cNvSpPr>
                  <a:spLocks noChangeAspect="1" noChangeShapeType="1"/>
                </p:cNvSpPr>
                <p:nvPr/>
              </p:nvSpPr>
              <p:spPr bwMode="auto">
                <a:xfrm>
                  <a:off x="-228" y="1082"/>
                  <a:ext cx="1" cy="5"/>
                </a:xfrm>
                <a:prstGeom prst="line">
                  <a:avLst/>
                </a:prstGeom>
                <a:noFill/>
                <a:ln w="12700">
                  <a:solidFill>
                    <a:srgbClr val="FF0000"/>
                  </a:solidFill>
                  <a:round/>
                  <a:headEnd/>
                  <a:tailEnd/>
                </a:ln>
              </p:spPr>
              <p:txBody>
                <a:bodyPr/>
                <a:lstStyle/>
                <a:p>
                  <a:endParaRPr lang="en-US"/>
                </a:p>
              </p:txBody>
            </p:sp>
            <p:sp>
              <p:nvSpPr>
                <p:cNvPr id="3037" name="Line 188489"/>
                <p:cNvSpPr>
                  <a:spLocks noChangeAspect="1" noChangeShapeType="1"/>
                </p:cNvSpPr>
                <p:nvPr/>
              </p:nvSpPr>
              <p:spPr bwMode="auto">
                <a:xfrm flipV="1">
                  <a:off x="-228" y="1721"/>
                  <a:ext cx="1" cy="6"/>
                </a:xfrm>
                <a:prstGeom prst="line">
                  <a:avLst/>
                </a:prstGeom>
                <a:noFill/>
                <a:ln w="12700">
                  <a:solidFill>
                    <a:srgbClr val="FF0000"/>
                  </a:solidFill>
                  <a:round/>
                  <a:headEnd/>
                  <a:tailEnd/>
                </a:ln>
              </p:spPr>
              <p:txBody>
                <a:bodyPr/>
                <a:lstStyle/>
                <a:p>
                  <a:endParaRPr lang="en-US"/>
                </a:p>
              </p:txBody>
            </p:sp>
            <p:sp>
              <p:nvSpPr>
                <p:cNvPr id="3038" name="Line 188490"/>
                <p:cNvSpPr>
                  <a:spLocks noChangeAspect="1" noChangeShapeType="1"/>
                </p:cNvSpPr>
                <p:nvPr/>
              </p:nvSpPr>
              <p:spPr bwMode="auto">
                <a:xfrm flipV="1">
                  <a:off x="-228" y="2002"/>
                  <a:ext cx="1" cy="5"/>
                </a:xfrm>
                <a:prstGeom prst="line">
                  <a:avLst/>
                </a:prstGeom>
                <a:noFill/>
                <a:ln w="12700">
                  <a:solidFill>
                    <a:srgbClr val="FF0000"/>
                  </a:solidFill>
                  <a:round/>
                  <a:headEnd/>
                  <a:tailEnd/>
                </a:ln>
              </p:spPr>
              <p:txBody>
                <a:bodyPr/>
                <a:lstStyle/>
                <a:p>
                  <a:endParaRPr lang="en-US"/>
                </a:p>
              </p:txBody>
            </p:sp>
            <p:sp>
              <p:nvSpPr>
                <p:cNvPr id="3039" name="Line 188491"/>
                <p:cNvSpPr>
                  <a:spLocks noChangeAspect="1" noChangeShapeType="1"/>
                </p:cNvSpPr>
                <p:nvPr/>
              </p:nvSpPr>
              <p:spPr bwMode="auto">
                <a:xfrm flipH="1">
                  <a:off x="-234" y="611"/>
                  <a:ext cx="6" cy="1"/>
                </a:xfrm>
                <a:prstGeom prst="line">
                  <a:avLst/>
                </a:prstGeom>
                <a:noFill/>
                <a:ln w="12700">
                  <a:solidFill>
                    <a:srgbClr val="FF0000"/>
                  </a:solidFill>
                  <a:round/>
                  <a:headEnd/>
                  <a:tailEnd/>
                </a:ln>
              </p:spPr>
              <p:txBody>
                <a:bodyPr/>
                <a:lstStyle/>
                <a:p>
                  <a:endParaRPr lang="en-US"/>
                </a:p>
              </p:txBody>
            </p:sp>
            <p:sp>
              <p:nvSpPr>
                <p:cNvPr id="3040" name="Line 188492"/>
                <p:cNvSpPr>
                  <a:spLocks noChangeAspect="1" noChangeShapeType="1"/>
                </p:cNvSpPr>
                <p:nvPr/>
              </p:nvSpPr>
              <p:spPr bwMode="auto">
                <a:xfrm>
                  <a:off x="-234" y="1329"/>
                  <a:ext cx="6" cy="6"/>
                </a:xfrm>
                <a:prstGeom prst="line">
                  <a:avLst/>
                </a:prstGeom>
                <a:noFill/>
                <a:ln w="12700">
                  <a:solidFill>
                    <a:srgbClr val="FF0000"/>
                  </a:solidFill>
                  <a:round/>
                  <a:headEnd/>
                  <a:tailEnd/>
                </a:ln>
              </p:spPr>
              <p:txBody>
                <a:bodyPr/>
                <a:lstStyle/>
                <a:p>
                  <a:endParaRPr lang="en-US"/>
                </a:p>
              </p:txBody>
            </p:sp>
            <p:sp>
              <p:nvSpPr>
                <p:cNvPr id="3041" name="Line 188493"/>
                <p:cNvSpPr>
                  <a:spLocks noChangeAspect="1" noChangeShapeType="1"/>
                </p:cNvSpPr>
                <p:nvPr/>
              </p:nvSpPr>
              <p:spPr bwMode="auto">
                <a:xfrm flipV="1">
                  <a:off x="-234" y="1548"/>
                  <a:ext cx="6" cy="6"/>
                </a:xfrm>
                <a:prstGeom prst="line">
                  <a:avLst/>
                </a:prstGeom>
                <a:noFill/>
                <a:ln w="12700">
                  <a:solidFill>
                    <a:srgbClr val="FF0000"/>
                  </a:solidFill>
                  <a:round/>
                  <a:headEnd/>
                  <a:tailEnd/>
                </a:ln>
              </p:spPr>
              <p:txBody>
                <a:bodyPr/>
                <a:lstStyle/>
                <a:p>
                  <a:endParaRPr lang="en-US"/>
                </a:p>
              </p:txBody>
            </p:sp>
            <p:sp>
              <p:nvSpPr>
                <p:cNvPr id="3042" name="Line 188494"/>
                <p:cNvSpPr>
                  <a:spLocks noChangeAspect="1" noChangeShapeType="1"/>
                </p:cNvSpPr>
                <p:nvPr/>
              </p:nvSpPr>
              <p:spPr bwMode="auto">
                <a:xfrm>
                  <a:off x="-234" y="1654"/>
                  <a:ext cx="11" cy="1"/>
                </a:xfrm>
                <a:prstGeom prst="line">
                  <a:avLst/>
                </a:prstGeom>
                <a:noFill/>
                <a:ln w="12700">
                  <a:solidFill>
                    <a:srgbClr val="FF0000"/>
                  </a:solidFill>
                  <a:round/>
                  <a:headEnd/>
                  <a:tailEnd/>
                </a:ln>
              </p:spPr>
              <p:txBody>
                <a:bodyPr/>
                <a:lstStyle/>
                <a:p>
                  <a:endParaRPr lang="en-US"/>
                </a:p>
              </p:txBody>
            </p:sp>
            <p:sp>
              <p:nvSpPr>
                <p:cNvPr id="3043" name="Line 188495"/>
                <p:cNvSpPr>
                  <a:spLocks noChangeAspect="1" noChangeShapeType="1"/>
                </p:cNvSpPr>
                <p:nvPr/>
              </p:nvSpPr>
              <p:spPr bwMode="auto">
                <a:xfrm flipV="1">
                  <a:off x="-234" y="2007"/>
                  <a:ext cx="6" cy="6"/>
                </a:xfrm>
                <a:prstGeom prst="line">
                  <a:avLst/>
                </a:prstGeom>
                <a:noFill/>
                <a:ln w="12700">
                  <a:solidFill>
                    <a:srgbClr val="FF0000"/>
                  </a:solidFill>
                  <a:round/>
                  <a:headEnd/>
                  <a:tailEnd/>
                </a:ln>
              </p:spPr>
              <p:txBody>
                <a:bodyPr/>
                <a:lstStyle/>
                <a:p>
                  <a:endParaRPr lang="en-US"/>
                </a:p>
              </p:txBody>
            </p:sp>
            <p:sp>
              <p:nvSpPr>
                <p:cNvPr id="3044" name="Line 188496"/>
                <p:cNvSpPr>
                  <a:spLocks noChangeAspect="1" noChangeShapeType="1"/>
                </p:cNvSpPr>
                <p:nvPr/>
              </p:nvSpPr>
              <p:spPr bwMode="auto">
                <a:xfrm>
                  <a:off x="-234" y="1699"/>
                  <a:ext cx="6" cy="1"/>
                </a:xfrm>
                <a:prstGeom prst="line">
                  <a:avLst/>
                </a:prstGeom>
                <a:noFill/>
                <a:ln w="12700">
                  <a:solidFill>
                    <a:srgbClr val="FF0000"/>
                  </a:solidFill>
                  <a:round/>
                  <a:headEnd/>
                  <a:tailEnd/>
                </a:ln>
              </p:spPr>
              <p:txBody>
                <a:bodyPr/>
                <a:lstStyle/>
                <a:p>
                  <a:endParaRPr lang="en-US"/>
                </a:p>
              </p:txBody>
            </p:sp>
            <p:sp>
              <p:nvSpPr>
                <p:cNvPr id="3045" name="Line 188497"/>
                <p:cNvSpPr>
                  <a:spLocks noChangeAspect="1" noChangeShapeType="1"/>
                </p:cNvSpPr>
                <p:nvPr/>
              </p:nvSpPr>
              <p:spPr bwMode="auto">
                <a:xfrm>
                  <a:off x="-234" y="611"/>
                  <a:ext cx="1" cy="5"/>
                </a:xfrm>
                <a:prstGeom prst="line">
                  <a:avLst/>
                </a:prstGeom>
                <a:noFill/>
                <a:ln w="12700">
                  <a:solidFill>
                    <a:srgbClr val="FF0000"/>
                  </a:solidFill>
                  <a:round/>
                  <a:headEnd/>
                  <a:tailEnd/>
                </a:ln>
              </p:spPr>
              <p:txBody>
                <a:bodyPr/>
                <a:lstStyle/>
                <a:p>
                  <a:endParaRPr lang="en-US"/>
                </a:p>
              </p:txBody>
            </p:sp>
            <p:sp>
              <p:nvSpPr>
                <p:cNvPr id="3046" name="Line 188498"/>
                <p:cNvSpPr>
                  <a:spLocks noChangeAspect="1" noChangeShapeType="1"/>
                </p:cNvSpPr>
                <p:nvPr/>
              </p:nvSpPr>
              <p:spPr bwMode="auto">
                <a:xfrm>
                  <a:off x="-234" y="1244"/>
                  <a:ext cx="6" cy="1"/>
                </a:xfrm>
                <a:prstGeom prst="line">
                  <a:avLst/>
                </a:prstGeom>
                <a:noFill/>
                <a:ln w="12700">
                  <a:solidFill>
                    <a:srgbClr val="FF0000"/>
                  </a:solidFill>
                  <a:round/>
                  <a:headEnd/>
                  <a:tailEnd/>
                </a:ln>
              </p:spPr>
              <p:txBody>
                <a:bodyPr/>
                <a:lstStyle/>
                <a:p>
                  <a:endParaRPr lang="en-US"/>
                </a:p>
              </p:txBody>
            </p:sp>
            <p:sp>
              <p:nvSpPr>
                <p:cNvPr id="3047" name="Line 188499"/>
                <p:cNvSpPr>
                  <a:spLocks noChangeAspect="1" noChangeShapeType="1"/>
                </p:cNvSpPr>
                <p:nvPr/>
              </p:nvSpPr>
              <p:spPr bwMode="auto">
                <a:xfrm>
                  <a:off x="-234" y="1542"/>
                  <a:ext cx="6" cy="1"/>
                </a:xfrm>
                <a:prstGeom prst="line">
                  <a:avLst/>
                </a:prstGeom>
                <a:noFill/>
                <a:ln w="12700">
                  <a:solidFill>
                    <a:srgbClr val="FF0000"/>
                  </a:solidFill>
                  <a:round/>
                  <a:headEnd/>
                  <a:tailEnd/>
                </a:ln>
              </p:spPr>
              <p:txBody>
                <a:bodyPr/>
                <a:lstStyle/>
                <a:p>
                  <a:endParaRPr lang="en-US"/>
                </a:p>
              </p:txBody>
            </p:sp>
            <p:sp>
              <p:nvSpPr>
                <p:cNvPr id="3048" name="Line 188500"/>
                <p:cNvSpPr>
                  <a:spLocks noChangeAspect="1" noChangeShapeType="1"/>
                </p:cNvSpPr>
                <p:nvPr/>
              </p:nvSpPr>
              <p:spPr bwMode="auto">
                <a:xfrm>
                  <a:off x="-234" y="1082"/>
                  <a:ext cx="6" cy="1"/>
                </a:xfrm>
                <a:prstGeom prst="line">
                  <a:avLst/>
                </a:prstGeom>
                <a:noFill/>
                <a:ln w="12700">
                  <a:solidFill>
                    <a:srgbClr val="FF0000"/>
                  </a:solidFill>
                  <a:round/>
                  <a:headEnd/>
                  <a:tailEnd/>
                </a:ln>
              </p:spPr>
              <p:txBody>
                <a:bodyPr/>
                <a:lstStyle/>
                <a:p>
                  <a:endParaRPr lang="en-US"/>
                </a:p>
              </p:txBody>
            </p:sp>
            <p:sp>
              <p:nvSpPr>
                <p:cNvPr id="3049" name="Line 188501"/>
                <p:cNvSpPr>
                  <a:spLocks noChangeAspect="1" noChangeShapeType="1"/>
                </p:cNvSpPr>
                <p:nvPr/>
              </p:nvSpPr>
              <p:spPr bwMode="auto">
                <a:xfrm>
                  <a:off x="-234" y="1530"/>
                  <a:ext cx="6" cy="1"/>
                </a:xfrm>
                <a:prstGeom prst="line">
                  <a:avLst/>
                </a:prstGeom>
                <a:noFill/>
                <a:ln w="12700">
                  <a:solidFill>
                    <a:srgbClr val="FF0000"/>
                  </a:solidFill>
                  <a:round/>
                  <a:headEnd/>
                  <a:tailEnd/>
                </a:ln>
              </p:spPr>
              <p:txBody>
                <a:bodyPr/>
                <a:lstStyle/>
                <a:p>
                  <a:endParaRPr lang="en-US"/>
                </a:p>
              </p:txBody>
            </p:sp>
            <p:sp>
              <p:nvSpPr>
                <p:cNvPr id="3050" name="Line 188502"/>
                <p:cNvSpPr>
                  <a:spLocks noChangeAspect="1" noChangeShapeType="1"/>
                </p:cNvSpPr>
                <p:nvPr/>
              </p:nvSpPr>
              <p:spPr bwMode="auto">
                <a:xfrm>
                  <a:off x="-234" y="1834"/>
                  <a:ext cx="6" cy="1"/>
                </a:xfrm>
                <a:prstGeom prst="line">
                  <a:avLst/>
                </a:prstGeom>
                <a:noFill/>
                <a:ln w="12700">
                  <a:solidFill>
                    <a:srgbClr val="FF0000"/>
                  </a:solidFill>
                  <a:round/>
                  <a:headEnd/>
                  <a:tailEnd/>
                </a:ln>
              </p:spPr>
              <p:txBody>
                <a:bodyPr/>
                <a:lstStyle/>
                <a:p>
                  <a:endParaRPr lang="en-US"/>
                </a:p>
              </p:txBody>
            </p:sp>
            <p:sp>
              <p:nvSpPr>
                <p:cNvPr id="3051" name="Line 188503"/>
                <p:cNvSpPr>
                  <a:spLocks noChangeAspect="1" noChangeShapeType="1"/>
                </p:cNvSpPr>
                <p:nvPr/>
              </p:nvSpPr>
              <p:spPr bwMode="auto">
                <a:xfrm>
                  <a:off x="-234" y="1200"/>
                  <a:ext cx="6" cy="6"/>
                </a:xfrm>
                <a:prstGeom prst="line">
                  <a:avLst/>
                </a:prstGeom>
                <a:noFill/>
                <a:ln w="12700">
                  <a:solidFill>
                    <a:srgbClr val="FF0000"/>
                  </a:solidFill>
                  <a:round/>
                  <a:headEnd/>
                  <a:tailEnd/>
                </a:ln>
              </p:spPr>
              <p:txBody>
                <a:bodyPr/>
                <a:lstStyle/>
                <a:p>
                  <a:endParaRPr lang="en-US"/>
                </a:p>
              </p:txBody>
            </p:sp>
            <p:sp>
              <p:nvSpPr>
                <p:cNvPr id="3052" name="Line 188504"/>
                <p:cNvSpPr>
                  <a:spLocks noChangeAspect="1" noChangeShapeType="1"/>
                </p:cNvSpPr>
                <p:nvPr/>
              </p:nvSpPr>
              <p:spPr bwMode="auto">
                <a:xfrm>
                  <a:off x="-234" y="1727"/>
                  <a:ext cx="6" cy="1"/>
                </a:xfrm>
                <a:prstGeom prst="line">
                  <a:avLst/>
                </a:prstGeom>
                <a:noFill/>
                <a:ln w="12700">
                  <a:solidFill>
                    <a:srgbClr val="FF0000"/>
                  </a:solidFill>
                  <a:round/>
                  <a:headEnd/>
                  <a:tailEnd/>
                </a:ln>
              </p:spPr>
              <p:txBody>
                <a:bodyPr/>
                <a:lstStyle/>
                <a:p>
                  <a:endParaRPr lang="en-US"/>
                </a:p>
              </p:txBody>
            </p:sp>
            <p:sp>
              <p:nvSpPr>
                <p:cNvPr id="3053" name="Line 188505"/>
                <p:cNvSpPr>
                  <a:spLocks noChangeAspect="1" noChangeShapeType="1"/>
                </p:cNvSpPr>
                <p:nvPr/>
              </p:nvSpPr>
              <p:spPr bwMode="auto">
                <a:xfrm>
                  <a:off x="-234" y="1323"/>
                  <a:ext cx="1" cy="6"/>
                </a:xfrm>
                <a:prstGeom prst="line">
                  <a:avLst/>
                </a:prstGeom>
                <a:noFill/>
                <a:ln w="12700">
                  <a:solidFill>
                    <a:srgbClr val="FF0000"/>
                  </a:solidFill>
                  <a:round/>
                  <a:headEnd/>
                  <a:tailEnd/>
                </a:ln>
              </p:spPr>
              <p:txBody>
                <a:bodyPr/>
                <a:lstStyle/>
                <a:p>
                  <a:endParaRPr lang="en-US"/>
                </a:p>
              </p:txBody>
            </p:sp>
            <p:sp>
              <p:nvSpPr>
                <p:cNvPr id="3054" name="Line 188506"/>
                <p:cNvSpPr>
                  <a:spLocks noChangeAspect="1" noChangeShapeType="1"/>
                </p:cNvSpPr>
                <p:nvPr/>
              </p:nvSpPr>
              <p:spPr bwMode="auto">
                <a:xfrm>
                  <a:off x="-234" y="616"/>
                  <a:ext cx="1" cy="6"/>
                </a:xfrm>
                <a:prstGeom prst="line">
                  <a:avLst/>
                </a:prstGeom>
                <a:noFill/>
                <a:ln w="12700">
                  <a:solidFill>
                    <a:srgbClr val="FF0000"/>
                  </a:solidFill>
                  <a:round/>
                  <a:headEnd/>
                  <a:tailEnd/>
                </a:ln>
              </p:spPr>
              <p:txBody>
                <a:bodyPr/>
                <a:lstStyle/>
                <a:p>
                  <a:endParaRPr lang="en-US"/>
                </a:p>
              </p:txBody>
            </p:sp>
            <p:sp>
              <p:nvSpPr>
                <p:cNvPr id="3055" name="Line 188507"/>
                <p:cNvSpPr>
                  <a:spLocks noChangeAspect="1" noChangeShapeType="1"/>
                </p:cNvSpPr>
                <p:nvPr/>
              </p:nvSpPr>
              <p:spPr bwMode="auto">
                <a:xfrm flipV="1">
                  <a:off x="-234" y="2013"/>
                  <a:ext cx="1" cy="6"/>
                </a:xfrm>
                <a:prstGeom prst="line">
                  <a:avLst/>
                </a:prstGeom>
                <a:noFill/>
                <a:ln w="12700">
                  <a:solidFill>
                    <a:srgbClr val="FF0000"/>
                  </a:solidFill>
                  <a:round/>
                  <a:headEnd/>
                  <a:tailEnd/>
                </a:ln>
              </p:spPr>
              <p:txBody>
                <a:bodyPr/>
                <a:lstStyle/>
                <a:p>
                  <a:endParaRPr lang="en-US"/>
                </a:p>
              </p:txBody>
            </p:sp>
            <p:sp>
              <p:nvSpPr>
                <p:cNvPr id="3056" name="Line 188508"/>
                <p:cNvSpPr>
                  <a:spLocks noChangeAspect="1" noChangeShapeType="1"/>
                </p:cNvSpPr>
                <p:nvPr/>
              </p:nvSpPr>
              <p:spPr bwMode="auto">
                <a:xfrm>
                  <a:off x="-234" y="1379"/>
                  <a:ext cx="6" cy="1"/>
                </a:xfrm>
                <a:prstGeom prst="line">
                  <a:avLst/>
                </a:prstGeom>
                <a:noFill/>
                <a:ln w="12700">
                  <a:solidFill>
                    <a:srgbClr val="FF0000"/>
                  </a:solidFill>
                  <a:round/>
                  <a:headEnd/>
                  <a:tailEnd/>
                </a:ln>
              </p:spPr>
              <p:txBody>
                <a:bodyPr/>
                <a:lstStyle/>
                <a:p>
                  <a:endParaRPr lang="en-US"/>
                </a:p>
              </p:txBody>
            </p:sp>
            <p:sp>
              <p:nvSpPr>
                <p:cNvPr id="3057" name="Line 188509"/>
                <p:cNvSpPr>
                  <a:spLocks noChangeAspect="1" noChangeShapeType="1"/>
                </p:cNvSpPr>
                <p:nvPr/>
              </p:nvSpPr>
              <p:spPr bwMode="auto">
                <a:xfrm>
                  <a:off x="-234" y="1727"/>
                  <a:ext cx="6" cy="1"/>
                </a:xfrm>
                <a:prstGeom prst="line">
                  <a:avLst/>
                </a:prstGeom>
                <a:noFill/>
                <a:ln w="12700">
                  <a:solidFill>
                    <a:srgbClr val="FF0000"/>
                  </a:solidFill>
                  <a:round/>
                  <a:headEnd/>
                  <a:tailEnd/>
                </a:ln>
              </p:spPr>
              <p:txBody>
                <a:bodyPr/>
                <a:lstStyle/>
                <a:p>
                  <a:endParaRPr lang="en-US"/>
                </a:p>
              </p:txBody>
            </p:sp>
            <p:sp>
              <p:nvSpPr>
                <p:cNvPr id="3058" name="Line 188510"/>
                <p:cNvSpPr>
                  <a:spLocks noChangeAspect="1" noChangeShapeType="1"/>
                </p:cNvSpPr>
                <p:nvPr/>
              </p:nvSpPr>
              <p:spPr bwMode="auto">
                <a:xfrm>
                  <a:off x="-234" y="1739"/>
                  <a:ext cx="6" cy="1"/>
                </a:xfrm>
                <a:prstGeom prst="line">
                  <a:avLst/>
                </a:prstGeom>
                <a:noFill/>
                <a:ln w="12700">
                  <a:solidFill>
                    <a:srgbClr val="FF0000"/>
                  </a:solidFill>
                  <a:round/>
                  <a:headEnd/>
                  <a:tailEnd/>
                </a:ln>
              </p:spPr>
              <p:txBody>
                <a:bodyPr/>
                <a:lstStyle/>
                <a:p>
                  <a:endParaRPr lang="en-US"/>
                </a:p>
              </p:txBody>
            </p:sp>
            <p:sp>
              <p:nvSpPr>
                <p:cNvPr id="3059" name="Line 188511"/>
                <p:cNvSpPr>
                  <a:spLocks noChangeAspect="1" noChangeShapeType="1"/>
                </p:cNvSpPr>
                <p:nvPr/>
              </p:nvSpPr>
              <p:spPr bwMode="auto">
                <a:xfrm>
                  <a:off x="-234" y="622"/>
                  <a:ext cx="1" cy="6"/>
                </a:xfrm>
                <a:prstGeom prst="line">
                  <a:avLst/>
                </a:prstGeom>
                <a:noFill/>
                <a:ln w="12700">
                  <a:solidFill>
                    <a:srgbClr val="FF0000"/>
                  </a:solidFill>
                  <a:round/>
                  <a:headEnd/>
                  <a:tailEnd/>
                </a:ln>
              </p:spPr>
              <p:txBody>
                <a:bodyPr/>
                <a:lstStyle/>
                <a:p>
                  <a:endParaRPr lang="en-US"/>
                </a:p>
              </p:txBody>
            </p:sp>
            <p:sp>
              <p:nvSpPr>
                <p:cNvPr id="3060" name="Line 188512"/>
                <p:cNvSpPr>
                  <a:spLocks noChangeAspect="1" noChangeShapeType="1"/>
                </p:cNvSpPr>
                <p:nvPr/>
              </p:nvSpPr>
              <p:spPr bwMode="auto">
                <a:xfrm>
                  <a:off x="-234" y="1077"/>
                  <a:ext cx="1" cy="5"/>
                </a:xfrm>
                <a:prstGeom prst="line">
                  <a:avLst/>
                </a:prstGeom>
                <a:noFill/>
                <a:ln w="12700">
                  <a:solidFill>
                    <a:srgbClr val="FF0000"/>
                  </a:solidFill>
                  <a:round/>
                  <a:headEnd/>
                  <a:tailEnd/>
                </a:ln>
              </p:spPr>
              <p:txBody>
                <a:bodyPr/>
                <a:lstStyle/>
                <a:p>
                  <a:endParaRPr lang="en-US"/>
                </a:p>
              </p:txBody>
            </p:sp>
            <p:sp>
              <p:nvSpPr>
                <p:cNvPr id="3061" name="Line 188513"/>
                <p:cNvSpPr>
                  <a:spLocks noChangeAspect="1" noChangeShapeType="1"/>
                </p:cNvSpPr>
                <p:nvPr/>
              </p:nvSpPr>
              <p:spPr bwMode="auto">
                <a:xfrm flipV="1">
                  <a:off x="-234" y="1772"/>
                  <a:ext cx="6" cy="6"/>
                </a:xfrm>
                <a:prstGeom prst="line">
                  <a:avLst/>
                </a:prstGeom>
                <a:noFill/>
                <a:ln w="12700">
                  <a:solidFill>
                    <a:srgbClr val="FF0000"/>
                  </a:solidFill>
                  <a:round/>
                  <a:headEnd/>
                  <a:tailEnd/>
                </a:ln>
              </p:spPr>
              <p:txBody>
                <a:bodyPr/>
                <a:lstStyle/>
                <a:p>
                  <a:endParaRPr lang="en-US"/>
                </a:p>
              </p:txBody>
            </p:sp>
            <p:sp>
              <p:nvSpPr>
                <p:cNvPr id="3062" name="Line 188514"/>
                <p:cNvSpPr>
                  <a:spLocks noChangeAspect="1" noChangeShapeType="1"/>
                </p:cNvSpPr>
                <p:nvPr/>
              </p:nvSpPr>
              <p:spPr bwMode="auto">
                <a:xfrm flipH="1">
                  <a:off x="-239" y="628"/>
                  <a:ext cx="5" cy="1"/>
                </a:xfrm>
                <a:prstGeom prst="line">
                  <a:avLst/>
                </a:prstGeom>
                <a:noFill/>
                <a:ln w="12700">
                  <a:solidFill>
                    <a:srgbClr val="FF0000"/>
                  </a:solidFill>
                  <a:round/>
                  <a:headEnd/>
                  <a:tailEnd/>
                </a:ln>
              </p:spPr>
              <p:txBody>
                <a:bodyPr/>
                <a:lstStyle/>
                <a:p>
                  <a:endParaRPr lang="en-US"/>
                </a:p>
              </p:txBody>
            </p:sp>
            <p:sp>
              <p:nvSpPr>
                <p:cNvPr id="3063" name="Line 188515"/>
                <p:cNvSpPr>
                  <a:spLocks noChangeAspect="1" noChangeShapeType="1"/>
                </p:cNvSpPr>
                <p:nvPr/>
              </p:nvSpPr>
              <p:spPr bwMode="auto">
                <a:xfrm>
                  <a:off x="-239" y="1536"/>
                  <a:ext cx="5" cy="6"/>
                </a:xfrm>
                <a:prstGeom prst="line">
                  <a:avLst/>
                </a:prstGeom>
                <a:noFill/>
                <a:ln w="12700">
                  <a:solidFill>
                    <a:srgbClr val="FF0000"/>
                  </a:solidFill>
                  <a:round/>
                  <a:headEnd/>
                  <a:tailEnd/>
                </a:ln>
              </p:spPr>
              <p:txBody>
                <a:bodyPr/>
                <a:lstStyle/>
                <a:p>
                  <a:endParaRPr lang="en-US"/>
                </a:p>
              </p:txBody>
            </p:sp>
            <p:sp>
              <p:nvSpPr>
                <p:cNvPr id="3064" name="Line 188516"/>
                <p:cNvSpPr>
                  <a:spLocks noChangeAspect="1" noChangeShapeType="1"/>
                </p:cNvSpPr>
                <p:nvPr/>
              </p:nvSpPr>
              <p:spPr bwMode="auto">
                <a:xfrm>
                  <a:off x="-239" y="1654"/>
                  <a:ext cx="5" cy="1"/>
                </a:xfrm>
                <a:prstGeom prst="line">
                  <a:avLst/>
                </a:prstGeom>
                <a:noFill/>
                <a:ln w="12700">
                  <a:solidFill>
                    <a:srgbClr val="FF0000"/>
                  </a:solidFill>
                  <a:round/>
                  <a:headEnd/>
                  <a:tailEnd/>
                </a:ln>
              </p:spPr>
              <p:txBody>
                <a:bodyPr/>
                <a:lstStyle/>
                <a:p>
                  <a:endParaRPr lang="en-US"/>
                </a:p>
              </p:txBody>
            </p:sp>
            <p:sp>
              <p:nvSpPr>
                <p:cNvPr id="3065" name="Line 188517"/>
                <p:cNvSpPr>
                  <a:spLocks noChangeAspect="1" noChangeShapeType="1"/>
                </p:cNvSpPr>
                <p:nvPr/>
              </p:nvSpPr>
              <p:spPr bwMode="auto">
                <a:xfrm>
                  <a:off x="-239" y="1323"/>
                  <a:ext cx="5" cy="1"/>
                </a:xfrm>
                <a:prstGeom prst="line">
                  <a:avLst/>
                </a:prstGeom>
                <a:noFill/>
                <a:ln w="12700">
                  <a:solidFill>
                    <a:srgbClr val="FF0000"/>
                  </a:solidFill>
                  <a:round/>
                  <a:headEnd/>
                  <a:tailEnd/>
                </a:ln>
              </p:spPr>
              <p:txBody>
                <a:bodyPr/>
                <a:lstStyle/>
                <a:p>
                  <a:endParaRPr lang="en-US"/>
                </a:p>
              </p:txBody>
            </p:sp>
            <p:sp>
              <p:nvSpPr>
                <p:cNvPr id="3066" name="Line 188518"/>
                <p:cNvSpPr>
                  <a:spLocks noChangeAspect="1" noChangeShapeType="1"/>
                </p:cNvSpPr>
                <p:nvPr/>
              </p:nvSpPr>
              <p:spPr bwMode="auto">
                <a:xfrm flipV="1">
                  <a:off x="-239" y="1699"/>
                  <a:ext cx="5" cy="6"/>
                </a:xfrm>
                <a:prstGeom prst="line">
                  <a:avLst/>
                </a:prstGeom>
                <a:noFill/>
                <a:ln w="12700">
                  <a:solidFill>
                    <a:srgbClr val="FF0000"/>
                  </a:solidFill>
                  <a:round/>
                  <a:headEnd/>
                  <a:tailEnd/>
                </a:ln>
              </p:spPr>
              <p:txBody>
                <a:bodyPr/>
                <a:lstStyle/>
                <a:p>
                  <a:endParaRPr lang="en-US"/>
                </a:p>
              </p:txBody>
            </p:sp>
            <p:sp>
              <p:nvSpPr>
                <p:cNvPr id="3067" name="Line 188519"/>
                <p:cNvSpPr>
                  <a:spLocks noChangeAspect="1" noChangeShapeType="1"/>
                </p:cNvSpPr>
                <p:nvPr/>
              </p:nvSpPr>
              <p:spPr bwMode="auto">
                <a:xfrm>
                  <a:off x="-239" y="628"/>
                  <a:ext cx="1" cy="5"/>
                </a:xfrm>
                <a:prstGeom prst="line">
                  <a:avLst/>
                </a:prstGeom>
                <a:noFill/>
                <a:ln w="12700">
                  <a:solidFill>
                    <a:srgbClr val="FF0000"/>
                  </a:solidFill>
                  <a:round/>
                  <a:headEnd/>
                  <a:tailEnd/>
                </a:ln>
              </p:spPr>
              <p:txBody>
                <a:bodyPr/>
                <a:lstStyle/>
                <a:p>
                  <a:endParaRPr lang="en-US"/>
                </a:p>
              </p:txBody>
            </p:sp>
            <p:sp>
              <p:nvSpPr>
                <p:cNvPr id="3068" name="Line 188520"/>
                <p:cNvSpPr>
                  <a:spLocks noChangeAspect="1" noChangeShapeType="1"/>
                </p:cNvSpPr>
                <p:nvPr/>
              </p:nvSpPr>
              <p:spPr bwMode="auto">
                <a:xfrm>
                  <a:off x="-239" y="1200"/>
                  <a:ext cx="5" cy="1"/>
                </a:xfrm>
                <a:prstGeom prst="line">
                  <a:avLst/>
                </a:prstGeom>
                <a:noFill/>
                <a:ln w="12700">
                  <a:solidFill>
                    <a:srgbClr val="FF0000"/>
                  </a:solidFill>
                  <a:round/>
                  <a:headEnd/>
                  <a:tailEnd/>
                </a:ln>
              </p:spPr>
              <p:txBody>
                <a:bodyPr/>
                <a:lstStyle/>
                <a:p>
                  <a:endParaRPr lang="en-US"/>
                </a:p>
              </p:txBody>
            </p:sp>
            <p:sp>
              <p:nvSpPr>
                <p:cNvPr id="3069" name="Line 188521"/>
                <p:cNvSpPr>
                  <a:spLocks noChangeAspect="1" noChangeShapeType="1"/>
                </p:cNvSpPr>
                <p:nvPr/>
              </p:nvSpPr>
              <p:spPr bwMode="auto">
                <a:xfrm>
                  <a:off x="-239" y="1244"/>
                  <a:ext cx="5" cy="1"/>
                </a:xfrm>
                <a:prstGeom prst="line">
                  <a:avLst/>
                </a:prstGeom>
                <a:noFill/>
                <a:ln w="12700">
                  <a:solidFill>
                    <a:srgbClr val="FF0000"/>
                  </a:solidFill>
                  <a:round/>
                  <a:headEnd/>
                  <a:tailEnd/>
                </a:ln>
              </p:spPr>
              <p:txBody>
                <a:bodyPr/>
                <a:lstStyle/>
                <a:p>
                  <a:endParaRPr lang="en-US"/>
                </a:p>
              </p:txBody>
            </p:sp>
            <p:sp>
              <p:nvSpPr>
                <p:cNvPr id="3070" name="Line 188522"/>
                <p:cNvSpPr>
                  <a:spLocks noChangeAspect="1" noChangeShapeType="1"/>
                </p:cNvSpPr>
                <p:nvPr/>
              </p:nvSpPr>
              <p:spPr bwMode="auto">
                <a:xfrm flipV="1">
                  <a:off x="-239" y="2019"/>
                  <a:ext cx="5" cy="6"/>
                </a:xfrm>
                <a:prstGeom prst="line">
                  <a:avLst/>
                </a:prstGeom>
                <a:noFill/>
                <a:ln w="12700">
                  <a:solidFill>
                    <a:srgbClr val="FF0000"/>
                  </a:solidFill>
                  <a:round/>
                  <a:headEnd/>
                  <a:tailEnd/>
                </a:ln>
              </p:spPr>
              <p:txBody>
                <a:bodyPr/>
                <a:lstStyle/>
                <a:p>
                  <a:endParaRPr lang="en-US"/>
                </a:p>
              </p:txBody>
            </p:sp>
            <p:sp>
              <p:nvSpPr>
                <p:cNvPr id="3071" name="Line 188523"/>
                <p:cNvSpPr>
                  <a:spLocks noChangeAspect="1" noChangeShapeType="1"/>
                </p:cNvSpPr>
                <p:nvPr/>
              </p:nvSpPr>
              <p:spPr bwMode="auto">
                <a:xfrm flipV="1">
                  <a:off x="-239" y="1554"/>
                  <a:ext cx="5" cy="4"/>
                </a:xfrm>
                <a:prstGeom prst="line">
                  <a:avLst/>
                </a:prstGeom>
                <a:noFill/>
                <a:ln w="12700">
                  <a:solidFill>
                    <a:srgbClr val="FF0000"/>
                  </a:solidFill>
                  <a:round/>
                  <a:headEnd/>
                  <a:tailEnd/>
                </a:ln>
              </p:spPr>
              <p:txBody>
                <a:bodyPr/>
                <a:lstStyle/>
                <a:p>
                  <a:endParaRPr lang="en-US"/>
                </a:p>
              </p:txBody>
            </p:sp>
            <p:sp>
              <p:nvSpPr>
                <p:cNvPr id="3072" name="Line 188524"/>
                <p:cNvSpPr>
                  <a:spLocks noChangeAspect="1" noChangeShapeType="1"/>
                </p:cNvSpPr>
                <p:nvPr/>
              </p:nvSpPr>
              <p:spPr bwMode="auto">
                <a:xfrm>
                  <a:off x="-239" y="1071"/>
                  <a:ext cx="5" cy="6"/>
                </a:xfrm>
                <a:prstGeom prst="line">
                  <a:avLst/>
                </a:prstGeom>
                <a:noFill/>
                <a:ln w="12700">
                  <a:solidFill>
                    <a:srgbClr val="FF0000"/>
                  </a:solidFill>
                  <a:round/>
                  <a:headEnd/>
                  <a:tailEnd/>
                </a:ln>
              </p:spPr>
              <p:txBody>
                <a:bodyPr/>
                <a:lstStyle/>
                <a:p>
                  <a:endParaRPr lang="en-US"/>
                </a:p>
              </p:txBody>
            </p:sp>
            <p:sp>
              <p:nvSpPr>
                <p:cNvPr id="3073" name="Line 188525"/>
                <p:cNvSpPr>
                  <a:spLocks noChangeAspect="1" noChangeShapeType="1"/>
                </p:cNvSpPr>
                <p:nvPr/>
              </p:nvSpPr>
              <p:spPr bwMode="auto">
                <a:xfrm>
                  <a:off x="-239" y="633"/>
                  <a:ext cx="1" cy="6"/>
                </a:xfrm>
                <a:prstGeom prst="line">
                  <a:avLst/>
                </a:prstGeom>
                <a:noFill/>
                <a:ln w="12700">
                  <a:solidFill>
                    <a:srgbClr val="FF0000"/>
                  </a:solidFill>
                  <a:round/>
                  <a:headEnd/>
                  <a:tailEnd/>
                </a:ln>
              </p:spPr>
              <p:txBody>
                <a:bodyPr/>
                <a:lstStyle/>
                <a:p>
                  <a:endParaRPr lang="en-US"/>
                </a:p>
              </p:txBody>
            </p:sp>
            <p:sp>
              <p:nvSpPr>
                <p:cNvPr id="3074" name="Line 188526"/>
                <p:cNvSpPr>
                  <a:spLocks noChangeAspect="1" noChangeShapeType="1"/>
                </p:cNvSpPr>
                <p:nvPr/>
              </p:nvSpPr>
              <p:spPr bwMode="auto">
                <a:xfrm>
                  <a:off x="-239" y="1834"/>
                  <a:ext cx="5" cy="1"/>
                </a:xfrm>
                <a:prstGeom prst="line">
                  <a:avLst/>
                </a:prstGeom>
                <a:noFill/>
                <a:ln w="12700">
                  <a:solidFill>
                    <a:srgbClr val="FF0000"/>
                  </a:solidFill>
                  <a:round/>
                  <a:headEnd/>
                  <a:tailEnd/>
                </a:ln>
              </p:spPr>
              <p:txBody>
                <a:bodyPr/>
                <a:lstStyle/>
                <a:p>
                  <a:endParaRPr lang="en-US"/>
                </a:p>
              </p:txBody>
            </p:sp>
            <p:sp>
              <p:nvSpPr>
                <p:cNvPr id="3075" name="Line 188527"/>
                <p:cNvSpPr>
                  <a:spLocks noChangeAspect="1" noChangeShapeType="1"/>
                </p:cNvSpPr>
                <p:nvPr/>
              </p:nvSpPr>
              <p:spPr bwMode="auto">
                <a:xfrm flipV="1">
                  <a:off x="-239" y="2025"/>
                  <a:ext cx="1" cy="5"/>
                </a:xfrm>
                <a:prstGeom prst="line">
                  <a:avLst/>
                </a:prstGeom>
                <a:noFill/>
                <a:ln w="12700">
                  <a:solidFill>
                    <a:srgbClr val="FF0000"/>
                  </a:solidFill>
                  <a:round/>
                  <a:headEnd/>
                  <a:tailEnd/>
                </a:ln>
              </p:spPr>
              <p:txBody>
                <a:bodyPr/>
                <a:lstStyle/>
                <a:p>
                  <a:endParaRPr lang="en-US"/>
                </a:p>
              </p:txBody>
            </p:sp>
            <p:sp>
              <p:nvSpPr>
                <p:cNvPr id="3076" name="Line 188528"/>
                <p:cNvSpPr>
                  <a:spLocks noChangeAspect="1" noChangeShapeType="1"/>
                </p:cNvSpPr>
                <p:nvPr/>
              </p:nvSpPr>
              <p:spPr bwMode="auto">
                <a:xfrm>
                  <a:off x="-239" y="1739"/>
                  <a:ext cx="5" cy="1"/>
                </a:xfrm>
                <a:prstGeom prst="line">
                  <a:avLst/>
                </a:prstGeom>
                <a:noFill/>
                <a:ln w="12700">
                  <a:solidFill>
                    <a:srgbClr val="FF0000"/>
                  </a:solidFill>
                  <a:round/>
                  <a:headEnd/>
                  <a:tailEnd/>
                </a:ln>
              </p:spPr>
              <p:txBody>
                <a:bodyPr/>
                <a:lstStyle/>
                <a:p>
                  <a:endParaRPr lang="en-US"/>
                </a:p>
              </p:txBody>
            </p:sp>
            <p:sp>
              <p:nvSpPr>
                <p:cNvPr id="3077" name="Line 188529"/>
                <p:cNvSpPr>
                  <a:spLocks noChangeAspect="1" noChangeShapeType="1"/>
                </p:cNvSpPr>
                <p:nvPr/>
              </p:nvSpPr>
              <p:spPr bwMode="auto">
                <a:xfrm>
                  <a:off x="-239" y="1727"/>
                  <a:ext cx="5" cy="1"/>
                </a:xfrm>
                <a:prstGeom prst="line">
                  <a:avLst/>
                </a:prstGeom>
                <a:noFill/>
                <a:ln w="12700">
                  <a:solidFill>
                    <a:srgbClr val="FF0000"/>
                  </a:solidFill>
                  <a:round/>
                  <a:headEnd/>
                  <a:tailEnd/>
                </a:ln>
              </p:spPr>
              <p:txBody>
                <a:bodyPr/>
                <a:lstStyle/>
                <a:p>
                  <a:endParaRPr lang="en-US"/>
                </a:p>
              </p:txBody>
            </p:sp>
            <p:sp>
              <p:nvSpPr>
                <p:cNvPr id="3078" name="Line 188530"/>
                <p:cNvSpPr>
                  <a:spLocks noChangeAspect="1" noChangeShapeType="1"/>
                </p:cNvSpPr>
                <p:nvPr/>
              </p:nvSpPr>
              <p:spPr bwMode="auto">
                <a:xfrm>
                  <a:off x="-239" y="1065"/>
                  <a:ext cx="1" cy="6"/>
                </a:xfrm>
                <a:prstGeom prst="line">
                  <a:avLst/>
                </a:prstGeom>
                <a:noFill/>
                <a:ln w="12700">
                  <a:solidFill>
                    <a:srgbClr val="FF0000"/>
                  </a:solidFill>
                  <a:round/>
                  <a:headEnd/>
                  <a:tailEnd/>
                </a:ln>
              </p:spPr>
              <p:txBody>
                <a:bodyPr/>
                <a:lstStyle/>
                <a:p>
                  <a:endParaRPr lang="en-US"/>
                </a:p>
              </p:txBody>
            </p:sp>
            <p:sp>
              <p:nvSpPr>
                <p:cNvPr id="3079" name="Line 188531"/>
                <p:cNvSpPr>
                  <a:spLocks noChangeAspect="1" noChangeShapeType="1"/>
                </p:cNvSpPr>
                <p:nvPr/>
              </p:nvSpPr>
              <p:spPr bwMode="auto">
                <a:xfrm>
                  <a:off x="-239" y="1530"/>
                  <a:ext cx="5" cy="1"/>
                </a:xfrm>
                <a:prstGeom prst="line">
                  <a:avLst/>
                </a:prstGeom>
                <a:noFill/>
                <a:ln w="12700">
                  <a:solidFill>
                    <a:srgbClr val="FF0000"/>
                  </a:solidFill>
                  <a:round/>
                  <a:headEnd/>
                  <a:tailEnd/>
                </a:ln>
              </p:spPr>
              <p:txBody>
                <a:bodyPr/>
                <a:lstStyle/>
                <a:p>
                  <a:endParaRPr lang="en-US"/>
                </a:p>
              </p:txBody>
            </p:sp>
            <p:sp>
              <p:nvSpPr>
                <p:cNvPr id="3080" name="Line 188532"/>
                <p:cNvSpPr>
                  <a:spLocks noChangeAspect="1" noChangeShapeType="1"/>
                </p:cNvSpPr>
                <p:nvPr/>
              </p:nvSpPr>
              <p:spPr bwMode="auto">
                <a:xfrm flipV="1">
                  <a:off x="-239" y="2030"/>
                  <a:ext cx="1" cy="5"/>
                </a:xfrm>
                <a:prstGeom prst="line">
                  <a:avLst/>
                </a:prstGeom>
                <a:noFill/>
                <a:ln w="12700">
                  <a:solidFill>
                    <a:srgbClr val="FF0000"/>
                  </a:solidFill>
                  <a:round/>
                  <a:headEnd/>
                  <a:tailEnd/>
                </a:ln>
              </p:spPr>
              <p:txBody>
                <a:bodyPr/>
                <a:lstStyle/>
                <a:p>
                  <a:endParaRPr lang="en-US"/>
                </a:p>
              </p:txBody>
            </p:sp>
            <p:sp>
              <p:nvSpPr>
                <p:cNvPr id="3081" name="Line 188533"/>
                <p:cNvSpPr>
                  <a:spLocks noChangeAspect="1" noChangeShapeType="1"/>
                </p:cNvSpPr>
                <p:nvPr/>
              </p:nvSpPr>
              <p:spPr bwMode="auto">
                <a:xfrm>
                  <a:off x="-239" y="1317"/>
                  <a:ext cx="1" cy="6"/>
                </a:xfrm>
                <a:prstGeom prst="line">
                  <a:avLst/>
                </a:prstGeom>
                <a:noFill/>
                <a:ln w="12700">
                  <a:solidFill>
                    <a:srgbClr val="FF0000"/>
                  </a:solidFill>
                  <a:round/>
                  <a:headEnd/>
                  <a:tailEnd/>
                </a:ln>
              </p:spPr>
              <p:txBody>
                <a:bodyPr/>
                <a:lstStyle/>
                <a:p>
                  <a:endParaRPr lang="en-US"/>
                </a:p>
              </p:txBody>
            </p:sp>
            <p:sp>
              <p:nvSpPr>
                <p:cNvPr id="3082" name="Line 188534"/>
                <p:cNvSpPr>
                  <a:spLocks noChangeAspect="1" noChangeShapeType="1"/>
                </p:cNvSpPr>
                <p:nvPr/>
              </p:nvSpPr>
              <p:spPr bwMode="auto">
                <a:xfrm>
                  <a:off x="-239" y="639"/>
                  <a:ext cx="1" cy="6"/>
                </a:xfrm>
                <a:prstGeom prst="line">
                  <a:avLst/>
                </a:prstGeom>
                <a:noFill/>
                <a:ln w="12700">
                  <a:solidFill>
                    <a:srgbClr val="FF0000"/>
                  </a:solidFill>
                  <a:round/>
                  <a:headEnd/>
                  <a:tailEnd/>
                </a:ln>
              </p:spPr>
              <p:txBody>
                <a:bodyPr/>
                <a:lstStyle/>
                <a:p>
                  <a:endParaRPr lang="en-US"/>
                </a:p>
              </p:txBody>
            </p:sp>
            <p:sp>
              <p:nvSpPr>
                <p:cNvPr id="3083" name="Line 188535"/>
                <p:cNvSpPr>
                  <a:spLocks noChangeAspect="1" noChangeShapeType="1"/>
                </p:cNvSpPr>
                <p:nvPr/>
              </p:nvSpPr>
              <p:spPr bwMode="auto">
                <a:xfrm>
                  <a:off x="-239" y="1721"/>
                  <a:ext cx="5" cy="6"/>
                </a:xfrm>
                <a:prstGeom prst="line">
                  <a:avLst/>
                </a:prstGeom>
                <a:noFill/>
                <a:ln w="12700">
                  <a:solidFill>
                    <a:srgbClr val="FF0000"/>
                  </a:solidFill>
                  <a:round/>
                  <a:headEnd/>
                  <a:tailEnd/>
                </a:ln>
              </p:spPr>
              <p:txBody>
                <a:bodyPr/>
                <a:lstStyle/>
                <a:p>
                  <a:endParaRPr lang="en-US"/>
                </a:p>
              </p:txBody>
            </p:sp>
            <p:sp>
              <p:nvSpPr>
                <p:cNvPr id="3084" name="Line 188536"/>
                <p:cNvSpPr>
                  <a:spLocks noChangeAspect="1" noChangeShapeType="1"/>
                </p:cNvSpPr>
                <p:nvPr/>
              </p:nvSpPr>
              <p:spPr bwMode="auto">
                <a:xfrm>
                  <a:off x="-239" y="1373"/>
                  <a:ext cx="5" cy="6"/>
                </a:xfrm>
                <a:prstGeom prst="line">
                  <a:avLst/>
                </a:prstGeom>
                <a:noFill/>
                <a:ln w="12700">
                  <a:solidFill>
                    <a:srgbClr val="FF0000"/>
                  </a:solidFill>
                  <a:round/>
                  <a:headEnd/>
                  <a:tailEnd/>
                </a:ln>
              </p:spPr>
              <p:txBody>
                <a:bodyPr/>
                <a:lstStyle/>
                <a:p>
                  <a:endParaRPr lang="en-US"/>
                </a:p>
              </p:txBody>
            </p:sp>
            <p:sp>
              <p:nvSpPr>
                <p:cNvPr id="3085" name="Line 188537"/>
                <p:cNvSpPr>
                  <a:spLocks noChangeAspect="1" noChangeShapeType="1"/>
                </p:cNvSpPr>
                <p:nvPr/>
              </p:nvSpPr>
              <p:spPr bwMode="auto">
                <a:xfrm flipV="1">
                  <a:off x="-239" y="2035"/>
                  <a:ext cx="1" cy="6"/>
                </a:xfrm>
                <a:prstGeom prst="line">
                  <a:avLst/>
                </a:prstGeom>
                <a:noFill/>
                <a:ln w="12700">
                  <a:solidFill>
                    <a:srgbClr val="FF0000"/>
                  </a:solidFill>
                  <a:round/>
                  <a:headEnd/>
                  <a:tailEnd/>
                </a:ln>
              </p:spPr>
              <p:txBody>
                <a:bodyPr/>
                <a:lstStyle/>
                <a:p>
                  <a:endParaRPr lang="en-US"/>
                </a:p>
              </p:txBody>
            </p:sp>
            <p:sp>
              <p:nvSpPr>
                <p:cNvPr id="3086" name="Line 188538"/>
                <p:cNvSpPr>
                  <a:spLocks noChangeAspect="1" noChangeShapeType="1"/>
                </p:cNvSpPr>
                <p:nvPr/>
              </p:nvSpPr>
              <p:spPr bwMode="auto">
                <a:xfrm>
                  <a:off x="-239" y="1059"/>
                  <a:ext cx="1" cy="6"/>
                </a:xfrm>
                <a:prstGeom prst="line">
                  <a:avLst/>
                </a:prstGeom>
                <a:noFill/>
                <a:ln w="12700">
                  <a:solidFill>
                    <a:srgbClr val="FF0000"/>
                  </a:solidFill>
                  <a:round/>
                  <a:headEnd/>
                  <a:tailEnd/>
                </a:ln>
              </p:spPr>
              <p:txBody>
                <a:bodyPr/>
                <a:lstStyle/>
                <a:p>
                  <a:endParaRPr lang="en-US"/>
                </a:p>
              </p:txBody>
            </p:sp>
            <p:sp>
              <p:nvSpPr>
                <p:cNvPr id="3087" name="Line 188539"/>
                <p:cNvSpPr>
                  <a:spLocks noChangeAspect="1" noChangeShapeType="1"/>
                </p:cNvSpPr>
                <p:nvPr/>
              </p:nvSpPr>
              <p:spPr bwMode="auto">
                <a:xfrm flipV="1">
                  <a:off x="-239" y="2041"/>
                  <a:ext cx="1" cy="6"/>
                </a:xfrm>
                <a:prstGeom prst="line">
                  <a:avLst/>
                </a:prstGeom>
                <a:noFill/>
                <a:ln w="12700">
                  <a:solidFill>
                    <a:srgbClr val="FF0000"/>
                  </a:solidFill>
                  <a:round/>
                  <a:headEnd/>
                  <a:tailEnd/>
                </a:ln>
              </p:spPr>
              <p:txBody>
                <a:bodyPr/>
                <a:lstStyle/>
                <a:p>
                  <a:endParaRPr lang="en-US"/>
                </a:p>
              </p:txBody>
            </p:sp>
            <p:sp>
              <p:nvSpPr>
                <p:cNvPr id="3088" name="Line 188540"/>
                <p:cNvSpPr>
                  <a:spLocks noChangeAspect="1" noChangeShapeType="1"/>
                </p:cNvSpPr>
                <p:nvPr/>
              </p:nvSpPr>
              <p:spPr bwMode="auto">
                <a:xfrm flipV="1">
                  <a:off x="-239" y="1705"/>
                  <a:ext cx="1" cy="6"/>
                </a:xfrm>
                <a:prstGeom prst="line">
                  <a:avLst/>
                </a:prstGeom>
                <a:noFill/>
                <a:ln w="12700">
                  <a:solidFill>
                    <a:srgbClr val="FF0000"/>
                  </a:solidFill>
                  <a:round/>
                  <a:headEnd/>
                  <a:tailEnd/>
                </a:ln>
              </p:spPr>
              <p:txBody>
                <a:bodyPr/>
                <a:lstStyle/>
                <a:p>
                  <a:endParaRPr lang="en-US"/>
                </a:p>
              </p:txBody>
            </p:sp>
            <p:sp>
              <p:nvSpPr>
                <p:cNvPr id="3089" name="Line 188541"/>
                <p:cNvSpPr>
                  <a:spLocks noChangeAspect="1" noChangeShapeType="1"/>
                </p:cNvSpPr>
                <p:nvPr/>
              </p:nvSpPr>
              <p:spPr bwMode="auto">
                <a:xfrm>
                  <a:off x="-239" y="1778"/>
                  <a:ext cx="5" cy="0"/>
                </a:xfrm>
                <a:prstGeom prst="line">
                  <a:avLst/>
                </a:prstGeom>
                <a:noFill/>
                <a:ln w="12700">
                  <a:solidFill>
                    <a:srgbClr val="FF0000"/>
                  </a:solidFill>
                  <a:round/>
                  <a:headEnd/>
                  <a:tailEnd/>
                </a:ln>
              </p:spPr>
              <p:txBody>
                <a:bodyPr/>
                <a:lstStyle/>
                <a:p>
                  <a:endParaRPr lang="en-US"/>
                </a:p>
              </p:txBody>
            </p:sp>
            <p:sp>
              <p:nvSpPr>
                <p:cNvPr id="3090" name="Line 188542"/>
                <p:cNvSpPr>
                  <a:spLocks noChangeAspect="1" noChangeShapeType="1"/>
                </p:cNvSpPr>
                <p:nvPr/>
              </p:nvSpPr>
              <p:spPr bwMode="auto">
                <a:xfrm flipH="1">
                  <a:off x="-245" y="645"/>
                  <a:ext cx="6" cy="5"/>
                </a:xfrm>
                <a:prstGeom prst="line">
                  <a:avLst/>
                </a:prstGeom>
                <a:noFill/>
                <a:ln w="12700">
                  <a:solidFill>
                    <a:srgbClr val="FF0000"/>
                  </a:solidFill>
                  <a:round/>
                  <a:headEnd/>
                  <a:tailEnd/>
                </a:ln>
              </p:spPr>
              <p:txBody>
                <a:bodyPr/>
                <a:lstStyle/>
                <a:p>
                  <a:endParaRPr lang="en-US"/>
                </a:p>
              </p:txBody>
            </p:sp>
            <p:sp>
              <p:nvSpPr>
                <p:cNvPr id="3091" name="Line 188543"/>
                <p:cNvSpPr>
                  <a:spLocks noChangeAspect="1" noChangeShapeType="1"/>
                </p:cNvSpPr>
                <p:nvPr/>
              </p:nvSpPr>
              <p:spPr bwMode="auto">
                <a:xfrm>
                  <a:off x="-245" y="2047"/>
                  <a:ext cx="6" cy="1"/>
                </a:xfrm>
                <a:prstGeom prst="line">
                  <a:avLst/>
                </a:prstGeom>
                <a:noFill/>
                <a:ln w="12700">
                  <a:solidFill>
                    <a:srgbClr val="FF0000"/>
                  </a:solidFill>
                  <a:round/>
                  <a:headEnd/>
                  <a:tailEnd/>
                </a:ln>
              </p:spPr>
              <p:txBody>
                <a:bodyPr/>
                <a:lstStyle/>
                <a:p>
                  <a:endParaRPr lang="en-US"/>
                </a:p>
              </p:txBody>
            </p:sp>
            <p:sp>
              <p:nvSpPr>
                <p:cNvPr id="3092" name="Line 188544"/>
                <p:cNvSpPr>
                  <a:spLocks noChangeAspect="1" noChangeShapeType="1"/>
                </p:cNvSpPr>
                <p:nvPr/>
              </p:nvSpPr>
              <p:spPr bwMode="auto">
                <a:xfrm>
                  <a:off x="-245" y="1054"/>
                  <a:ext cx="6" cy="5"/>
                </a:xfrm>
                <a:prstGeom prst="line">
                  <a:avLst/>
                </a:prstGeom>
                <a:noFill/>
                <a:ln w="12700">
                  <a:solidFill>
                    <a:srgbClr val="FF0000"/>
                  </a:solidFill>
                  <a:round/>
                  <a:headEnd/>
                  <a:tailEnd/>
                </a:ln>
              </p:spPr>
              <p:txBody>
                <a:bodyPr/>
                <a:lstStyle/>
                <a:p>
                  <a:endParaRPr lang="en-US"/>
                </a:p>
              </p:txBody>
            </p:sp>
            <p:sp>
              <p:nvSpPr>
                <p:cNvPr id="3093" name="Line 188545"/>
                <p:cNvSpPr>
                  <a:spLocks noChangeAspect="1" noChangeShapeType="1"/>
                </p:cNvSpPr>
                <p:nvPr/>
              </p:nvSpPr>
              <p:spPr bwMode="auto">
                <a:xfrm>
                  <a:off x="-245" y="1194"/>
                  <a:ext cx="6" cy="6"/>
                </a:xfrm>
                <a:prstGeom prst="line">
                  <a:avLst/>
                </a:prstGeom>
                <a:noFill/>
                <a:ln w="12700">
                  <a:solidFill>
                    <a:srgbClr val="FF0000"/>
                  </a:solidFill>
                  <a:round/>
                  <a:headEnd/>
                  <a:tailEnd/>
                </a:ln>
              </p:spPr>
              <p:txBody>
                <a:bodyPr/>
                <a:lstStyle/>
                <a:p>
                  <a:endParaRPr lang="en-US"/>
                </a:p>
              </p:txBody>
            </p:sp>
            <p:sp>
              <p:nvSpPr>
                <p:cNvPr id="3094" name="Line 188546"/>
                <p:cNvSpPr>
                  <a:spLocks noChangeAspect="1" noChangeShapeType="1"/>
                </p:cNvSpPr>
                <p:nvPr/>
              </p:nvSpPr>
              <p:spPr bwMode="auto">
                <a:xfrm>
                  <a:off x="-245" y="650"/>
                  <a:ext cx="1" cy="5"/>
                </a:xfrm>
                <a:prstGeom prst="line">
                  <a:avLst/>
                </a:prstGeom>
                <a:noFill/>
                <a:ln w="12700">
                  <a:solidFill>
                    <a:srgbClr val="FF0000"/>
                  </a:solidFill>
                  <a:round/>
                  <a:headEnd/>
                  <a:tailEnd/>
                </a:ln>
              </p:spPr>
              <p:txBody>
                <a:bodyPr/>
                <a:lstStyle/>
                <a:p>
                  <a:endParaRPr lang="en-US"/>
                </a:p>
              </p:txBody>
            </p:sp>
            <p:sp>
              <p:nvSpPr>
                <p:cNvPr id="3095" name="Line 188547"/>
                <p:cNvSpPr>
                  <a:spLocks noChangeAspect="1" noChangeShapeType="1"/>
                </p:cNvSpPr>
                <p:nvPr/>
              </p:nvSpPr>
              <p:spPr bwMode="auto">
                <a:xfrm>
                  <a:off x="-245" y="1312"/>
                  <a:ext cx="6" cy="5"/>
                </a:xfrm>
                <a:prstGeom prst="line">
                  <a:avLst/>
                </a:prstGeom>
                <a:noFill/>
                <a:ln w="12700">
                  <a:solidFill>
                    <a:srgbClr val="FF0000"/>
                  </a:solidFill>
                  <a:round/>
                  <a:headEnd/>
                  <a:tailEnd/>
                </a:ln>
              </p:spPr>
              <p:txBody>
                <a:bodyPr/>
                <a:lstStyle/>
                <a:p>
                  <a:endParaRPr lang="en-US"/>
                </a:p>
              </p:txBody>
            </p:sp>
            <p:sp>
              <p:nvSpPr>
                <p:cNvPr id="3096" name="Line 188548"/>
                <p:cNvSpPr>
                  <a:spLocks noChangeAspect="1" noChangeShapeType="1"/>
                </p:cNvSpPr>
                <p:nvPr/>
              </p:nvSpPr>
              <p:spPr bwMode="auto">
                <a:xfrm>
                  <a:off x="-245" y="1530"/>
                  <a:ext cx="6" cy="1"/>
                </a:xfrm>
                <a:prstGeom prst="line">
                  <a:avLst/>
                </a:prstGeom>
                <a:noFill/>
                <a:ln w="12700">
                  <a:solidFill>
                    <a:srgbClr val="FF0000"/>
                  </a:solidFill>
                  <a:round/>
                  <a:headEnd/>
                  <a:tailEnd/>
                </a:ln>
              </p:spPr>
              <p:txBody>
                <a:bodyPr/>
                <a:lstStyle/>
                <a:p>
                  <a:endParaRPr lang="en-US"/>
                </a:p>
              </p:txBody>
            </p:sp>
            <p:sp>
              <p:nvSpPr>
                <p:cNvPr id="3097" name="Line 188549"/>
                <p:cNvSpPr>
                  <a:spLocks noChangeAspect="1" noChangeShapeType="1"/>
                </p:cNvSpPr>
                <p:nvPr/>
              </p:nvSpPr>
              <p:spPr bwMode="auto">
                <a:xfrm>
                  <a:off x="-245" y="655"/>
                  <a:ext cx="1" cy="6"/>
                </a:xfrm>
                <a:prstGeom prst="line">
                  <a:avLst/>
                </a:prstGeom>
                <a:noFill/>
                <a:ln w="12700">
                  <a:solidFill>
                    <a:srgbClr val="FF0000"/>
                  </a:solidFill>
                  <a:round/>
                  <a:headEnd/>
                  <a:tailEnd/>
                </a:ln>
              </p:spPr>
              <p:txBody>
                <a:bodyPr/>
                <a:lstStyle/>
                <a:p>
                  <a:endParaRPr lang="en-US"/>
                </a:p>
              </p:txBody>
            </p:sp>
            <p:sp>
              <p:nvSpPr>
                <p:cNvPr id="3098" name="Line 188550"/>
                <p:cNvSpPr>
                  <a:spLocks noChangeAspect="1" noChangeShapeType="1"/>
                </p:cNvSpPr>
                <p:nvPr/>
              </p:nvSpPr>
              <p:spPr bwMode="auto">
                <a:xfrm>
                  <a:off x="-245" y="1727"/>
                  <a:ext cx="6" cy="1"/>
                </a:xfrm>
                <a:prstGeom prst="line">
                  <a:avLst/>
                </a:prstGeom>
                <a:noFill/>
                <a:ln w="12700">
                  <a:solidFill>
                    <a:srgbClr val="FF0000"/>
                  </a:solidFill>
                  <a:round/>
                  <a:headEnd/>
                  <a:tailEnd/>
                </a:ln>
              </p:spPr>
              <p:txBody>
                <a:bodyPr/>
                <a:lstStyle/>
                <a:p>
                  <a:endParaRPr lang="en-US"/>
                </a:p>
              </p:txBody>
            </p:sp>
            <p:sp>
              <p:nvSpPr>
                <p:cNvPr id="3099" name="Line 188551"/>
                <p:cNvSpPr>
                  <a:spLocks noChangeAspect="1" noChangeShapeType="1"/>
                </p:cNvSpPr>
                <p:nvPr/>
              </p:nvSpPr>
              <p:spPr bwMode="auto">
                <a:xfrm>
                  <a:off x="-245" y="1373"/>
                  <a:ext cx="6" cy="1"/>
                </a:xfrm>
                <a:prstGeom prst="line">
                  <a:avLst/>
                </a:prstGeom>
                <a:noFill/>
                <a:ln w="12700">
                  <a:solidFill>
                    <a:srgbClr val="FF0000"/>
                  </a:solidFill>
                  <a:round/>
                  <a:headEnd/>
                  <a:tailEnd/>
                </a:ln>
              </p:spPr>
              <p:txBody>
                <a:bodyPr/>
                <a:lstStyle/>
                <a:p>
                  <a:endParaRPr lang="en-US"/>
                </a:p>
              </p:txBody>
            </p:sp>
            <p:sp>
              <p:nvSpPr>
                <p:cNvPr id="3100" name="Line 188552"/>
                <p:cNvSpPr>
                  <a:spLocks noChangeAspect="1" noChangeShapeType="1"/>
                </p:cNvSpPr>
                <p:nvPr/>
              </p:nvSpPr>
              <p:spPr bwMode="auto">
                <a:xfrm>
                  <a:off x="-245" y="1558"/>
                  <a:ext cx="6" cy="1"/>
                </a:xfrm>
                <a:prstGeom prst="line">
                  <a:avLst/>
                </a:prstGeom>
                <a:noFill/>
                <a:ln w="12700">
                  <a:solidFill>
                    <a:srgbClr val="FF0000"/>
                  </a:solidFill>
                  <a:round/>
                  <a:headEnd/>
                  <a:tailEnd/>
                </a:ln>
              </p:spPr>
              <p:txBody>
                <a:bodyPr/>
                <a:lstStyle/>
                <a:p>
                  <a:endParaRPr lang="en-US"/>
                </a:p>
              </p:txBody>
            </p:sp>
            <p:sp>
              <p:nvSpPr>
                <p:cNvPr id="3101" name="Line 188553"/>
                <p:cNvSpPr>
                  <a:spLocks noChangeAspect="1" noChangeShapeType="1"/>
                </p:cNvSpPr>
                <p:nvPr/>
              </p:nvSpPr>
              <p:spPr bwMode="auto">
                <a:xfrm flipV="1">
                  <a:off x="-245" y="1834"/>
                  <a:ext cx="6" cy="6"/>
                </a:xfrm>
                <a:prstGeom prst="line">
                  <a:avLst/>
                </a:prstGeom>
                <a:noFill/>
                <a:ln w="12700">
                  <a:solidFill>
                    <a:srgbClr val="FF0000"/>
                  </a:solidFill>
                  <a:round/>
                  <a:headEnd/>
                  <a:tailEnd/>
                </a:ln>
              </p:spPr>
              <p:txBody>
                <a:bodyPr/>
                <a:lstStyle/>
                <a:p>
                  <a:endParaRPr lang="en-US"/>
                </a:p>
              </p:txBody>
            </p:sp>
            <p:sp>
              <p:nvSpPr>
                <p:cNvPr id="3102" name="Line 188554"/>
                <p:cNvSpPr>
                  <a:spLocks noChangeAspect="1" noChangeShapeType="1"/>
                </p:cNvSpPr>
                <p:nvPr/>
              </p:nvSpPr>
              <p:spPr bwMode="auto">
                <a:xfrm>
                  <a:off x="-245" y="1536"/>
                  <a:ext cx="6" cy="1"/>
                </a:xfrm>
                <a:prstGeom prst="line">
                  <a:avLst/>
                </a:prstGeom>
                <a:noFill/>
                <a:ln w="12700">
                  <a:solidFill>
                    <a:srgbClr val="FF0000"/>
                  </a:solidFill>
                  <a:round/>
                  <a:headEnd/>
                  <a:tailEnd/>
                </a:ln>
              </p:spPr>
              <p:txBody>
                <a:bodyPr/>
                <a:lstStyle/>
                <a:p>
                  <a:endParaRPr lang="en-US"/>
                </a:p>
              </p:txBody>
            </p:sp>
            <p:sp>
              <p:nvSpPr>
                <p:cNvPr id="3103" name="Line 188555"/>
                <p:cNvSpPr>
                  <a:spLocks noChangeAspect="1" noChangeShapeType="1"/>
                </p:cNvSpPr>
                <p:nvPr/>
              </p:nvSpPr>
              <p:spPr bwMode="auto">
                <a:xfrm flipV="1">
                  <a:off x="-245" y="2047"/>
                  <a:ext cx="1" cy="6"/>
                </a:xfrm>
                <a:prstGeom prst="line">
                  <a:avLst/>
                </a:prstGeom>
                <a:noFill/>
                <a:ln w="12700">
                  <a:solidFill>
                    <a:srgbClr val="FF0000"/>
                  </a:solidFill>
                  <a:round/>
                  <a:headEnd/>
                  <a:tailEnd/>
                </a:ln>
              </p:spPr>
              <p:txBody>
                <a:bodyPr/>
                <a:lstStyle/>
                <a:p>
                  <a:endParaRPr lang="en-US"/>
                </a:p>
              </p:txBody>
            </p:sp>
            <p:sp>
              <p:nvSpPr>
                <p:cNvPr id="3104" name="Line 188556"/>
                <p:cNvSpPr>
                  <a:spLocks noChangeAspect="1" noChangeShapeType="1"/>
                </p:cNvSpPr>
                <p:nvPr/>
              </p:nvSpPr>
              <p:spPr bwMode="auto">
                <a:xfrm>
                  <a:off x="-245" y="1239"/>
                  <a:ext cx="6" cy="5"/>
                </a:xfrm>
                <a:prstGeom prst="line">
                  <a:avLst/>
                </a:prstGeom>
                <a:noFill/>
                <a:ln w="12700">
                  <a:solidFill>
                    <a:srgbClr val="FF0000"/>
                  </a:solidFill>
                  <a:round/>
                  <a:headEnd/>
                  <a:tailEnd/>
                </a:ln>
              </p:spPr>
              <p:txBody>
                <a:bodyPr/>
                <a:lstStyle/>
                <a:p>
                  <a:endParaRPr lang="en-US"/>
                </a:p>
              </p:txBody>
            </p:sp>
            <p:sp>
              <p:nvSpPr>
                <p:cNvPr id="3105" name="Line 188557"/>
                <p:cNvSpPr>
                  <a:spLocks noChangeAspect="1" noChangeShapeType="1"/>
                </p:cNvSpPr>
                <p:nvPr/>
              </p:nvSpPr>
              <p:spPr bwMode="auto">
                <a:xfrm>
                  <a:off x="-245" y="1049"/>
                  <a:ext cx="1" cy="5"/>
                </a:xfrm>
                <a:prstGeom prst="line">
                  <a:avLst/>
                </a:prstGeom>
                <a:noFill/>
                <a:ln w="12700">
                  <a:solidFill>
                    <a:srgbClr val="FF0000"/>
                  </a:solidFill>
                  <a:round/>
                  <a:headEnd/>
                  <a:tailEnd/>
                </a:ln>
              </p:spPr>
              <p:txBody>
                <a:bodyPr/>
                <a:lstStyle/>
                <a:p>
                  <a:endParaRPr lang="en-US"/>
                </a:p>
              </p:txBody>
            </p:sp>
            <p:sp>
              <p:nvSpPr>
                <p:cNvPr id="3106" name="Line 188558"/>
                <p:cNvSpPr>
                  <a:spLocks noChangeAspect="1" noChangeShapeType="1"/>
                </p:cNvSpPr>
                <p:nvPr/>
              </p:nvSpPr>
              <p:spPr bwMode="auto">
                <a:xfrm>
                  <a:off x="-245" y="661"/>
                  <a:ext cx="1" cy="6"/>
                </a:xfrm>
                <a:prstGeom prst="line">
                  <a:avLst/>
                </a:prstGeom>
                <a:noFill/>
                <a:ln w="12700">
                  <a:solidFill>
                    <a:srgbClr val="FF0000"/>
                  </a:solidFill>
                  <a:round/>
                  <a:headEnd/>
                  <a:tailEnd/>
                </a:ln>
              </p:spPr>
              <p:txBody>
                <a:bodyPr/>
                <a:lstStyle/>
                <a:p>
                  <a:endParaRPr lang="en-US"/>
                </a:p>
              </p:txBody>
            </p:sp>
            <p:sp>
              <p:nvSpPr>
                <p:cNvPr id="3107" name="Line 188559"/>
                <p:cNvSpPr>
                  <a:spLocks noChangeAspect="1" noChangeShapeType="1"/>
                </p:cNvSpPr>
                <p:nvPr/>
              </p:nvSpPr>
              <p:spPr bwMode="auto">
                <a:xfrm>
                  <a:off x="-245" y="1721"/>
                  <a:ext cx="6" cy="1"/>
                </a:xfrm>
                <a:prstGeom prst="line">
                  <a:avLst/>
                </a:prstGeom>
                <a:noFill/>
                <a:ln w="12700">
                  <a:solidFill>
                    <a:srgbClr val="FF0000"/>
                  </a:solidFill>
                  <a:round/>
                  <a:headEnd/>
                  <a:tailEnd/>
                </a:ln>
              </p:spPr>
              <p:txBody>
                <a:bodyPr/>
                <a:lstStyle/>
                <a:p>
                  <a:endParaRPr lang="en-US"/>
                </a:p>
              </p:txBody>
            </p:sp>
            <p:sp>
              <p:nvSpPr>
                <p:cNvPr id="3108" name="Line 188560"/>
                <p:cNvSpPr>
                  <a:spLocks noChangeAspect="1" noChangeShapeType="1"/>
                </p:cNvSpPr>
                <p:nvPr/>
              </p:nvSpPr>
              <p:spPr bwMode="auto">
                <a:xfrm flipV="1">
                  <a:off x="-245" y="1711"/>
                  <a:ext cx="6" cy="4"/>
                </a:xfrm>
                <a:prstGeom prst="line">
                  <a:avLst/>
                </a:prstGeom>
                <a:noFill/>
                <a:ln w="12700">
                  <a:solidFill>
                    <a:srgbClr val="FF0000"/>
                  </a:solidFill>
                  <a:round/>
                  <a:headEnd/>
                  <a:tailEnd/>
                </a:ln>
              </p:spPr>
              <p:txBody>
                <a:bodyPr/>
                <a:lstStyle/>
                <a:p>
                  <a:endParaRPr lang="en-US"/>
                </a:p>
              </p:txBody>
            </p:sp>
            <p:sp>
              <p:nvSpPr>
                <p:cNvPr id="3109" name="Line 188561"/>
                <p:cNvSpPr>
                  <a:spLocks noChangeAspect="1" noChangeShapeType="1"/>
                </p:cNvSpPr>
                <p:nvPr/>
              </p:nvSpPr>
              <p:spPr bwMode="auto">
                <a:xfrm>
                  <a:off x="-245" y="1043"/>
                  <a:ext cx="1" cy="6"/>
                </a:xfrm>
                <a:prstGeom prst="line">
                  <a:avLst/>
                </a:prstGeom>
                <a:noFill/>
                <a:ln w="12700">
                  <a:solidFill>
                    <a:srgbClr val="FF0000"/>
                  </a:solidFill>
                  <a:round/>
                  <a:headEnd/>
                  <a:tailEnd/>
                </a:ln>
              </p:spPr>
              <p:txBody>
                <a:bodyPr/>
                <a:lstStyle/>
                <a:p>
                  <a:endParaRPr lang="en-US"/>
                </a:p>
              </p:txBody>
            </p:sp>
            <p:sp>
              <p:nvSpPr>
                <p:cNvPr id="3110" name="Line 188562"/>
                <p:cNvSpPr>
                  <a:spLocks noChangeAspect="1" noChangeShapeType="1"/>
                </p:cNvSpPr>
                <p:nvPr/>
              </p:nvSpPr>
              <p:spPr bwMode="auto">
                <a:xfrm flipV="1">
                  <a:off x="-245" y="2053"/>
                  <a:ext cx="1" cy="6"/>
                </a:xfrm>
                <a:prstGeom prst="line">
                  <a:avLst/>
                </a:prstGeom>
                <a:noFill/>
                <a:ln w="12700">
                  <a:solidFill>
                    <a:srgbClr val="FF0000"/>
                  </a:solidFill>
                  <a:round/>
                  <a:headEnd/>
                  <a:tailEnd/>
                </a:ln>
              </p:spPr>
              <p:txBody>
                <a:bodyPr/>
                <a:lstStyle/>
                <a:p>
                  <a:endParaRPr lang="en-US"/>
                </a:p>
              </p:txBody>
            </p:sp>
            <p:sp>
              <p:nvSpPr>
                <p:cNvPr id="3111" name="Line 188563"/>
                <p:cNvSpPr>
                  <a:spLocks noChangeAspect="1" noChangeShapeType="1"/>
                </p:cNvSpPr>
                <p:nvPr/>
              </p:nvSpPr>
              <p:spPr bwMode="auto">
                <a:xfrm>
                  <a:off x="-245" y="667"/>
                  <a:ext cx="1" cy="6"/>
                </a:xfrm>
                <a:prstGeom prst="line">
                  <a:avLst/>
                </a:prstGeom>
                <a:noFill/>
                <a:ln w="12700">
                  <a:solidFill>
                    <a:srgbClr val="FF0000"/>
                  </a:solidFill>
                  <a:round/>
                  <a:headEnd/>
                  <a:tailEnd/>
                </a:ln>
              </p:spPr>
              <p:txBody>
                <a:bodyPr/>
                <a:lstStyle/>
                <a:p>
                  <a:endParaRPr lang="en-US"/>
                </a:p>
              </p:txBody>
            </p:sp>
            <p:sp>
              <p:nvSpPr>
                <p:cNvPr id="3112" name="Line 188564"/>
                <p:cNvSpPr>
                  <a:spLocks noChangeAspect="1" noChangeShapeType="1"/>
                </p:cNvSpPr>
                <p:nvPr/>
              </p:nvSpPr>
              <p:spPr bwMode="auto">
                <a:xfrm>
                  <a:off x="-245" y="1654"/>
                  <a:ext cx="6" cy="1"/>
                </a:xfrm>
                <a:prstGeom prst="line">
                  <a:avLst/>
                </a:prstGeom>
                <a:noFill/>
                <a:ln w="12700">
                  <a:solidFill>
                    <a:srgbClr val="FF0000"/>
                  </a:solidFill>
                  <a:round/>
                  <a:headEnd/>
                  <a:tailEnd/>
                </a:ln>
              </p:spPr>
              <p:txBody>
                <a:bodyPr/>
                <a:lstStyle/>
                <a:p>
                  <a:endParaRPr lang="en-US"/>
                </a:p>
              </p:txBody>
            </p:sp>
            <p:sp>
              <p:nvSpPr>
                <p:cNvPr id="3113" name="Line 188565"/>
                <p:cNvSpPr>
                  <a:spLocks noChangeAspect="1" noChangeShapeType="1"/>
                </p:cNvSpPr>
                <p:nvPr/>
              </p:nvSpPr>
              <p:spPr bwMode="auto">
                <a:xfrm>
                  <a:off x="-245" y="1739"/>
                  <a:ext cx="6" cy="1"/>
                </a:xfrm>
                <a:prstGeom prst="line">
                  <a:avLst/>
                </a:prstGeom>
                <a:noFill/>
                <a:ln w="12700">
                  <a:solidFill>
                    <a:srgbClr val="FF0000"/>
                  </a:solidFill>
                  <a:round/>
                  <a:headEnd/>
                  <a:tailEnd/>
                </a:ln>
              </p:spPr>
              <p:txBody>
                <a:bodyPr/>
                <a:lstStyle/>
                <a:p>
                  <a:endParaRPr lang="en-US"/>
                </a:p>
              </p:txBody>
            </p:sp>
            <p:sp>
              <p:nvSpPr>
                <p:cNvPr id="3114" name="Line 188566"/>
                <p:cNvSpPr>
                  <a:spLocks noChangeAspect="1" noChangeShapeType="1"/>
                </p:cNvSpPr>
                <p:nvPr/>
              </p:nvSpPr>
              <p:spPr bwMode="auto">
                <a:xfrm>
                  <a:off x="-245" y="1778"/>
                  <a:ext cx="6" cy="0"/>
                </a:xfrm>
                <a:prstGeom prst="line">
                  <a:avLst/>
                </a:prstGeom>
                <a:noFill/>
                <a:ln w="12700">
                  <a:solidFill>
                    <a:srgbClr val="FF0000"/>
                  </a:solidFill>
                  <a:round/>
                  <a:headEnd/>
                  <a:tailEnd/>
                </a:ln>
              </p:spPr>
              <p:txBody>
                <a:bodyPr/>
                <a:lstStyle/>
                <a:p>
                  <a:endParaRPr lang="en-US"/>
                </a:p>
              </p:txBody>
            </p:sp>
            <p:sp>
              <p:nvSpPr>
                <p:cNvPr id="3115" name="Line 188567"/>
                <p:cNvSpPr>
                  <a:spLocks noChangeAspect="1" noChangeShapeType="1"/>
                </p:cNvSpPr>
                <p:nvPr/>
              </p:nvSpPr>
              <p:spPr bwMode="auto">
                <a:xfrm flipH="1">
                  <a:off x="-251" y="673"/>
                  <a:ext cx="6" cy="5"/>
                </a:xfrm>
                <a:prstGeom prst="line">
                  <a:avLst/>
                </a:prstGeom>
                <a:noFill/>
                <a:ln w="12700">
                  <a:solidFill>
                    <a:srgbClr val="FF0000"/>
                  </a:solidFill>
                  <a:round/>
                  <a:headEnd/>
                  <a:tailEnd/>
                </a:ln>
              </p:spPr>
              <p:txBody>
                <a:bodyPr/>
                <a:lstStyle/>
                <a:p>
                  <a:endParaRPr lang="en-US"/>
                </a:p>
              </p:txBody>
            </p:sp>
            <p:sp>
              <p:nvSpPr>
                <p:cNvPr id="3116" name="Line 188568"/>
                <p:cNvSpPr>
                  <a:spLocks noChangeAspect="1" noChangeShapeType="1"/>
                </p:cNvSpPr>
                <p:nvPr/>
              </p:nvSpPr>
              <p:spPr bwMode="auto">
                <a:xfrm>
                  <a:off x="-245" y="1188"/>
                  <a:ext cx="1" cy="6"/>
                </a:xfrm>
                <a:prstGeom prst="line">
                  <a:avLst/>
                </a:prstGeom>
                <a:noFill/>
                <a:ln w="12700">
                  <a:solidFill>
                    <a:srgbClr val="FF0000"/>
                  </a:solidFill>
                  <a:round/>
                  <a:headEnd/>
                  <a:tailEnd/>
                </a:ln>
              </p:spPr>
              <p:txBody>
                <a:bodyPr/>
                <a:lstStyle/>
                <a:p>
                  <a:endParaRPr lang="en-US"/>
                </a:p>
              </p:txBody>
            </p:sp>
            <p:sp>
              <p:nvSpPr>
                <p:cNvPr id="3117" name="Line 188569"/>
                <p:cNvSpPr>
                  <a:spLocks noChangeAspect="1" noChangeShapeType="1"/>
                </p:cNvSpPr>
                <p:nvPr/>
              </p:nvSpPr>
              <p:spPr bwMode="auto">
                <a:xfrm flipV="1">
                  <a:off x="-251" y="2059"/>
                  <a:ext cx="6" cy="4"/>
                </a:xfrm>
                <a:prstGeom prst="line">
                  <a:avLst/>
                </a:prstGeom>
                <a:noFill/>
                <a:ln w="12700">
                  <a:solidFill>
                    <a:srgbClr val="FF0000"/>
                  </a:solidFill>
                  <a:round/>
                  <a:headEnd/>
                  <a:tailEnd/>
                </a:ln>
              </p:spPr>
              <p:txBody>
                <a:bodyPr/>
                <a:lstStyle/>
                <a:p>
                  <a:endParaRPr lang="en-US"/>
                </a:p>
              </p:txBody>
            </p:sp>
            <p:sp>
              <p:nvSpPr>
                <p:cNvPr id="3118" name="Line 188570"/>
                <p:cNvSpPr>
                  <a:spLocks noChangeAspect="1" noChangeShapeType="1"/>
                </p:cNvSpPr>
                <p:nvPr/>
              </p:nvSpPr>
              <p:spPr bwMode="auto">
                <a:xfrm>
                  <a:off x="-251" y="1183"/>
                  <a:ext cx="1" cy="5"/>
                </a:xfrm>
                <a:prstGeom prst="line">
                  <a:avLst/>
                </a:prstGeom>
                <a:noFill/>
                <a:ln w="12700">
                  <a:solidFill>
                    <a:srgbClr val="FF0000"/>
                  </a:solidFill>
                  <a:round/>
                  <a:headEnd/>
                  <a:tailEnd/>
                </a:ln>
              </p:spPr>
              <p:txBody>
                <a:bodyPr/>
                <a:lstStyle/>
                <a:p>
                  <a:endParaRPr lang="en-US"/>
                </a:p>
              </p:txBody>
            </p:sp>
            <p:sp>
              <p:nvSpPr>
                <p:cNvPr id="3119" name="Line 188571"/>
                <p:cNvSpPr>
                  <a:spLocks noChangeAspect="1" noChangeShapeType="1"/>
                </p:cNvSpPr>
                <p:nvPr/>
              </p:nvSpPr>
              <p:spPr bwMode="auto">
                <a:xfrm>
                  <a:off x="-251" y="1188"/>
                  <a:ext cx="6" cy="1"/>
                </a:xfrm>
                <a:prstGeom prst="line">
                  <a:avLst/>
                </a:prstGeom>
                <a:noFill/>
                <a:ln w="12700">
                  <a:solidFill>
                    <a:srgbClr val="FF0000"/>
                  </a:solidFill>
                  <a:round/>
                  <a:headEnd/>
                  <a:tailEnd/>
                </a:ln>
              </p:spPr>
              <p:txBody>
                <a:bodyPr/>
                <a:lstStyle/>
                <a:p>
                  <a:endParaRPr lang="en-US"/>
                </a:p>
              </p:txBody>
            </p:sp>
            <p:sp>
              <p:nvSpPr>
                <p:cNvPr id="3120" name="Line 188572"/>
                <p:cNvSpPr>
                  <a:spLocks noChangeAspect="1" noChangeShapeType="1"/>
                </p:cNvSpPr>
                <p:nvPr/>
              </p:nvSpPr>
              <p:spPr bwMode="auto">
                <a:xfrm>
                  <a:off x="-251" y="1178"/>
                  <a:ext cx="1" cy="5"/>
                </a:xfrm>
                <a:prstGeom prst="line">
                  <a:avLst/>
                </a:prstGeom>
                <a:noFill/>
                <a:ln w="12700">
                  <a:solidFill>
                    <a:srgbClr val="FF0000"/>
                  </a:solidFill>
                  <a:round/>
                  <a:headEnd/>
                  <a:tailEnd/>
                </a:ln>
              </p:spPr>
              <p:txBody>
                <a:bodyPr/>
                <a:lstStyle/>
                <a:p>
                  <a:endParaRPr lang="en-US"/>
                </a:p>
              </p:txBody>
            </p:sp>
            <p:sp>
              <p:nvSpPr>
                <p:cNvPr id="3121" name="Line 188573"/>
                <p:cNvSpPr>
                  <a:spLocks noChangeAspect="1" noChangeShapeType="1"/>
                </p:cNvSpPr>
                <p:nvPr/>
              </p:nvSpPr>
              <p:spPr bwMode="auto">
                <a:xfrm>
                  <a:off x="-251" y="1526"/>
                  <a:ext cx="6" cy="4"/>
                </a:xfrm>
                <a:prstGeom prst="line">
                  <a:avLst/>
                </a:prstGeom>
                <a:noFill/>
                <a:ln w="12700">
                  <a:solidFill>
                    <a:srgbClr val="FF0000"/>
                  </a:solidFill>
                  <a:round/>
                  <a:headEnd/>
                  <a:tailEnd/>
                </a:ln>
              </p:spPr>
              <p:txBody>
                <a:bodyPr/>
                <a:lstStyle/>
                <a:p>
                  <a:endParaRPr lang="en-US"/>
                </a:p>
              </p:txBody>
            </p:sp>
            <p:sp>
              <p:nvSpPr>
                <p:cNvPr id="3122" name="Line 188574"/>
                <p:cNvSpPr>
                  <a:spLocks noChangeAspect="1" noChangeShapeType="1"/>
                </p:cNvSpPr>
                <p:nvPr/>
              </p:nvSpPr>
              <p:spPr bwMode="auto">
                <a:xfrm>
                  <a:off x="-251" y="1172"/>
                  <a:ext cx="1" cy="6"/>
                </a:xfrm>
                <a:prstGeom prst="line">
                  <a:avLst/>
                </a:prstGeom>
                <a:noFill/>
                <a:ln w="12700">
                  <a:solidFill>
                    <a:srgbClr val="FF0000"/>
                  </a:solidFill>
                  <a:round/>
                  <a:headEnd/>
                  <a:tailEnd/>
                </a:ln>
              </p:spPr>
              <p:txBody>
                <a:bodyPr/>
                <a:lstStyle/>
                <a:p>
                  <a:endParaRPr lang="en-US"/>
                </a:p>
              </p:txBody>
            </p:sp>
            <p:sp>
              <p:nvSpPr>
                <p:cNvPr id="3123" name="Line 188575"/>
                <p:cNvSpPr>
                  <a:spLocks noChangeAspect="1" noChangeShapeType="1"/>
                </p:cNvSpPr>
                <p:nvPr/>
              </p:nvSpPr>
              <p:spPr bwMode="auto">
                <a:xfrm>
                  <a:off x="-251" y="1121"/>
                  <a:ext cx="1" cy="6"/>
                </a:xfrm>
                <a:prstGeom prst="line">
                  <a:avLst/>
                </a:prstGeom>
                <a:noFill/>
                <a:ln w="12700">
                  <a:solidFill>
                    <a:srgbClr val="FF0000"/>
                  </a:solidFill>
                  <a:round/>
                  <a:headEnd/>
                  <a:tailEnd/>
                </a:ln>
              </p:spPr>
              <p:txBody>
                <a:bodyPr/>
                <a:lstStyle/>
                <a:p>
                  <a:endParaRPr lang="en-US"/>
                </a:p>
              </p:txBody>
            </p:sp>
            <p:sp>
              <p:nvSpPr>
                <p:cNvPr id="3124" name="Line 188576"/>
                <p:cNvSpPr>
                  <a:spLocks noChangeAspect="1" noChangeShapeType="1"/>
                </p:cNvSpPr>
                <p:nvPr/>
              </p:nvSpPr>
              <p:spPr bwMode="auto">
                <a:xfrm>
                  <a:off x="-251" y="1037"/>
                  <a:ext cx="6" cy="6"/>
                </a:xfrm>
                <a:prstGeom prst="line">
                  <a:avLst/>
                </a:prstGeom>
                <a:noFill/>
                <a:ln w="12700">
                  <a:solidFill>
                    <a:srgbClr val="FF0000"/>
                  </a:solidFill>
                  <a:round/>
                  <a:headEnd/>
                  <a:tailEnd/>
                </a:ln>
              </p:spPr>
              <p:txBody>
                <a:bodyPr/>
                <a:lstStyle/>
                <a:p>
                  <a:endParaRPr lang="en-US"/>
                </a:p>
              </p:txBody>
            </p:sp>
            <p:sp>
              <p:nvSpPr>
                <p:cNvPr id="3125" name="Line 188577"/>
                <p:cNvSpPr>
                  <a:spLocks noChangeAspect="1" noChangeShapeType="1"/>
                </p:cNvSpPr>
                <p:nvPr/>
              </p:nvSpPr>
              <p:spPr bwMode="auto">
                <a:xfrm>
                  <a:off x="-251" y="1166"/>
                  <a:ext cx="1" cy="6"/>
                </a:xfrm>
                <a:prstGeom prst="line">
                  <a:avLst/>
                </a:prstGeom>
                <a:noFill/>
                <a:ln w="12700">
                  <a:solidFill>
                    <a:srgbClr val="FF0000"/>
                  </a:solidFill>
                  <a:round/>
                  <a:headEnd/>
                  <a:tailEnd/>
                </a:ln>
              </p:spPr>
              <p:txBody>
                <a:bodyPr/>
                <a:lstStyle/>
                <a:p>
                  <a:endParaRPr lang="en-US"/>
                </a:p>
              </p:txBody>
            </p:sp>
            <p:sp>
              <p:nvSpPr>
                <p:cNvPr id="3126" name="Line 188578"/>
                <p:cNvSpPr>
                  <a:spLocks noChangeAspect="1" noChangeShapeType="1"/>
                </p:cNvSpPr>
                <p:nvPr/>
              </p:nvSpPr>
              <p:spPr bwMode="auto">
                <a:xfrm flipV="1">
                  <a:off x="-251" y="1727"/>
                  <a:ext cx="6" cy="6"/>
                </a:xfrm>
                <a:prstGeom prst="line">
                  <a:avLst/>
                </a:prstGeom>
                <a:noFill/>
                <a:ln w="12700">
                  <a:solidFill>
                    <a:srgbClr val="FF0000"/>
                  </a:solidFill>
                  <a:round/>
                  <a:headEnd/>
                  <a:tailEnd/>
                </a:ln>
              </p:spPr>
              <p:txBody>
                <a:bodyPr/>
                <a:lstStyle/>
                <a:p>
                  <a:endParaRPr lang="en-US"/>
                </a:p>
              </p:txBody>
            </p:sp>
            <p:sp>
              <p:nvSpPr>
                <p:cNvPr id="3127" name="Line 188579"/>
                <p:cNvSpPr>
                  <a:spLocks noChangeAspect="1" noChangeShapeType="1"/>
                </p:cNvSpPr>
                <p:nvPr/>
              </p:nvSpPr>
              <p:spPr bwMode="auto">
                <a:xfrm>
                  <a:off x="-251" y="1840"/>
                  <a:ext cx="6" cy="1"/>
                </a:xfrm>
                <a:prstGeom prst="line">
                  <a:avLst/>
                </a:prstGeom>
                <a:noFill/>
                <a:ln w="12700">
                  <a:solidFill>
                    <a:srgbClr val="FF0000"/>
                  </a:solidFill>
                  <a:round/>
                  <a:headEnd/>
                  <a:tailEnd/>
                </a:ln>
              </p:spPr>
              <p:txBody>
                <a:bodyPr/>
                <a:lstStyle/>
                <a:p>
                  <a:endParaRPr lang="en-US"/>
                </a:p>
              </p:txBody>
            </p:sp>
            <p:sp>
              <p:nvSpPr>
                <p:cNvPr id="3128" name="Line 188580"/>
                <p:cNvSpPr>
                  <a:spLocks noChangeAspect="1" noChangeShapeType="1"/>
                </p:cNvSpPr>
                <p:nvPr/>
              </p:nvSpPr>
              <p:spPr bwMode="auto">
                <a:xfrm>
                  <a:off x="-251" y="1558"/>
                  <a:ext cx="6" cy="1"/>
                </a:xfrm>
                <a:prstGeom prst="line">
                  <a:avLst/>
                </a:prstGeom>
                <a:noFill/>
                <a:ln w="12700">
                  <a:solidFill>
                    <a:srgbClr val="FF0000"/>
                  </a:solidFill>
                  <a:round/>
                  <a:headEnd/>
                  <a:tailEnd/>
                </a:ln>
              </p:spPr>
              <p:txBody>
                <a:bodyPr/>
                <a:lstStyle/>
                <a:p>
                  <a:endParaRPr lang="en-US"/>
                </a:p>
              </p:txBody>
            </p:sp>
            <p:sp>
              <p:nvSpPr>
                <p:cNvPr id="3129" name="Line 188581"/>
                <p:cNvSpPr>
                  <a:spLocks noChangeAspect="1" noChangeShapeType="1"/>
                </p:cNvSpPr>
                <p:nvPr/>
              </p:nvSpPr>
              <p:spPr bwMode="auto">
                <a:xfrm>
                  <a:off x="-251" y="678"/>
                  <a:ext cx="1" cy="5"/>
                </a:xfrm>
                <a:prstGeom prst="line">
                  <a:avLst/>
                </a:prstGeom>
                <a:noFill/>
                <a:ln w="12700">
                  <a:solidFill>
                    <a:srgbClr val="FF0000"/>
                  </a:solidFill>
                  <a:round/>
                  <a:headEnd/>
                  <a:tailEnd/>
                </a:ln>
              </p:spPr>
              <p:txBody>
                <a:bodyPr/>
                <a:lstStyle/>
                <a:p>
                  <a:endParaRPr lang="en-US"/>
                </a:p>
              </p:txBody>
            </p:sp>
            <p:sp>
              <p:nvSpPr>
                <p:cNvPr id="3130" name="Line 188582"/>
                <p:cNvSpPr>
                  <a:spLocks noChangeAspect="1" noChangeShapeType="1"/>
                </p:cNvSpPr>
                <p:nvPr/>
              </p:nvSpPr>
              <p:spPr bwMode="auto">
                <a:xfrm>
                  <a:off x="-251" y="1536"/>
                  <a:ext cx="6" cy="1"/>
                </a:xfrm>
                <a:prstGeom prst="line">
                  <a:avLst/>
                </a:prstGeom>
                <a:noFill/>
                <a:ln w="12700">
                  <a:solidFill>
                    <a:srgbClr val="FF0000"/>
                  </a:solidFill>
                  <a:round/>
                  <a:headEnd/>
                  <a:tailEnd/>
                </a:ln>
              </p:spPr>
              <p:txBody>
                <a:bodyPr/>
                <a:lstStyle/>
                <a:p>
                  <a:endParaRPr lang="en-US"/>
                </a:p>
              </p:txBody>
            </p:sp>
            <p:sp>
              <p:nvSpPr>
                <p:cNvPr id="3131" name="Line 188583"/>
                <p:cNvSpPr>
                  <a:spLocks noChangeAspect="1" noChangeShapeType="1"/>
                </p:cNvSpPr>
                <p:nvPr/>
              </p:nvSpPr>
              <p:spPr bwMode="auto">
                <a:xfrm flipV="1">
                  <a:off x="-251" y="2063"/>
                  <a:ext cx="1" cy="6"/>
                </a:xfrm>
                <a:prstGeom prst="line">
                  <a:avLst/>
                </a:prstGeom>
                <a:noFill/>
                <a:ln w="12700">
                  <a:solidFill>
                    <a:srgbClr val="FF0000"/>
                  </a:solidFill>
                  <a:round/>
                  <a:headEnd/>
                  <a:tailEnd/>
                </a:ln>
              </p:spPr>
              <p:txBody>
                <a:bodyPr/>
                <a:lstStyle/>
                <a:p>
                  <a:endParaRPr lang="en-US"/>
                </a:p>
              </p:txBody>
            </p:sp>
            <p:sp>
              <p:nvSpPr>
                <p:cNvPr id="3132" name="Line 188584"/>
                <p:cNvSpPr>
                  <a:spLocks noChangeAspect="1" noChangeShapeType="1"/>
                </p:cNvSpPr>
                <p:nvPr/>
              </p:nvSpPr>
              <p:spPr bwMode="auto">
                <a:xfrm>
                  <a:off x="-251" y="1721"/>
                  <a:ext cx="6" cy="1"/>
                </a:xfrm>
                <a:prstGeom prst="line">
                  <a:avLst/>
                </a:prstGeom>
                <a:noFill/>
                <a:ln w="12700">
                  <a:solidFill>
                    <a:srgbClr val="FF0000"/>
                  </a:solidFill>
                  <a:round/>
                  <a:headEnd/>
                  <a:tailEnd/>
                </a:ln>
              </p:spPr>
              <p:txBody>
                <a:bodyPr/>
                <a:lstStyle/>
                <a:p>
                  <a:endParaRPr lang="en-US"/>
                </a:p>
              </p:txBody>
            </p:sp>
            <p:sp>
              <p:nvSpPr>
                <p:cNvPr id="3133" name="Line 188585"/>
                <p:cNvSpPr>
                  <a:spLocks noChangeAspect="1" noChangeShapeType="1"/>
                </p:cNvSpPr>
                <p:nvPr/>
              </p:nvSpPr>
              <p:spPr bwMode="auto">
                <a:xfrm>
                  <a:off x="-251" y="1715"/>
                  <a:ext cx="6" cy="1"/>
                </a:xfrm>
                <a:prstGeom prst="line">
                  <a:avLst/>
                </a:prstGeom>
                <a:noFill/>
                <a:ln w="12700">
                  <a:solidFill>
                    <a:srgbClr val="FF0000"/>
                  </a:solidFill>
                  <a:round/>
                  <a:headEnd/>
                  <a:tailEnd/>
                </a:ln>
              </p:spPr>
              <p:txBody>
                <a:bodyPr/>
                <a:lstStyle/>
                <a:p>
                  <a:endParaRPr lang="en-US"/>
                </a:p>
              </p:txBody>
            </p:sp>
            <p:sp>
              <p:nvSpPr>
                <p:cNvPr id="3134" name="Line 188586"/>
                <p:cNvSpPr>
                  <a:spLocks noChangeAspect="1" noChangeShapeType="1"/>
                </p:cNvSpPr>
                <p:nvPr/>
              </p:nvSpPr>
              <p:spPr bwMode="auto">
                <a:xfrm>
                  <a:off x="-251" y="1160"/>
                  <a:ext cx="1" cy="6"/>
                </a:xfrm>
                <a:prstGeom prst="line">
                  <a:avLst/>
                </a:prstGeom>
                <a:noFill/>
                <a:ln w="12700">
                  <a:solidFill>
                    <a:srgbClr val="FF0000"/>
                  </a:solidFill>
                  <a:round/>
                  <a:headEnd/>
                  <a:tailEnd/>
                </a:ln>
              </p:spPr>
              <p:txBody>
                <a:bodyPr/>
                <a:lstStyle/>
                <a:p>
                  <a:endParaRPr lang="en-US"/>
                </a:p>
              </p:txBody>
            </p:sp>
            <p:sp>
              <p:nvSpPr>
                <p:cNvPr id="3135" name="Line 188587"/>
                <p:cNvSpPr>
                  <a:spLocks noChangeAspect="1" noChangeShapeType="1"/>
                </p:cNvSpPr>
                <p:nvPr/>
              </p:nvSpPr>
              <p:spPr bwMode="auto">
                <a:xfrm>
                  <a:off x="-251" y="1031"/>
                  <a:ext cx="1" cy="6"/>
                </a:xfrm>
                <a:prstGeom prst="line">
                  <a:avLst/>
                </a:prstGeom>
                <a:noFill/>
                <a:ln w="12700">
                  <a:solidFill>
                    <a:srgbClr val="FF0000"/>
                  </a:solidFill>
                  <a:round/>
                  <a:headEnd/>
                  <a:tailEnd/>
                </a:ln>
              </p:spPr>
              <p:txBody>
                <a:bodyPr/>
                <a:lstStyle/>
                <a:p>
                  <a:endParaRPr lang="en-US"/>
                </a:p>
              </p:txBody>
            </p:sp>
            <p:sp>
              <p:nvSpPr>
                <p:cNvPr id="3136" name="Line 188588"/>
                <p:cNvSpPr>
                  <a:spLocks noChangeAspect="1" noChangeShapeType="1"/>
                </p:cNvSpPr>
                <p:nvPr/>
              </p:nvSpPr>
              <p:spPr bwMode="auto">
                <a:xfrm>
                  <a:off x="-251" y="1127"/>
                  <a:ext cx="1" cy="5"/>
                </a:xfrm>
                <a:prstGeom prst="line">
                  <a:avLst/>
                </a:prstGeom>
                <a:noFill/>
                <a:ln w="12700">
                  <a:solidFill>
                    <a:srgbClr val="FF0000"/>
                  </a:solidFill>
                  <a:round/>
                  <a:headEnd/>
                  <a:tailEnd/>
                </a:ln>
              </p:spPr>
              <p:txBody>
                <a:bodyPr/>
                <a:lstStyle/>
                <a:p>
                  <a:endParaRPr lang="en-US"/>
                </a:p>
              </p:txBody>
            </p:sp>
            <p:sp>
              <p:nvSpPr>
                <p:cNvPr id="3137" name="Line 188589"/>
                <p:cNvSpPr>
                  <a:spLocks noChangeAspect="1" noChangeShapeType="1"/>
                </p:cNvSpPr>
                <p:nvPr/>
              </p:nvSpPr>
              <p:spPr bwMode="auto">
                <a:xfrm>
                  <a:off x="-251" y="683"/>
                  <a:ext cx="1" cy="12"/>
                </a:xfrm>
                <a:prstGeom prst="line">
                  <a:avLst/>
                </a:prstGeom>
                <a:noFill/>
                <a:ln w="12700">
                  <a:solidFill>
                    <a:srgbClr val="FF0000"/>
                  </a:solidFill>
                  <a:round/>
                  <a:headEnd/>
                  <a:tailEnd/>
                </a:ln>
              </p:spPr>
              <p:txBody>
                <a:bodyPr/>
                <a:lstStyle/>
                <a:p>
                  <a:endParaRPr lang="en-US"/>
                </a:p>
              </p:txBody>
            </p:sp>
            <p:sp>
              <p:nvSpPr>
                <p:cNvPr id="3138" name="Line 188590"/>
                <p:cNvSpPr>
                  <a:spLocks noChangeAspect="1" noChangeShapeType="1"/>
                </p:cNvSpPr>
                <p:nvPr/>
              </p:nvSpPr>
              <p:spPr bwMode="auto">
                <a:xfrm>
                  <a:off x="-251" y="1239"/>
                  <a:ext cx="6" cy="1"/>
                </a:xfrm>
                <a:prstGeom prst="line">
                  <a:avLst/>
                </a:prstGeom>
                <a:noFill/>
                <a:ln w="12700">
                  <a:solidFill>
                    <a:srgbClr val="FF0000"/>
                  </a:solidFill>
                  <a:round/>
                  <a:headEnd/>
                  <a:tailEnd/>
                </a:ln>
              </p:spPr>
              <p:txBody>
                <a:bodyPr/>
                <a:lstStyle/>
                <a:p>
                  <a:endParaRPr lang="en-US"/>
                </a:p>
              </p:txBody>
            </p:sp>
            <p:sp>
              <p:nvSpPr>
                <p:cNvPr id="3139" name="Line 188591"/>
                <p:cNvSpPr>
                  <a:spLocks noChangeAspect="1" noChangeShapeType="1"/>
                </p:cNvSpPr>
                <p:nvPr/>
              </p:nvSpPr>
              <p:spPr bwMode="auto">
                <a:xfrm>
                  <a:off x="-251" y="1369"/>
                  <a:ext cx="6" cy="4"/>
                </a:xfrm>
                <a:prstGeom prst="line">
                  <a:avLst/>
                </a:prstGeom>
                <a:noFill/>
                <a:ln w="12700">
                  <a:solidFill>
                    <a:srgbClr val="FF0000"/>
                  </a:solidFill>
                  <a:round/>
                  <a:headEnd/>
                  <a:tailEnd/>
                </a:ln>
              </p:spPr>
              <p:txBody>
                <a:bodyPr/>
                <a:lstStyle/>
                <a:p>
                  <a:endParaRPr lang="en-US"/>
                </a:p>
              </p:txBody>
            </p:sp>
            <p:sp>
              <p:nvSpPr>
                <p:cNvPr id="3140" name="Line 188592"/>
                <p:cNvSpPr>
                  <a:spLocks noChangeAspect="1" noChangeShapeType="1"/>
                </p:cNvSpPr>
                <p:nvPr/>
              </p:nvSpPr>
              <p:spPr bwMode="auto">
                <a:xfrm>
                  <a:off x="-251" y="1155"/>
                  <a:ext cx="1" cy="5"/>
                </a:xfrm>
                <a:prstGeom prst="line">
                  <a:avLst/>
                </a:prstGeom>
                <a:noFill/>
                <a:ln w="12700">
                  <a:solidFill>
                    <a:srgbClr val="FF0000"/>
                  </a:solidFill>
                  <a:round/>
                  <a:headEnd/>
                  <a:tailEnd/>
                </a:ln>
              </p:spPr>
              <p:txBody>
                <a:bodyPr/>
                <a:lstStyle/>
                <a:p>
                  <a:endParaRPr lang="en-US"/>
                </a:p>
              </p:txBody>
            </p:sp>
            <p:sp>
              <p:nvSpPr>
                <p:cNvPr id="3141" name="Line 188593"/>
                <p:cNvSpPr>
                  <a:spLocks noChangeAspect="1" noChangeShapeType="1"/>
                </p:cNvSpPr>
                <p:nvPr/>
              </p:nvSpPr>
              <p:spPr bwMode="auto">
                <a:xfrm>
                  <a:off x="-251" y="1778"/>
                  <a:ext cx="6" cy="0"/>
                </a:xfrm>
                <a:prstGeom prst="line">
                  <a:avLst/>
                </a:prstGeom>
                <a:noFill/>
                <a:ln w="12700">
                  <a:solidFill>
                    <a:srgbClr val="FF0000"/>
                  </a:solidFill>
                  <a:round/>
                  <a:headEnd/>
                  <a:tailEnd/>
                </a:ln>
              </p:spPr>
              <p:txBody>
                <a:bodyPr/>
                <a:lstStyle/>
                <a:p>
                  <a:endParaRPr lang="en-US"/>
                </a:p>
              </p:txBody>
            </p:sp>
            <p:sp>
              <p:nvSpPr>
                <p:cNvPr id="3142" name="Line 188594"/>
                <p:cNvSpPr>
                  <a:spLocks noChangeAspect="1" noChangeShapeType="1"/>
                </p:cNvSpPr>
                <p:nvPr/>
              </p:nvSpPr>
              <p:spPr bwMode="auto">
                <a:xfrm>
                  <a:off x="-251" y="1654"/>
                  <a:ext cx="6" cy="1"/>
                </a:xfrm>
                <a:prstGeom prst="line">
                  <a:avLst/>
                </a:prstGeom>
                <a:noFill/>
                <a:ln w="12700">
                  <a:solidFill>
                    <a:srgbClr val="FF0000"/>
                  </a:solidFill>
                  <a:round/>
                  <a:headEnd/>
                  <a:tailEnd/>
                </a:ln>
              </p:spPr>
              <p:txBody>
                <a:bodyPr/>
                <a:lstStyle/>
                <a:p>
                  <a:endParaRPr lang="en-US"/>
                </a:p>
              </p:txBody>
            </p:sp>
            <p:sp>
              <p:nvSpPr>
                <p:cNvPr id="3143" name="Line 188595"/>
                <p:cNvSpPr>
                  <a:spLocks noChangeAspect="1" noChangeShapeType="1"/>
                </p:cNvSpPr>
                <p:nvPr/>
              </p:nvSpPr>
              <p:spPr bwMode="auto">
                <a:xfrm>
                  <a:off x="-251" y="1026"/>
                  <a:ext cx="1" cy="5"/>
                </a:xfrm>
                <a:prstGeom prst="line">
                  <a:avLst/>
                </a:prstGeom>
                <a:noFill/>
                <a:ln w="12700">
                  <a:solidFill>
                    <a:srgbClr val="FF0000"/>
                  </a:solidFill>
                  <a:round/>
                  <a:headEnd/>
                  <a:tailEnd/>
                </a:ln>
              </p:spPr>
              <p:txBody>
                <a:bodyPr/>
                <a:lstStyle/>
                <a:p>
                  <a:endParaRPr lang="en-US"/>
                </a:p>
              </p:txBody>
            </p:sp>
            <p:sp>
              <p:nvSpPr>
                <p:cNvPr id="3144" name="Line 188596"/>
                <p:cNvSpPr>
                  <a:spLocks noChangeAspect="1" noChangeShapeType="1"/>
                </p:cNvSpPr>
                <p:nvPr/>
              </p:nvSpPr>
              <p:spPr bwMode="auto">
                <a:xfrm>
                  <a:off x="-251" y="1149"/>
                  <a:ext cx="1" cy="6"/>
                </a:xfrm>
                <a:prstGeom prst="line">
                  <a:avLst/>
                </a:prstGeom>
                <a:noFill/>
                <a:ln w="12700">
                  <a:solidFill>
                    <a:srgbClr val="FF0000"/>
                  </a:solidFill>
                  <a:round/>
                  <a:headEnd/>
                  <a:tailEnd/>
                </a:ln>
              </p:spPr>
              <p:txBody>
                <a:bodyPr/>
                <a:lstStyle/>
                <a:p>
                  <a:endParaRPr lang="en-US"/>
                </a:p>
              </p:txBody>
            </p:sp>
            <p:sp>
              <p:nvSpPr>
                <p:cNvPr id="3145" name="Line 188598"/>
                <p:cNvSpPr>
                  <a:spLocks noChangeAspect="1" noChangeShapeType="1"/>
                </p:cNvSpPr>
                <p:nvPr/>
              </p:nvSpPr>
              <p:spPr bwMode="auto">
                <a:xfrm flipH="1">
                  <a:off x="-256" y="695"/>
                  <a:ext cx="5" cy="6"/>
                </a:xfrm>
                <a:prstGeom prst="line">
                  <a:avLst/>
                </a:prstGeom>
                <a:noFill/>
                <a:ln w="12700">
                  <a:solidFill>
                    <a:srgbClr val="FF0000"/>
                  </a:solidFill>
                  <a:round/>
                  <a:headEnd/>
                  <a:tailEnd/>
                </a:ln>
              </p:spPr>
              <p:txBody>
                <a:bodyPr/>
                <a:lstStyle/>
                <a:p>
                  <a:endParaRPr lang="en-US"/>
                </a:p>
              </p:txBody>
            </p:sp>
            <p:sp>
              <p:nvSpPr>
                <p:cNvPr id="3146" name="Line 188599"/>
                <p:cNvSpPr>
                  <a:spLocks noChangeAspect="1" noChangeShapeType="1"/>
                </p:cNvSpPr>
                <p:nvPr/>
              </p:nvSpPr>
              <p:spPr bwMode="auto">
                <a:xfrm>
                  <a:off x="-251" y="1144"/>
                  <a:ext cx="1" cy="5"/>
                </a:xfrm>
                <a:prstGeom prst="line">
                  <a:avLst/>
                </a:prstGeom>
                <a:noFill/>
                <a:ln w="12700">
                  <a:solidFill>
                    <a:srgbClr val="FF0000"/>
                  </a:solidFill>
                  <a:round/>
                  <a:headEnd/>
                  <a:tailEnd/>
                </a:ln>
              </p:spPr>
              <p:txBody>
                <a:bodyPr/>
                <a:lstStyle/>
                <a:p>
                  <a:endParaRPr lang="en-US"/>
                </a:p>
              </p:txBody>
            </p:sp>
            <p:sp>
              <p:nvSpPr>
                <p:cNvPr id="3147" name="Line 188600"/>
                <p:cNvSpPr>
                  <a:spLocks noChangeAspect="1" noChangeShapeType="1"/>
                </p:cNvSpPr>
                <p:nvPr/>
              </p:nvSpPr>
              <p:spPr bwMode="auto">
                <a:xfrm>
                  <a:off x="-251" y="1138"/>
                  <a:ext cx="1" cy="6"/>
                </a:xfrm>
                <a:prstGeom prst="line">
                  <a:avLst/>
                </a:prstGeom>
                <a:noFill/>
                <a:ln w="12700">
                  <a:solidFill>
                    <a:srgbClr val="FF0000"/>
                  </a:solidFill>
                  <a:round/>
                  <a:headEnd/>
                  <a:tailEnd/>
                </a:ln>
              </p:spPr>
              <p:txBody>
                <a:bodyPr/>
                <a:lstStyle/>
                <a:p>
                  <a:endParaRPr lang="en-US"/>
                </a:p>
              </p:txBody>
            </p:sp>
            <p:sp>
              <p:nvSpPr>
                <p:cNvPr id="3148" name="Line 188601"/>
                <p:cNvSpPr>
                  <a:spLocks noChangeAspect="1" noChangeShapeType="1"/>
                </p:cNvSpPr>
                <p:nvPr/>
              </p:nvSpPr>
              <p:spPr bwMode="auto">
                <a:xfrm flipV="1">
                  <a:off x="-251" y="2069"/>
                  <a:ext cx="1" cy="6"/>
                </a:xfrm>
                <a:prstGeom prst="line">
                  <a:avLst/>
                </a:prstGeom>
                <a:noFill/>
                <a:ln w="12700">
                  <a:solidFill>
                    <a:srgbClr val="FF0000"/>
                  </a:solidFill>
                  <a:round/>
                  <a:headEnd/>
                  <a:tailEnd/>
                </a:ln>
              </p:spPr>
              <p:txBody>
                <a:bodyPr/>
                <a:lstStyle/>
                <a:p>
                  <a:endParaRPr lang="en-US"/>
                </a:p>
              </p:txBody>
            </p:sp>
            <p:sp>
              <p:nvSpPr>
                <p:cNvPr id="3149" name="Line 188602"/>
                <p:cNvSpPr>
                  <a:spLocks noChangeAspect="1" noChangeShapeType="1"/>
                </p:cNvSpPr>
                <p:nvPr/>
              </p:nvSpPr>
              <p:spPr bwMode="auto">
                <a:xfrm>
                  <a:off x="-251" y="1132"/>
                  <a:ext cx="1" cy="6"/>
                </a:xfrm>
                <a:prstGeom prst="line">
                  <a:avLst/>
                </a:prstGeom>
                <a:noFill/>
                <a:ln w="12700">
                  <a:solidFill>
                    <a:srgbClr val="FF0000"/>
                  </a:solidFill>
                  <a:round/>
                  <a:headEnd/>
                  <a:tailEnd/>
                </a:ln>
              </p:spPr>
              <p:txBody>
                <a:bodyPr/>
                <a:lstStyle/>
                <a:p>
                  <a:endParaRPr lang="en-US"/>
                </a:p>
              </p:txBody>
            </p:sp>
            <p:sp>
              <p:nvSpPr>
                <p:cNvPr id="3150" name="Line 188603"/>
                <p:cNvSpPr>
                  <a:spLocks noChangeAspect="1" noChangeShapeType="1"/>
                </p:cNvSpPr>
                <p:nvPr/>
              </p:nvSpPr>
              <p:spPr bwMode="auto">
                <a:xfrm>
                  <a:off x="-251" y="1739"/>
                  <a:ext cx="6" cy="1"/>
                </a:xfrm>
                <a:prstGeom prst="line">
                  <a:avLst/>
                </a:prstGeom>
                <a:noFill/>
                <a:ln w="12700">
                  <a:solidFill>
                    <a:srgbClr val="FF0000"/>
                  </a:solidFill>
                  <a:round/>
                  <a:headEnd/>
                  <a:tailEnd/>
                </a:ln>
              </p:spPr>
              <p:txBody>
                <a:bodyPr/>
                <a:lstStyle/>
                <a:p>
                  <a:endParaRPr lang="en-US"/>
                </a:p>
              </p:txBody>
            </p:sp>
            <p:sp>
              <p:nvSpPr>
                <p:cNvPr id="3151" name="Line 188604"/>
                <p:cNvSpPr>
                  <a:spLocks noChangeAspect="1" noChangeShapeType="1"/>
                </p:cNvSpPr>
                <p:nvPr/>
              </p:nvSpPr>
              <p:spPr bwMode="auto">
                <a:xfrm>
                  <a:off x="-251" y="1021"/>
                  <a:ext cx="1" cy="5"/>
                </a:xfrm>
                <a:prstGeom prst="line">
                  <a:avLst/>
                </a:prstGeom>
                <a:noFill/>
                <a:ln w="12700">
                  <a:solidFill>
                    <a:srgbClr val="FF0000"/>
                  </a:solidFill>
                  <a:round/>
                  <a:headEnd/>
                  <a:tailEnd/>
                </a:ln>
              </p:spPr>
              <p:txBody>
                <a:bodyPr/>
                <a:lstStyle/>
                <a:p>
                  <a:endParaRPr lang="en-US"/>
                </a:p>
              </p:txBody>
            </p:sp>
            <p:sp>
              <p:nvSpPr>
                <p:cNvPr id="3152" name="Line 188605"/>
                <p:cNvSpPr>
                  <a:spLocks noChangeAspect="1" noChangeShapeType="1"/>
                </p:cNvSpPr>
                <p:nvPr/>
              </p:nvSpPr>
              <p:spPr bwMode="auto">
                <a:xfrm>
                  <a:off x="-256" y="1733"/>
                  <a:ext cx="5" cy="1"/>
                </a:xfrm>
                <a:prstGeom prst="line">
                  <a:avLst/>
                </a:prstGeom>
                <a:noFill/>
                <a:ln w="12700">
                  <a:solidFill>
                    <a:srgbClr val="FF0000"/>
                  </a:solidFill>
                  <a:round/>
                  <a:headEnd/>
                  <a:tailEnd/>
                </a:ln>
              </p:spPr>
              <p:txBody>
                <a:bodyPr/>
                <a:lstStyle/>
                <a:p>
                  <a:endParaRPr lang="en-US"/>
                </a:p>
              </p:txBody>
            </p:sp>
            <p:sp>
              <p:nvSpPr>
                <p:cNvPr id="3153" name="Line 188606"/>
                <p:cNvSpPr>
                  <a:spLocks noChangeAspect="1" noChangeShapeType="1"/>
                </p:cNvSpPr>
                <p:nvPr/>
              </p:nvSpPr>
              <p:spPr bwMode="auto">
                <a:xfrm flipV="1">
                  <a:off x="-256" y="1840"/>
                  <a:ext cx="5" cy="5"/>
                </a:xfrm>
                <a:prstGeom prst="line">
                  <a:avLst/>
                </a:prstGeom>
                <a:noFill/>
                <a:ln w="12700">
                  <a:solidFill>
                    <a:srgbClr val="FF0000"/>
                  </a:solidFill>
                  <a:round/>
                  <a:headEnd/>
                  <a:tailEnd/>
                </a:ln>
              </p:spPr>
              <p:txBody>
                <a:bodyPr/>
                <a:lstStyle/>
                <a:p>
                  <a:endParaRPr lang="en-US"/>
                </a:p>
              </p:txBody>
            </p:sp>
            <p:sp>
              <p:nvSpPr>
                <p:cNvPr id="3154" name="Line 188607"/>
                <p:cNvSpPr>
                  <a:spLocks noChangeAspect="1" noChangeShapeType="1"/>
                </p:cNvSpPr>
                <p:nvPr/>
              </p:nvSpPr>
              <p:spPr bwMode="auto">
                <a:xfrm>
                  <a:off x="-256" y="1721"/>
                  <a:ext cx="5" cy="1"/>
                </a:xfrm>
                <a:prstGeom prst="line">
                  <a:avLst/>
                </a:prstGeom>
                <a:noFill/>
                <a:ln w="12700">
                  <a:solidFill>
                    <a:srgbClr val="FF0000"/>
                  </a:solidFill>
                  <a:round/>
                  <a:headEnd/>
                  <a:tailEnd/>
                </a:ln>
              </p:spPr>
              <p:txBody>
                <a:bodyPr/>
                <a:lstStyle/>
                <a:p>
                  <a:endParaRPr lang="en-US"/>
                </a:p>
              </p:txBody>
            </p:sp>
            <p:sp>
              <p:nvSpPr>
                <p:cNvPr id="3155" name="Line 188608"/>
                <p:cNvSpPr>
                  <a:spLocks noChangeAspect="1" noChangeShapeType="1"/>
                </p:cNvSpPr>
                <p:nvPr/>
              </p:nvSpPr>
              <p:spPr bwMode="auto">
                <a:xfrm flipV="1">
                  <a:off x="-256" y="2075"/>
                  <a:ext cx="5" cy="6"/>
                </a:xfrm>
                <a:prstGeom prst="line">
                  <a:avLst/>
                </a:prstGeom>
                <a:noFill/>
                <a:ln w="12700">
                  <a:solidFill>
                    <a:srgbClr val="FF0000"/>
                  </a:solidFill>
                  <a:round/>
                  <a:headEnd/>
                  <a:tailEnd/>
                </a:ln>
              </p:spPr>
              <p:txBody>
                <a:bodyPr/>
                <a:lstStyle/>
                <a:p>
                  <a:endParaRPr lang="en-US"/>
                </a:p>
              </p:txBody>
            </p:sp>
            <p:sp>
              <p:nvSpPr>
                <p:cNvPr id="3156" name="Line 188609"/>
                <p:cNvSpPr>
                  <a:spLocks noChangeAspect="1" noChangeShapeType="1"/>
                </p:cNvSpPr>
                <p:nvPr/>
              </p:nvSpPr>
              <p:spPr bwMode="auto">
                <a:xfrm>
                  <a:off x="-256" y="701"/>
                  <a:ext cx="1" cy="6"/>
                </a:xfrm>
                <a:prstGeom prst="line">
                  <a:avLst/>
                </a:prstGeom>
                <a:noFill/>
                <a:ln w="12700">
                  <a:solidFill>
                    <a:srgbClr val="FF0000"/>
                  </a:solidFill>
                  <a:round/>
                  <a:headEnd/>
                  <a:tailEnd/>
                </a:ln>
              </p:spPr>
              <p:txBody>
                <a:bodyPr/>
                <a:lstStyle/>
                <a:p>
                  <a:endParaRPr lang="en-US"/>
                </a:p>
              </p:txBody>
            </p:sp>
            <p:sp>
              <p:nvSpPr>
                <p:cNvPr id="3157" name="Line 188610"/>
                <p:cNvSpPr>
                  <a:spLocks noChangeAspect="1" noChangeShapeType="1"/>
                </p:cNvSpPr>
                <p:nvPr/>
              </p:nvSpPr>
              <p:spPr bwMode="auto">
                <a:xfrm>
                  <a:off x="-256" y="1015"/>
                  <a:ext cx="5" cy="6"/>
                </a:xfrm>
                <a:prstGeom prst="line">
                  <a:avLst/>
                </a:prstGeom>
                <a:noFill/>
                <a:ln w="12700">
                  <a:solidFill>
                    <a:srgbClr val="FF0000"/>
                  </a:solidFill>
                  <a:round/>
                  <a:headEnd/>
                  <a:tailEnd/>
                </a:ln>
              </p:spPr>
              <p:txBody>
                <a:bodyPr/>
                <a:lstStyle/>
                <a:p>
                  <a:endParaRPr lang="en-US"/>
                </a:p>
              </p:txBody>
            </p:sp>
            <p:sp>
              <p:nvSpPr>
                <p:cNvPr id="3158" name="Line 188611"/>
                <p:cNvSpPr>
                  <a:spLocks noChangeAspect="1" noChangeShapeType="1"/>
                </p:cNvSpPr>
                <p:nvPr/>
              </p:nvSpPr>
              <p:spPr bwMode="auto">
                <a:xfrm flipV="1">
                  <a:off x="-256" y="1715"/>
                  <a:ext cx="5" cy="6"/>
                </a:xfrm>
                <a:prstGeom prst="line">
                  <a:avLst/>
                </a:prstGeom>
                <a:noFill/>
                <a:ln w="12700">
                  <a:solidFill>
                    <a:srgbClr val="FF0000"/>
                  </a:solidFill>
                  <a:round/>
                  <a:headEnd/>
                  <a:tailEnd/>
                </a:ln>
              </p:spPr>
              <p:txBody>
                <a:bodyPr/>
                <a:lstStyle/>
                <a:p>
                  <a:endParaRPr lang="en-US"/>
                </a:p>
              </p:txBody>
            </p:sp>
            <p:sp>
              <p:nvSpPr>
                <p:cNvPr id="3159" name="Line 188612"/>
                <p:cNvSpPr>
                  <a:spLocks noChangeAspect="1" noChangeShapeType="1"/>
                </p:cNvSpPr>
                <p:nvPr/>
              </p:nvSpPr>
              <p:spPr bwMode="auto">
                <a:xfrm>
                  <a:off x="-256" y="1239"/>
                  <a:ext cx="5" cy="1"/>
                </a:xfrm>
                <a:prstGeom prst="line">
                  <a:avLst/>
                </a:prstGeom>
                <a:noFill/>
                <a:ln w="12700">
                  <a:solidFill>
                    <a:srgbClr val="FF0000"/>
                  </a:solidFill>
                  <a:round/>
                  <a:headEnd/>
                  <a:tailEnd/>
                </a:ln>
              </p:spPr>
              <p:txBody>
                <a:bodyPr/>
                <a:lstStyle/>
                <a:p>
                  <a:endParaRPr lang="en-US"/>
                </a:p>
              </p:txBody>
            </p:sp>
            <p:sp>
              <p:nvSpPr>
                <p:cNvPr id="3160" name="Line 188613"/>
                <p:cNvSpPr>
                  <a:spLocks noChangeAspect="1" noChangeShapeType="1"/>
                </p:cNvSpPr>
                <p:nvPr/>
              </p:nvSpPr>
              <p:spPr bwMode="auto">
                <a:xfrm>
                  <a:off x="-256" y="1778"/>
                  <a:ext cx="5" cy="0"/>
                </a:xfrm>
                <a:prstGeom prst="line">
                  <a:avLst/>
                </a:prstGeom>
                <a:noFill/>
                <a:ln w="12700">
                  <a:solidFill>
                    <a:srgbClr val="FF0000"/>
                  </a:solidFill>
                  <a:round/>
                  <a:headEnd/>
                  <a:tailEnd/>
                </a:ln>
              </p:spPr>
              <p:txBody>
                <a:bodyPr/>
                <a:lstStyle/>
                <a:p>
                  <a:endParaRPr lang="en-US"/>
                </a:p>
              </p:txBody>
            </p:sp>
            <p:sp>
              <p:nvSpPr>
                <p:cNvPr id="3161" name="Line 188614"/>
                <p:cNvSpPr>
                  <a:spLocks noChangeAspect="1" noChangeShapeType="1"/>
                </p:cNvSpPr>
                <p:nvPr/>
              </p:nvSpPr>
              <p:spPr bwMode="auto">
                <a:xfrm flipV="1">
                  <a:off x="-256" y="2081"/>
                  <a:ext cx="1" cy="5"/>
                </a:xfrm>
                <a:prstGeom prst="line">
                  <a:avLst/>
                </a:prstGeom>
                <a:noFill/>
                <a:ln w="12700">
                  <a:solidFill>
                    <a:srgbClr val="FF0000"/>
                  </a:solidFill>
                  <a:round/>
                  <a:headEnd/>
                  <a:tailEnd/>
                </a:ln>
              </p:spPr>
              <p:txBody>
                <a:bodyPr/>
                <a:lstStyle/>
                <a:p>
                  <a:endParaRPr lang="en-US"/>
                </a:p>
              </p:txBody>
            </p:sp>
            <p:sp>
              <p:nvSpPr>
                <p:cNvPr id="3162" name="Line 188615"/>
                <p:cNvSpPr>
                  <a:spLocks noChangeAspect="1" noChangeShapeType="1"/>
                </p:cNvSpPr>
                <p:nvPr/>
              </p:nvSpPr>
              <p:spPr bwMode="auto">
                <a:xfrm>
                  <a:off x="-256" y="1526"/>
                  <a:ext cx="5" cy="0"/>
                </a:xfrm>
                <a:prstGeom prst="line">
                  <a:avLst/>
                </a:prstGeom>
                <a:noFill/>
                <a:ln w="12700">
                  <a:solidFill>
                    <a:srgbClr val="FF0000"/>
                  </a:solidFill>
                  <a:round/>
                  <a:headEnd/>
                  <a:tailEnd/>
                </a:ln>
              </p:spPr>
              <p:txBody>
                <a:bodyPr/>
                <a:lstStyle/>
                <a:p>
                  <a:endParaRPr lang="en-US"/>
                </a:p>
              </p:txBody>
            </p:sp>
            <p:sp>
              <p:nvSpPr>
                <p:cNvPr id="3163" name="Line 188616"/>
                <p:cNvSpPr>
                  <a:spLocks noChangeAspect="1" noChangeShapeType="1"/>
                </p:cNvSpPr>
                <p:nvPr/>
              </p:nvSpPr>
              <p:spPr bwMode="auto">
                <a:xfrm flipH="1">
                  <a:off x="-262" y="707"/>
                  <a:ext cx="6" cy="4"/>
                </a:xfrm>
                <a:prstGeom prst="line">
                  <a:avLst/>
                </a:prstGeom>
                <a:noFill/>
                <a:ln w="12700">
                  <a:solidFill>
                    <a:srgbClr val="FF0000"/>
                  </a:solidFill>
                  <a:round/>
                  <a:headEnd/>
                  <a:tailEnd/>
                </a:ln>
              </p:spPr>
              <p:txBody>
                <a:bodyPr/>
                <a:lstStyle/>
                <a:p>
                  <a:endParaRPr lang="en-US"/>
                </a:p>
              </p:txBody>
            </p:sp>
            <p:sp>
              <p:nvSpPr>
                <p:cNvPr id="3164" name="Line 188617"/>
                <p:cNvSpPr>
                  <a:spLocks noChangeAspect="1" noChangeShapeType="1"/>
                </p:cNvSpPr>
                <p:nvPr/>
              </p:nvSpPr>
              <p:spPr bwMode="auto">
                <a:xfrm>
                  <a:off x="-256" y="1369"/>
                  <a:ext cx="5" cy="0"/>
                </a:xfrm>
                <a:prstGeom prst="line">
                  <a:avLst/>
                </a:prstGeom>
                <a:noFill/>
                <a:ln w="12700">
                  <a:solidFill>
                    <a:srgbClr val="FF0000"/>
                  </a:solidFill>
                  <a:round/>
                  <a:headEnd/>
                  <a:tailEnd/>
                </a:ln>
              </p:spPr>
              <p:txBody>
                <a:bodyPr/>
                <a:lstStyle/>
                <a:p>
                  <a:endParaRPr lang="en-US"/>
                </a:p>
              </p:txBody>
            </p:sp>
            <p:sp>
              <p:nvSpPr>
                <p:cNvPr id="3165" name="Line 188618"/>
                <p:cNvSpPr>
                  <a:spLocks noChangeAspect="1" noChangeShapeType="1"/>
                </p:cNvSpPr>
                <p:nvPr/>
              </p:nvSpPr>
              <p:spPr bwMode="auto">
                <a:xfrm>
                  <a:off x="-256" y="1536"/>
                  <a:ext cx="5" cy="1"/>
                </a:xfrm>
                <a:prstGeom prst="line">
                  <a:avLst/>
                </a:prstGeom>
                <a:noFill/>
                <a:ln w="12700">
                  <a:solidFill>
                    <a:srgbClr val="FF0000"/>
                  </a:solidFill>
                  <a:round/>
                  <a:headEnd/>
                  <a:tailEnd/>
                </a:ln>
              </p:spPr>
              <p:txBody>
                <a:bodyPr/>
                <a:lstStyle/>
                <a:p>
                  <a:endParaRPr lang="en-US"/>
                </a:p>
              </p:txBody>
            </p:sp>
            <p:sp>
              <p:nvSpPr>
                <p:cNvPr id="3166" name="Line 188619"/>
                <p:cNvSpPr>
                  <a:spLocks noChangeAspect="1" noChangeShapeType="1"/>
                </p:cNvSpPr>
                <p:nvPr/>
              </p:nvSpPr>
              <p:spPr bwMode="auto">
                <a:xfrm>
                  <a:off x="-256" y="846"/>
                  <a:ext cx="1" cy="6"/>
                </a:xfrm>
                <a:prstGeom prst="line">
                  <a:avLst/>
                </a:prstGeom>
                <a:noFill/>
                <a:ln w="12700">
                  <a:solidFill>
                    <a:srgbClr val="FF0000"/>
                  </a:solidFill>
                  <a:round/>
                  <a:headEnd/>
                  <a:tailEnd/>
                </a:ln>
              </p:spPr>
              <p:txBody>
                <a:bodyPr/>
                <a:lstStyle/>
                <a:p>
                  <a:endParaRPr lang="en-US"/>
                </a:p>
              </p:txBody>
            </p:sp>
            <p:sp>
              <p:nvSpPr>
                <p:cNvPr id="3167" name="Line 188620"/>
                <p:cNvSpPr>
                  <a:spLocks noChangeAspect="1" noChangeShapeType="1"/>
                </p:cNvSpPr>
                <p:nvPr/>
              </p:nvSpPr>
              <p:spPr bwMode="auto">
                <a:xfrm>
                  <a:off x="-256" y="835"/>
                  <a:ext cx="1" cy="6"/>
                </a:xfrm>
                <a:prstGeom prst="line">
                  <a:avLst/>
                </a:prstGeom>
                <a:noFill/>
                <a:ln w="12700">
                  <a:solidFill>
                    <a:srgbClr val="FF0000"/>
                  </a:solidFill>
                  <a:round/>
                  <a:headEnd/>
                  <a:tailEnd/>
                </a:ln>
              </p:spPr>
              <p:txBody>
                <a:bodyPr/>
                <a:lstStyle/>
                <a:p>
                  <a:endParaRPr lang="en-US"/>
                </a:p>
              </p:txBody>
            </p:sp>
            <p:sp>
              <p:nvSpPr>
                <p:cNvPr id="3168" name="Line 188621"/>
                <p:cNvSpPr>
                  <a:spLocks noChangeAspect="1" noChangeShapeType="1"/>
                </p:cNvSpPr>
                <p:nvPr/>
              </p:nvSpPr>
              <p:spPr bwMode="auto">
                <a:xfrm>
                  <a:off x="-256" y="841"/>
                  <a:ext cx="1" cy="5"/>
                </a:xfrm>
                <a:prstGeom prst="line">
                  <a:avLst/>
                </a:prstGeom>
                <a:noFill/>
                <a:ln w="12700">
                  <a:solidFill>
                    <a:srgbClr val="FF0000"/>
                  </a:solidFill>
                  <a:round/>
                  <a:headEnd/>
                  <a:tailEnd/>
                </a:ln>
              </p:spPr>
              <p:txBody>
                <a:bodyPr/>
                <a:lstStyle/>
                <a:p>
                  <a:endParaRPr lang="en-US"/>
                </a:p>
              </p:txBody>
            </p:sp>
            <p:sp>
              <p:nvSpPr>
                <p:cNvPr id="3169" name="Line 188622"/>
                <p:cNvSpPr>
                  <a:spLocks noChangeAspect="1" noChangeShapeType="1"/>
                </p:cNvSpPr>
                <p:nvPr/>
              </p:nvSpPr>
              <p:spPr bwMode="auto">
                <a:xfrm>
                  <a:off x="-256" y="1739"/>
                  <a:ext cx="5" cy="1"/>
                </a:xfrm>
                <a:prstGeom prst="line">
                  <a:avLst/>
                </a:prstGeom>
                <a:noFill/>
                <a:ln w="12700">
                  <a:solidFill>
                    <a:srgbClr val="FF0000"/>
                  </a:solidFill>
                  <a:round/>
                  <a:headEnd/>
                  <a:tailEnd/>
                </a:ln>
              </p:spPr>
              <p:txBody>
                <a:bodyPr/>
                <a:lstStyle/>
                <a:p>
                  <a:endParaRPr lang="en-US"/>
                </a:p>
              </p:txBody>
            </p:sp>
            <p:sp>
              <p:nvSpPr>
                <p:cNvPr id="3170" name="Line 188623"/>
                <p:cNvSpPr>
                  <a:spLocks noChangeAspect="1" noChangeShapeType="1"/>
                </p:cNvSpPr>
                <p:nvPr/>
              </p:nvSpPr>
              <p:spPr bwMode="auto">
                <a:xfrm flipV="1">
                  <a:off x="-256" y="1733"/>
                  <a:ext cx="1" cy="6"/>
                </a:xfrm>
                <a:prstGeom prst="line">
                  <a:avLst/>
                </a:prstGeom>
                <a:noFill/>
                <a:ln w="12700">
                  <a:solidFill>
                    <a:srgbClr val="FF0000"/>
                  </a:solidFill>
                  <a:round/>
                  <a:headEnd/>
                  <a:tailEnd/>
                </a:ln>
              </p:spPr>
              <p:txBody>
                <a:bodyPr/>
                <a:lstStyle/>
                <a:p>
                  <a:endParaRPr lang="en-US"/>
                </a:p>
              </p:txBody>
            </p:sp>
            <p:sp>
              <p:nvSpPr>
                <p:cNvPr id="3171" name="Line 188624"/>
                <p:cNvSpPr>
                  <a:spLocks noChangeAspect="1" noChangeShapeType="1"/>
                </p:cNvSpPr>
                <p:nvPr/>
              </p:nvSpPr>
              <p:spPr bwMode="auto">
                <a:xfrm>
                  <a:off x="-256" y="1654"/>
                  <a:ext cx="5" cy="1"/>
                </a:xfrm>
                <a:prstGeom prst="line">
                  <a:avLst/>
                </a:prstGeom>
                <a:noFill/>
                <a:ln w="12700">
                  <a:solidFill>
                    <a:srgbClr val="FF0000"/>
                  </a:solidFill>
                  <a:round/>
                  <a:headEnd/>
                  <a:tailEnd/>
                </a:ln>
              </p:spPr>
              <p:txBody>
                <a:bodyPr/>
                <a:lstStyle/>
                <a:p>
                  <a:endParaRPr lang="en-US"/>
                </a:p>
              </p:txBody>
            </p:sp>
            <p:sp>
              <p:nvSpPr>
                <p:cNvPr id="3172" name="Line 188625"/>
                <p:cNvSpPr>
                  <a:spLocks noChangeAspect="1" noChangeShapeType="1"/>
                </p:cNvSpPr>
                <p:nvPr/>
              </p:nvSpPr>
              <p:spPr bwMode="auto">
                <a:xfrm flipV="1">
                  <a:off x="-256" y="1558"/>
                  <a:ext cx="5" cy="6"/>
                </a:xfrm>
                <a:prstGeom prst="line">
                  <a:avLst/>
                </a:prstGeom>
                <a:noFill/>
                <a:ln w="12700">
                  <a:solidFill>
                    <a:srgbClr val="FF0000"/>
                  </a:solidFill>
                  <a:round/>
                  <a:headEnd/>
                  <a:tailEnd/>
                </a:ln>
              </p:spPr>
              <p:txBody>
                <a:bodyPr/>
                <a:lstStyle/>
                <a:p>
                  <a:endParaRPr lang="en-US"/>
                </a:p>
              </p:txBody>
            </p:sp>
            <p:sp>
              <p:nvSpPr>
                <p:cNvPr id="3173" name="Line 188626"/>
                <p:cNvSpPr>
                  <a:spLocks noChangeAspect="1" noChangeShapeType="1"/>
                </p:cNvSpPr>
                <p:nvPr/>
              </p:nvSpPr>
              <p:spPr bwMode="auto">
                <a:xfrm>
                  <a:off x="-256" y="852"/>
                  <a:ext cx="1" cy="6"/>
                </a:xfrm>
                <a:prstGeom prst="line">
                  <a:avLst/>
                </a:prstGeom>
                <a:noFill/>
                <a:ln w="12700">
                  <a:solidFill>
                    <a:srgbClr val="FF0000"/>
                  </a:solidFill>
                  <a:round/>
                  <a:headEnd/>
                  <a:tailEnd/>
                </a:ln>
              </p:spPr>
              <p:txBody>
                <a:bodyPr/>
                <a:lstStyle/>
                <a:p>
                  <a:endParaRPr lang="en-US"/>
                </a:p>
              </p:txBody>
            </p:sp>
            <p:sp>
              <p:nvSpPr>
                <p:cNvPr id="3174" name="Line 188627"/>
                <p:cNvSpPr>
                  <a:spLocks noChangeAspect="1" noChangeShapeType="1"/>
                </p:cNvSpPr>
                <p:nvPr/>
              </p:nvSpPr>
              <p:spPr bwMode="auto">
                <a:xfrm>
                  <a:off x="-256" y="1009"/>
                  <a:ext cx="1" cy="6"/>
                </a:xfrm>
                <a:prstGeom prst="line">
                  <a:avLst/>
                </a:prstGeom>
                <a:noFill/>
                <a:ln w="12700">
                  <a:solidFill>
                    <a:srgbClr val="FF0000"/>
                  </a:solidFill>
                  <a:round/>
                  <a:headEnd/>
                  <a:tailEnd/>
                </a:ln>
              </p:spPr>
              <p:txBody>
                <a:bodyPr/>
                <a:lstStyle/>
                <a:p>
                  <a:endParaRPr lang="en-US"/>
                </a:p>
              </p:txBody>
            </p:sp>
            <p:sp>
              <p:nvSpPr>
                <p:cNvPr id="3175" name="Line 188628"/>
                <p:cNvSpPr>
                  <a:spLocks noChangeAspect="1" noChangeShapeType="1"/>
                </p:cNvSpPr>
                <p:nvPr/>
              </p:nvSpPr>
              <p:spPr bwMode="auto">
                <a:xfrm flipH="1">
                  <a:off x="-262" y="858"/>
                  <a:ext cx="6" cy="1"/>
                </a:xfrm>
                <a:prstGeom prst="line">
                  <a:avLst/>
                </a:prstGeom>
                <a:noFill/>
                <a:ln w="12700">
                  <a:solidFill>
                    <a:srgbClr val="FF0000"/>
                  </a:solidFill>
                  <a:round/>
                  <a:headEnd/>
                  <a:tailEnd/>
                </a:ln>
              </p:spPr>
              <p:txBody>
                <a:bodyPr/>
                <a:lstStyle/>
                <a:p>
                  <a:endParaRPr lang="en-US"/>
                </a:p>
              </p:txBody>
            </p:sp>
            <p:sp>
              <p:nvSpPr>
                <p:cNvPr id="3176" name="Line 188629"/>
                <p:cNvSpPr>
                  <a:spLocks noChangeAspect="1" noChangeShapeType="1"/>
                </p:cNvSpPr>
                <p:nvPr/>
              </p:nvSpPr>
              <p:spPr bwMode="auto">
                <a:xfrm flipH="1" flipV="1">
                  <a:off x="-262" y="1530"/>
                  <a:ext cx="6" cy="6"/>
                </a:xfrm>
                <a:prstGeom prst="line">
                  <a:avLst/>
                </a:prstGeom>
                <a:noFill/>
                <a:ln w="12700">
                  <a:solidFill>
                    <a:srgbClr val="FF0000"/>
                  </a:solidFill>
                  <a:round/>
                  <a:headEnd/>
                  <a:tailEnd/>
                </a:ln>
              </p:spPr>
              <p:txBody>
                <a:bodyPr/>
                <a:lstStyle/>
                <a:p>
                  <a:endParaRPr lang="en-US"/>
                </a:p>
              </p:txBody>
            </p:sp>
            <p:sp>
              <p:nvSpPr>
                <p:cNvPr id="3177" name="Line 188630"/>
                <p:cNvSpPr>
                  <a:spLocks noChangeAspect="1" noChangeShapeType="1"/>
                </p:cNvSpPr>
                <p:nvPr/>
              </p:nvSpPr>
              <p:spPr bwMode="auto">
                <a:xfrm flipV="1">
                  <a:off x="-262" y="2086"/>
                  <a:ext cx="6" cy="6"/>
                </a:xfrm>
                <a:prstGeom prst="line">
                  <a:avLst/>
                </a:prstGeom>
                <a:noFill/>
                <a:ln w="12700">
                  <a:solidFill>
                    <a:srgbClr val="FF0000"/>
                  </a:solidFill>
                  <a:round/>
                  <a:headEnd/>
                  <a:tailEnd/>
                </a:ln>
              </p:spPr>
              <p:txBody>
                <a:bodyPr/>
                <a:lstStyle/>
                <a:p>
                  <a:endParaRPr lang="en-US"/>
                </a:p>
              </p:txBody>
            </p:sp>
            <p:sp>
              <p:nvSpPr>
                <p:cNvPr id="3178" name="Line 188631"/>
                <p:cNvSpPr>
                  <a:spLocks noChangeAspect="1" noChangeShapeType="1"/>
                </p:cNvSpPr>
                <p:nvPr/>
              </p:nvSpPr>
              <p:spPr bwMode="auto">
                <a:xfrm>
                  <a:off x="-262" y="1003"/>
                  <a:ext cx="6" cy="6"/>
                </a:xfrm>
                <a:prstGeom prst="line">
                  <a:avLst/>
                </a:prstGeom>
                <a:noFill/>
                <a:ln w="12700">
                  <a:solidFill>
                    <a:srgbClr val="FF0000"/>
                  </a:solidFill>
                  <a:round/>
                  <a:headEnd/>
                  <a:tailEnd/>
                </a:ln>
              </p:spPr>
              <p:txBody>
                <a:bodyPr/>
                <a:lstStyle/>
                <a:p>
                  <a:endParaRPr lang="en-US"/>
                </a:p>
              </p:txBody>
            </p:sp>
            <p:sp>
              <p:nvSpPr>
                <p:cNvPr id="3179" name="Line 188632"/>
                <p:cNvSpPr>
                  <a:spLocks noChangeAspect="1" noChangeShapeType="1"/>
                </p:cNvSpPr>
                <p:nvPr/>
              </p:nvSpPr>
              <p:spPr bwMode="auto">
                <a:xfrm>
                  <a:off x="-262" y="711"/>
                  <a:ext cx="1" cy="6"/>
                </a:xfrm>
                <a:prstGeom prst="line">
                  <a:avLst/>
                </a:prstGeom>
                <a:noFill/>
                <a:ln w="12700">
                  <a:solidFill>
                    <a:srgbClr val="FF0000"/>
                  </a:solidFill>
                  <a:round/>
                  <a:headEnd/>
                  <a:tailEnd/>
                </a:ln>
              </p:spPr>
              <p:txBody>
                <a:bodyPr/>
                <a:lstStyle/>
                <a:p>
                  <a:endParaRPr lang="en-US"/>
                </a:p>
              </p:txBody>
            </p:sp>
            <p:sp>
              <p:nvSpPr>
                <p:cNvPr id="3180" name="Line 188633"/>
                <p:cNvSpPr>
                  <a:spLocks noChangeAspect="1" noChangeShapeType="1"/>
                </p:cNvSpPr>
                <p:nvPr/>
              </p:nvSpPr>
              <p:spPr bwMode="auto">
                <a:xfrm flipV="1">
                  <a:off x="-262" y="1526"/>
                  <a:ext cx="1" cy="4"/>
                </a:xfrm>
                <a:prstGeom prst="line">
                  <a:avLst/>
                </a:prstGeom>
                <a:noFill/>
                <a:ln w="12700">
                  <a:solidFill>
                    <a:srgbClr val="FF0000"/>
                  </a:solidFill>
                  <a:round/>
                  <a:headEnd/>
                  <a:tailEnd/>
                </a:ln>
              </p:spPr>
              <p:txBody>
                <a:bodyPr/>
                <a:lstStyle/>
                <a:p>
                  <a:endParaRPr lang="en-US"/>
                </a:p>
              </p:txBody>
            </p:sp>
            <p:sp>
              <p:nvSpPr>
                <p:cNvPr id="3181" name="Line 188634"/>
                <p:cNvSpPr>
                  <a:spLocks noChangeAspect="1" noChangeShapeType="1"/>
                </p:cNvSpPr>
                <p:nvPr/>
              </p:nvSpPr>
              <p:spPr bwMode="auto">
                <a:xfrm flipV="1">
                  <a:off x="-262" y="1778"/>
                  <a:ext cx="6" cy="5"/>
                </a:xfrm>
                <a:prstGeom prst="line">
                  <a:avLst/>
                </a:prstGeom>
                <a:noFill/>
                <a:ln w="12700">
                  <a:solidFill>
                    <a:srgbClr val="FF0000"/>
                  </a:solidFill>
                  <a:round/>
                  <a:headEnd/>
                  <a:tailEnd/>
                </a:ln>
              </p:spPr>
              <p:txBody>
                <a:bodyPr/>
                <a:lstStyle/>
                <a:p>
                  <a:endParaRPr lang="en-US"/>
                </a:p>
              </p:txBody>
            </p:sp>
            <p:sp>
              <p:nvSpPr>
                <p:cNvPr id="3182" name="Line 188635"/>
                <p:cNvSpPr>
                  <a:spLocks noChangeAspect="1" noChangeShapeType="1"/>
                </p:cNvSpPr>
                <p:nvPr/>
              </p:nvSpPr>
              <p:spPr bwMode="auto">
                <a:xfrm flipV="1">
                  <a:off x="-262" y="1739"/>
                  <a:ext cx="6" cy="5"/>
                </a:xfrm>
                <a:prstGeom prst="line">
                  <a:avLst/>
                </a:prstGeom>
                <a:noFill/>
                <a:ln w="12700">
                  <a:solidFill>
                    <a:srgbClr val="FF0000"/>
                  </a:solidFill>
                  <a:round/>
                  <a:headEnd/>
                  <a:tailEnd/>
                </a:ln>
              </p:spPr>
              <p:txBody>
                <a:bodyPr/>
                <a:lstStyle/>
                <a:p>
                  <a:endParaRPr lang="en-US"/>
                </a:p>
              </p:txBody>
            </p:sp>
            <p:sp>
              <p:nvSpPr>
                <p:cNvPr id="3183" name="Line 188636"/>
                <p:cNvSpPr>
                  <a:spLocks noChangeAspect="1" noChangeShapeType="1"/>
                </p:cNvSpPr>
                <p:nvPr/>
              </p:nvSpPr>
              <p:spPr bwMode="auto">
                <a:xfrm>
                  <a:off x="-262" y="1526"/>
                  <a:ext cx="6" cy="0"/>
                </a:xfrm>
                <a:prstGeom prst="line">
                  <a:avLst/>
                </a:prstGeom>
                <a:noFill/>
                <a:ln w="12700">
                  <a:solidFill>
                    <a:srgbClr val="FF0000"/>
                  </a:solidFill>
                  <a:round/>
                  <a:headEnd/>
                  <a:tailEnd/>
                </a:ln>
              </p:spPr>
              <p:txBody>
                <a:bodyPr/>
                <a:lstStyle/>
                <a:p>
                  <a:endParaRPr lang="en-US"/>
                </a:p>
              </p:txBody>
            </p:sp>
            <p:sp>
              <p:nvSpPr>
                <p:cNvPr id="3184" name="Line 188637"/>
                <p:cNvSpPr>
                  <a:spLocks noChangeAspect="1" noChangeShapeType="1"/>
                </p:cNvSpPr>
                <p:nvPr/>
              </p:nvSpPr>
              <p:spPr bwMode="auto">
                <a:xfrm>
                  <a:off x="-262" y="1536"/>
                  <a:ext cx="6" cy="1"/>
                </a:xfrm>
                <a:prstGeom prst="line">
                  <a:avLst/>
                </a:prstGeom>
                <a:noFill/>
                <a:ln w="12700">
                  <a:solidFill>
                    <a:srgbClr val="FF0000"/>
                  </a:solidFill>
                  <a:round/>
                  <a:headEnd/>
                  <a:tailEnd/>
                </a:ln>
              </p:spPr>
              <p:txBody>
                <a:bodyPr/>
                <a:lstStyle/>
                <a:p>
                  <a:endParaRPr lang="en-US"/>
                </a:p>
              </p:txBody>
            </p:sp>
            <p:sp>
              <p:nvSpPr>
                <p:cNvPr id="3185" name="Line 188638"/>
                <p:cNvSpPr>
                  <a:spLocks noChangeAspect="1" noChangeShapeType="1"/>
                </p:cNvSpPr>
                <p:nvPr/>
              </p:nvSpPr>
              <p:spPr bwMode="auto">
                <a:xfrm>
                  <a:off x="-262" y="1530"/>
                  <a:ext cx="6" cy="6"/>
                </a:xfrm>
                <a:prstGeom prst="line">
                  <a:avLst/>
                </a:prstGeom>
                <a:noFill/>
                <a:ln w="12700">
                  <a:solidFill>
                    <a:srgbClr val="FF0000"/>
                  </a:solidFill>
                  <a:round/>
                  <a:headEnd/>
                  <a:tailEnd/>
                </a:ln>
              </p:spPr>
              <p:txBody>
                <a:bodyPr/>
                <a:lstStyle/>
                <a:p>
                  <a:endParaRPr lang="en-US"/>
                </a:p>
              </p:txBody>
            </p:sp>
            <p:sp>
              <p:nvSpPr>
                <p:cNvPr id="3186" name="Line 188639"/>
                <p:cNvSpPr>
                  <a:spLocks noChangeAspect="1" noChangeShapeType="1"/>
                </p:cNvSpPr>
                <p:nvPr/>
              </p:nvSpPr>
              <p:spPr bwMode="auto">
                <a:xfrm flipV="1">
                  <a:off x="-262" y="1739"/>
                  <a:ext cx="6" cy="5"/>
                </a:xfrm>
                <a:prstGeom prst="line">
                  <a:avLst/>
                </a:prstGeom>
                <a:noFill/>
                <a:ln w="12700">
                  <a:solidFill>
                    <a:srgbClr val="FF0000"/>
                  </a:solidFill>
                  <a:round/>
                  <a:headEnd/>
                  <a:tailEnd/>
                </a:ln>
              </p:spPr>
              <p:txBody>
                <a:bodyPr/>
                <a:lstStyle/>
                <a:p>
                  <a:endParaRPr lang="en-US"/>
                </a:p>
              </p:txBody>
            </p:sp>
            <p:sp>
              <p:nvSpPr>
                <p:cNvPr id="3187" name="Line 188640"/>
                <p:cNvSpPr>
                  <a:spLocks noChangeAspect="1" noChangeShapeType="1"/>
                </p:cNvSpPr>
                <p:nvPr/>
              </p:nvSpPr>
              <p:spPr bwMode="auto">
                <a:xfrm>
                  <a:off x="-262" y="858"/>
                  <a:ext cx="1" cy="6"/>
                </a:xfrm>
                <a:prstGeom prst="line">
                  <a:avLst/>
                </a:prstGeom>
                <a:noFill/>
                <a:ln w="12700">
                  <a:solidFill>
                    <a:srgbClr val="FF0000"/>
                  </a:solidFill>
                  <a:round/>
                  <a:headEnd/>
                  <a:tailEnd/>
                </a:ln>
              </p:spPr>
              <p:txBody>
                <a:bodyPr/>
                <a:lstStyle/>
                <a:p>
                  <a:endParaRPr lang="en-US"/>
                </a:p>
              </p:txBody>
            </p:sp>
            <p:sp>
              <p:nvSpPr>
                <p:cNvPr id="3188" name="Line 188641"/>
                <p:cNvSpPr>
                  <a:spLocks noChangeAspect="1" noChangeShapeType="1"/>
                </p:cNvSpPr>
                <p:nvPr/>
              </p:nvSpPr>
              <p:spPr bwMode="auto">
                <a:xfrm>
                  <a:off x="-262" y="717"/>
                  <a:ext cx="1" cy="6"/>
                </a:xfrm>
                <a:prstGeom prst="line">
                  <a:avLst/>
                </a:prstGeom>
                <a:noFill/>
                <a:ln w="12700">
                  <a:solidFill>
                    <a:srgbClr val="FF0000"/>
                  </a:solidFill>
                  <a:round/>
                  <a:headEnd/>
                  <a:tailEnd/>
                </a:ln>
              </p:spPr>
              <p:txBody>
                <a:bodyPr/>
                <a:lstStyle/>
                <a:p>
                  <a:endParaRPr lang="en-US"/>
                </a:p>
              </p:txBody>
            </p:sp>
            <p:sp>
              <p:nvSpPr>
                <p:cNvPr id="3189" name="Line 188642"/>
                <p:cNvSpPr>
                  <a:spLocks noChangeAspect="1" noChangeShapeType="1"/>
                </p:cNvSpPr>
                <p:nvPr/>
              </p:nvSpPr>
              <p:spPr bwMode="auto">
                <a:xfrm>
                  <a:off x="-262" y="1363"/>
                  <a:ext cx="6" cy="6"/>
                </a:xfrm>
                <a:prstGeom prst="line">
                  <a:avLst/>
                </a:prstGeom>
                <a:noFill/>
                <a:ln w="12700">
                  <a:solidFill>
                    <a:srgbClr val="FF0000"/>
                  </a:solidFill>
                  <a:round/>
                  <a:headEnd/>
                  <a:tailEnd/>
                </a:ln>
              </p:spPr>
              <p:txBody>
                <a:bodyPr/>
                <a:lstStyle/>
                <a:p>
                  <a:endParaRPr lang="en-US"/>
                </a:p>
              </p:txBody>
            </p:sp>
            <p:sp>
              <p:nvSpPr>
                <p:cNvPr id="3190" name="Line 188643"/>
                <p:cNvSpPr>
                  <a:spLocks noChangeAspect="1" noChangeShapeType="1"/>
                </p:cNvSpPr>
                <p:nvPr/>
              </p:nvSpPr>
              <p:spPr bwMode="auto">
                <a:xfrm>
                  <a:off x="-262" y="1234"/>
                  <a:ext cx="6" cy="5"/>
                </a:xfrm>
                <a:prstGeom prst="line">
                  <a:avLst/>
                </a:prstGeom>
                <a:noFill/>
                <a:ln w="12700">
                  <a:solidFill>
                    <a:srgbClr val="FF0000"/>
                  </a:solidFill>
                  <a:round/>
                  <a:headEnd/>
                  <a:tailEnd/>
                </a:ln>
              </p:spPr>
              <p:txBody>
                <a:bodyPr/>
                <a:lstStyle/>
                <a:p>
                  <a:endParaRPr lang="en-US"/>
                </a:p>
              </p:txBody>
            </p:sp>
            <p:sp>
              <p:nvSpPr>
                <p:cNvPr id="3191" name="Line 188644"/>
                <p:cNvSpPr>
                  <a:spLocks noChangeAspect="1" noChangeShapeType="1"/>
                </p:cNvSpPr>
                <p:nvPr/>
              </p:nvSpPr>
              <p:spPr bwMode="auto">
                <a:xfrm>
                  <a:off x="-262" y="998"/>
                  <a:ext cx="1" cy="5"/>
                </a:xfrm>
                <a:prstGeom prst="line">
                  <a:avLst/>
                </a:prstGeom>
                <a:noFill/>
                <a:ln w="12700">
                  <a:solidFill>
                    <a:srgbClr val="FF0000"/>
                  </a:solidFill>
                  <a:round/>
                  <a:headEnd/>
                  <a:tailEnd/>
                </a:ln>
              </p:spPr>
              <p:txBody>
                <a:bodyPr/>
                <a:lstStyle/>
                <a:p>
                  <a:endParaRPr lang="en-US"/>
                </a:p>
              </p:txBody>
            </p:sp>
            <p:sp>
              <p:nvSpPr>
                <p:cNvPr id="3192" name="Line 188645"/>
                <p:cNvSpPr>
                  <a:spLocks noChangeAspect="1" noChangeShapeType="1"/>
                </p:cNvSpPr>
                <p:nvPr/>
              </p:nvSpPr>
              <p:spPr bwMode="auto">
                <a:xfrm flipV="1">
                  <a:off x="-262" y="2092"/>
                  <a:ext cx="1" cy="5"/>
                </a:xfrm>
                <a:prstGeom prst="line">
                  <a:avLst/>
                </a:prstGeom>
                <a:noFill/>
                <a:ln w="12700">
                  <a:solidFill>
                    <a:srgbClr val="FF0000"/>
                  </a:solidFill>
                  <a:round/>
                  <a:headEnd/>
                  <a:tailEnd/>
                </a:ln>
              </p:spPr>
              <p:txBody>
                <a:bodyPr/>
                <a:lstStyle/>
                <a:p>
                  <a:endParaRPr lang="en-US"/>
                </a:p>
              </p:txBody>
            </p:sp>
            <p:sp>
              <p:nvSpPr>
                <p:cNvPr id="3193" name="Line 188646"/>
                <p:cNvSpPr>
                  <a:spLocks noChangeAspect="1" noChangeShapeType="1"/>
                </p:cNvSpPr>
                <p:nvPr/>
              </p:nvSpPr>
              <p:spPr bwMode="auto">
                <a:xfrm>
                  <a:off x="-262" y="1654"/>
                  <a:ext cx="6" cy="1"/>
                </a:xfrm>
                <a:prstGeom prst="line">
                  <a:avLst/>
                </a:prstGeom>
                <a:noFill/>
                <a:ln w="12700">
                  <a:solidFill>
                    <a:srgbClr val="FF0000"/>
                  </a:solidFill>
                  <a:round/>
                  <a:headEnd/>
                  <a:tailEnd/>
                </a:ln>
              </p:spPr>
              <p:txBody>
                <a:bodyPr/>
                <a:lstStyle/>
                <a:p>
                  <a:endParaRPr lang="en-US"/>
                </a:p>
              </p:txBody>
            </p:sp>
            <p:sp>
              <p:nvSpPr>
                <p:cNvPr id="3194" name="Line 188647"/>
                <p:cNvSpPr>
                  <a:spLocks noChangeAspect="1" noChangeShapeType="1"/>
                </p:cNvSpPr>
                <p:nvPr/>
              </p:nvSpPr>
              <p:spPr bwMode="auto">
                <a:xfrm flipH="1">
                  <a:off x="-267" y="864"/>
                  <a:ext cx="5" cy="1"/>
                </a:xfrm>
                <a:prstGeom prst="line">
                  <a:avLst/>
                </a:prstGeom>
                <a:noFill/>
                <a:ln w="12700">
                  <a:solidFill>
                    <a:srgbClr val="FF0000"/>
                  </a:solidFill>
                  <a:round/>
                  <a:headEnd/>
                  <a:tailEnd/>
                </a:ln>
              </p:spPr>
              <p:txBody>
                <a:bodyPr/>
                <a:lstStyle/>
                <a:p>
                  <a:endParaRPr lang="en-US"/>
                </a:p>
              </p:txBody>
            </p:sp>
            <p:sp>
              <p:nvSpPr>
                <p:cNvPr id="3195" name="Line 188648"/>
                <p:cNvSpPr>
                  <a:spLocks noChangeAspect="1" noChangeShapeType="1"/>
                </p:cNvSpPr>
                <p:nvPr/>
              </p:nvSpPr>
              <p:spPr bwMode="auto">
                <a:xfrm>
                  <a:off x="-262" y="1564"/>
                  <a:ext cx="6" cy="1"/>
                </a:xfrm>
                <a:prstGeom prst="line">
                  <a:avLst/>
                </a:prstGeom>
                <a:noFill/>
                <a:ln w="12700">
                  <a:solidFill>
                    <a:srgbClr val="FF0000"/>
                  </a:solidFill>
                  <a:round/>
                  <a:headEnd/>
                  <a:tailEnd/>
                </a:ln>
              </p:spPr>
              <p:txBody>
                <a:bodyPr/>
                <a:lstStyle/>
                <a:p>
                  <a:endParaRPr lang="en-US"/>
                </a:p>
              </p:txBody>
            </p:sp>
            <p:sp>
              <p:nvSpPr>
                <p:cNvPr id="3196" name="Line 188649"/>
                <p:cNvSpPr>
                  <a:spLocks noChangeAspect="1" noChangeShapeType="1"/>
                </p:cNvSpPr>
                <p:nvPr/>
              </p:nvSpPr>
              <p:spPr bwMode="auto">
                <a:xfrm flipV="1">
                  <a:off x="-262" y="1721"/>
                  <a:ext cx="6" cy="6"/>
                </a:xfrm>
                <a:prstGeom prst="line">
                  <a:avLst/>
                </a:prstGeom>
                <a:noFill/>
                <a:ln w="12700">
                  <a:solidFill>
                    <a:srgbClr val="FF0000"/>
                  </a:solidFill>
                  <a:round/>
                  <a:headEnd/>
                  <a:tailEnd/>
                </a:ln>
              </p:spPr>
              <p:txBody>
                <a:bodyPr/>
                <a:lstStyle/>
                <a:p>
                  <a:endParaRPr lang="en-US"/>
                </a:p>
              </p:txBody>
            </p:sp>
            <p:sp>
              <p:nvSpPr>
                <p:cNvPr id="3197" name="Line 188650"/>
                <p:cNvSpPr>
                  <a:spLocks noChangeAspect="1" noChangeShapeType="1"/>
                </p:cNvSpPr>
                <p:nvPr/>
              </p:nvSpPr>
              <p:spPr bwMode="auto">
                <a:xfrm flipH="1">
                  <a:off x="-267" y="723"/>
                  <a:ext cx="5" cy="6"/>
                </a:xfrm>
                <a:prstGeom prst="line">
                  <a:avLst/>
                </a:prstGeom>
                <a:noFill/>
                <a:ln w="12700">
                  <a:solidFill>
                    <a:srgbClr val="FF0000"/>
                  </a:solidFill>
                  <a:round/>
                  <a:headEnd/>
                  <a:tailEnd/>
                </a:ln>
              </p:spPr>
              <p:txBody>
                <a:bodyPr/>
                <a:lstStyle/>
                <a:p>
                  <a:endParaRPr lang="en-US"/>
                </a:p>
              </p:txBody>
            </p:sp>
            <p:sp>
              <p:nvSpPr>
                <p:cNvPr id="3198" name="Line 188651"/>
                <p:cNvSpPr>
                  <a:spLocks noChangeAspect="1" noChangeShapeType="1"/>
                </p:cNvSpPr>
                <p:nvPr/>
              </p:nvSpPr>
              <p:spPr bwMode="auto">
                <a:xfrm>
                  <a:off x="-262" y="1721"/>
                  <a:ext cx="6" cy="1"/>
                </a:xfrm>
                <a:prstGeom prst="line">
                  <a:avLst/>
                </a:prstGeom>
                <a:noFill/>
                <a:ln w="12700">
                  <a:solidFill>
                    <a:srgbClr val="FF0000"/>
                  </a:solidFill>
                  <a:round/>
                  <a:headEnd/>
                  <a:tailEnd/>
                </a:ln>
              </p:spPr>
              <p:txBody>
                <a:bodyPr/>
                <a:lstStyle/>
                <a:p>
                  <a:endParaRPr lang="en-US"/>
                </a:p>
              </p:txBody>
            </p:sp>
            <p:sp>
              <p:nvSpPr>
                <p:cNvPr id="3199" name="Line 188652"/>
                <p:cNvSpPr>
                  <a:spLocks noChangeAspect="1" noChangeShapeType="1"/>
                </p:cNvSpPr>
                <p:nvPr/>
              </p:nvSpPr>
              <p:spPr bwMode="auto">
                <a:xfrm>
                  <a:off x="-262" y="992"/>
                  <a:ext cx="1" cy="6"/>
                </a:xfrm>
                <a:prstGeom prst="line">
                  <a:avLst/>
                </a:prstGeom>
                <a:noFill/>
                <a:ln w="12700">
                  <a:solidFill>
                    <a:srgbClr val="FF0000"/>
                  </a:solidFill>
                  <a:round/>
                  <a:headEnd/>
                  <a:tailEnd/>
                </a:ln>
              </p:spPr>
              <p:txBody>
                <a:bodyPr/>
                <a:lstStyle/>
                <a:p>
                  <a:endParaRPr lang="en-US"/>
                </a:p>
              </p:txBody>
            </p:sp>
            <p:sp>
              <p:nvSpPr>
                <p:cNvPr id="3200" name="Line 188653"/>
                <p:cNvSpPr>
                  <a:spLocks noChangeAspect="1" noChangeShapeType="1"/>
                </p:cNvSpPr>
                <p:nvPr/>
              </p:nvSpPr>
              <p:spPr bwMode="auto">
                <a:xfrm>
                  <a:off x="-262" y="1845"/>
                  <a:ext cx="6" cy="1"/>
                </a:xfrm>
                <a:prstGeom prst="line">
                  <a:avLst/>
                </a:prstGeom>
                <a:noFill/>
                <a:ln w="12700">
                  <a:solidFill>
                    <a:srgbClr val="FF0000"/>
                  </a:solidFill>
                  <a:round/>
                  <a:headEnd/>
                  <a:tailEnd/>
                </a:ln>
              </p:spPr>
              <p:txBody>
                <a:bodyPr/>
                <a:lstStyle/>
                <a:p>
                  <a:endParaRPr lang="en-US"/>
                </a:p>
              </p:txBody>
            </p:sp>
            <p:sp>
              <p:nvSpPr>
                <p:cNvPr id="3201" name="Line 188654"/>
                <p:cNvSpPr>
                  <a:spLocks noChangeAspect="1" noChangeShapeType="1"/>
                </p:cNvSpPr>
                <p:nvPr/>
              </p:nvSpPr>
              <p:spPr bwMode="auto">
                <a:xfrm>
                  <a:off x="-267" y="729"/>
                  <a:ext cx="0" cy="6"/>
                </a:xfrm>
                <a:prstGeom prst="line">
                  <a:avLst/>
                </a:prstGeom>
                <a:noFill/>
                <a:ln w="12700">
                  <a:solidFill>
                    <a:srgbClr val="FF0000"/>
                  </a:solidFill>
                  <a:round/>
                  <a:headEnd/>
                  <a:tailEnd/>
                </a:ln>
              </p:spPr>
              <p:txBody>
                <a:bodyPr/>
                <a:lstStyle/>
                <a:p>
                  <a:endParaRPr lang="en-US"/>
                </a:p>
              </p:txBody>
            </p:sp>
            <p:sp>
              <p:nvSpPr>
                <p:cNvPr id="3202" name="Line 188655"/>
                <p:cNvSpPr>
                  <a:spLocks noChangeAspect="1" noChangeShapeType="1"/>
                </p:cNvSpPr>
                <p:nvPr/>
              </p:nvSpPr>
              <p:spPr bwMode="auto">
                <a:xfrm flipV="1">
                  <a:off x="-267" y="2097"/>
                  <a:ext cx="5" cy="6"/>
                </a:xfrm>
                <a:prstGeom prst="line">
                  <a:avLst/>
                </a:prstGeom>
                <a:noFill/>
                <a:ln w="12700">
                  <a:solidFill>
                    <a:srgbClr val="FF0000"/>
                  </a:solidFill>
                  <a:round/>
                  <a:headEnd/>
                  <a:tailEnd/>
                </a:ln>
              </p:spPr>
              <p:txBody>
                <a:bodyPr/>
                <a:lstStyle/>
                <a:p>
                  <a:endParaRPr lang="en-US"/>
                </a:p>
              </p:txBody>
            </p:sp>
            <p:sp>
              <p:nvSpPr>
                <p:cNvPr id="3203" name="Line 188656"/>
                <p:cNvSpPr>
                  <a:spLocks noChangeAspect="1" noChangeShapeType="1"/>
                </p:cNvSpPr>
                <p:nvPr/>
              </p:nvSpPr>
              <p:spPr bwMode="auto">
                <a:xfrm>
                  <a:off x="-267" y="1234"/>
                  <a:ext cx="5" cy="1"/>
                </a:xfrm>
                <a:prstGeom prst="line">
                  <a:avLst/>
                </a:prstGeom>
                <a:noFill/>
                <a:ln w="12700">
                  <a:solidFill>
                    <a:srgbClr val="FF0000"/>
                  </a:solidFill>
                  <a:round/>
                  <a:headEnd/>
                  <a:tailEnd/>
                </a:ln>
              </p:spPr>
              <p:txBody>
                <a:bodyPr/>
                <a:lstStyle/>
                <a:p>
                  <a:endParaRPr lang="en-US"/>
                </a:p>
              </p:txBody>
            </p:sp>
            <p:sp>
              <p:nvSpPr>
                <p:cNvPr id="3204" name="Line 188657"/>
                <p:cNvSpPr>
                  <a:spLocks noChangeAspect="1" noChangeShapeType="1"/>
                </p:cNvSpPr>
                <p:nvPr/>
              </p:nvSpPr>
              <p:spPr bwMode="auto">
                <a:xfrm>
                  <a:off x="-267" y="987"/>
                  <a:ext cx="5" cy="5"/>
                </a:xfrm>
                <a:prstGeom prst="line">
                  <a:avLst/>
                </a:prstGeom>
                <a:noFill/>
                <a:ln w="12700">
                  <a:solidFill>
                    <a:srgbClr val="FF0000"/>
                  </a:solidFill>
                  <a:round/>
                  <a:headEnd/>
                  <a:tailEnd/>
                </a:ln>
              </p:spPr>
              <p:txBody>
                <a:bodyPr/>
                <a:lstStyle/>
                <a:p>
                  <a:endParaRPr lang="en-US"/>
                </a:p>
              </p:txBody>
            </p:sp>
            <p:sp>
              <p:nvSpPr>
                <p:cNvPr id="3205" name="Line 188658"/>
                <p:cNvSpPr>
                  <a:spLocks noChangeAspect="1" noChangeShapeType="1"/>
                </p:cNvSpPr>
                <p:nvPr/>
              </p:nvSpPr>
              <p:spPr bwMode="auto">
                <a:xfrm>
                  <a:off x="-267" y="864"/>
                  <a:ext cx="0" cy="10"/>
                </a:xfrm>
                <a:prstGeom prst="line">
                  <a:avLst/>
                </a:prstGeom>
                <a:noFill/>
                <a:ln w="12700">
                  <a:solidFill>
                    <a:srgbClr val="FF0000"/>
                  </a:solidFill>
                  <a:round/>
                  <a:headEnd/>
                  <a:tailEnd/>
                </a:ln>
              </p:spPr>
              <p:txBody>
                <a:bodyPr/>
                <a:lstStyle/>
                <a:p>
                  <a:endParaRPr lang="en-US"/>
                </a:p>
              </p:txBody>
            </p:sp>
            <p:sp>
              <p:nvSpPr>
                <p:cNvPr id="3206" name="Line 188659"/>
                <p:cNvSpPr>
                  <a:spLocks noChangeAspect="1" noChangeShapeType="1"/>
                </p:cNvSpPr>
                <p:nvPr/>
              </p:nvSpPr>
              <p:spPr bwMode="auto">
                <a:xfrm>
                  <a:off x="-267" y="1530"/>
                  <a:ext cx="5" cy="1"/>
                </a:xfrm>
                <a:prstGeom prst="line">
                  <a:avLst/>
                </a:prstGeom>
                <a:noFill/>
                <a:ln w="12700">
                  <a:solidFill>
                    <a:srgbClr val="FF0000"/>
                  </a:solidFill>
                  <a:round/>
                  <a:headEnd/>
                  <a:tailEnd/>
                </a:ln>
              </p:spPr>
              <p:txBody>
                <a:bodyPr/>
                <a:lstStyle/>
                <a:p>
                  <a:endParaRPr lang="en-US"/>
                </a:p>
              </p:txBody>
            </p:sp>
            <p:sp>
              <p:nvSpPr>
                <p:cNvPr id="3207" name="Line 188660"/>
                <p:cNvSpPr>
                  <a:spLocks noChangeAspect="1" noChangeShapeType="1"/>
                </p:cNvSpPr>
                <p:nvPr/>
              </p:nvSpPr>
              <p:spPr bwMode="auto">
                <a:xfrm>
                  <a:off x="-267" y="1363"/>
                  <a:ext cx="5" cy="1"/>
                </a:xfrm>
                <a:prstGeom prst="line">
                  <a:avLst/>
                </a:prstGeom>
                <a:noFill/>
                <a:ln w="12700">
                  <a:solidFill>
                    <a:srgbClr val="FF0000"/>
                  </a:solidFill>
                  <a:round/>
                  <a:headEnd/>
                  <a:tailEnd/>
                </a:ln>
              </p:spPr>
              <p:txBody>
                <a:bodyPr/>
                <a:lstStyle/>
                <a:p>
                  <a:endParaRPr lang="en-US"/>
                </a:p>
              </p:txBody>
            </p:sp>
            <p:sp>
              <p:nvSpPr>
                <p:cNvPr id="3208" name="Line 188661"/>
                <p:cNvSpPr>
                  <a:spLocks noChangeAspect="1" noChangeShapeType="1"/>
                </p:cNvSpPr>
                <p:nvPr/>
              </p:nvSpPr>
              <p:spPr bwMode="auto">
                <a:xfrm flipH="1">
                  <a:off x="-273" y="735"/>
                  <a:ext cx="6" cy="5"/>
                </a:xfrm>
                <a:prstGeom prst="line">
                  <a:avLst/>
                </a:prstGeom>
                <a:noFill/>
                <a:ln w="12700">
                  <a:solidFill>
                    <a:srgbClr val="FF0000"/>
                  </a:solidFill>
                  <a:round/>
                  <a:headEnd/>
                  <a:tailEnd/>
                </a:ln>
              </p:spPr>
              <p:txBody>
                <a:bodyPr/>
                <a:lstStyle/>
                <a:p>
                  <a:endParaRPr lang="en-US"/>
                </a:p>
              </p:txBody>
            </p:sp>
            <p:sp>
              <p:nvSpPr>
                <p:cNvPr id="3209" name="Line 188662"/>
                <p:cNvSpPr>
                  <a:spLocks noChangeAspect="1" noChangeShapeType="1"/>
                </p:cNvSpPr>
                <p:nvPr/>
              </p:nvSpPr>
              <p:spPr bwMode="auto">
                <a:xfrm flipV="1">
                  <a:off x="-267" y="1744"/>
                  <a:ext cx="5" cy="5"/>
                </a:xfrm>
                <a:prstGeom prst="line">
                  <a:avLst/>
                </a:prstGeom>
                <a:noFill/>
                <a:ln w="12700">
                  <a:solidFill>
                    <a:srgbClr val="FF0000"/>
                  </a:solidFill>
                  <a:round/>
                  <a:headEnd/>
                  <a:tailEnd/>
                </a:ln>
              </p:spPr>
              <p:txBody>
                <a:bodyPr/>
                <a:lstStyle/>
                <a:p>
                  <a:endParaRPr lang="en-US"/>
                </a:p>
              </p:txBody>
            </p:sp>
            <p:sp>
              <p:nvSpPr>
                <p:cNvPr id="3210" name="Line 188663"/>
                <p:cNvSpPr>
                  <a:spLocks noChangeAspect="1" noChangeShapeType="1"/>
                </p:cNvSpPr>
                <p:nvPr/>
              </p:nvSpPr>
              <p:spPr bwMode="auto">
                <a:xfrm>
                  <a:off x="-267" y="1744"/>
                  <a:ext cx="5" cy="1"/>
                </a:xfrm>
                <a:prstGeom prst="line">
                  <a:avLst/>
                </a:prstGeom>
                <a:noFill/>
                <a:ln w="12700">
                  <a:solidFill>
                    <a:srgbClr val="FF0000"/>
                  </a:solidFill>
                  <a:round/>
                  <a:headEnd/>
                  <a:tailEnd/>
                </a:ln>
              </p:spPr>
              <p:txBody>
                <a:bodyPr/>
                <a:lstStyle/>
                <a:p>
                  <a:endParaRPr lang="en-US"/>
                </a:p>
              </p:txBody>
            </p:sp>
            <p:sp>
              <p:nvSpPr>
                <p:cNvPr id="3211" name="Line 188664"/>
                <p:cNvSpPr>
                  <a:spLocks noChangeAspect="1" noChangeShapeType="1"/>
                </p:cNvSpPr>
                <p:nvPr/>
              </p:nvSpPr>
              <p:spPr bwMode="auto">
                <a:xfrm>
                  <a:off x="-267" y="1721"/>
                  <a:ext cx="5" cy="1"/>
                </a:xfrm>
                <a:prstGeom prst="line">
                  <a:avLst/>
                </a:prstGeom>
                <a:noFill/>
                <a:ln w="12700">
                  <a:solidFill>
                    <a:srgbClr val="FF0000"/>
                  </a:solidFill>
                  <a:round/>
                  <a:headEnd/>
                  <a:tailEnd/>
                </a:ln>
              </p:spPr>
              <p:txBody>
                <a:bodyPr/>
                <a:lstStyle/>
                <a:p>
                  <a:endParaRPr lang="en-US"/>
                </a:p>
              </p:txBody>
            </p:sp>
            <p:sp>
              <p:nvSpPr>
                <p:cNvPr id="3212" name="Line 188665"/>
                <p:cNvSpPr>
                  <a:spLocks noChangeAspect="1" noChangeShapeType="1"/>
                </p:cNvSpPr>
                <p:nvPr/>
              </p:nvSpPr>
              <p:spPr bwMode="auto">
                <a:xfrm>
                  <a:off x="-267" y="1526"/>
                  <a:ext cx="5" cy="0"/>
                </a:xfrm>
                <a:prstGeom prst="line">
                  <a:avLst/>
                </a:prstGeom>
                <a:noFill/>
                <a:ln w="12700">
                  <a:solidFill>
                    <a:srgbClr val="FF0000"/>
                  </a:solidFill>
                  <a:round/>
                  <a:headEnd/>
                  <a:tailEnd/>
                </a:ln>
              </p:spPr>
              <p:txBody>
                <a:bodyPr/>
                <a:lstStyle/>
                <a:p>
                  <a:endParaRPr lang="en-US"/>
                </a:p>
              </p:txBody>
            </p:sp>
            <p:sp>
              <p:nvSpPr>
                <p:cNvPr id="3213" name="Line 188666"/>
                <p:cNvSpPr>
                  <a:spLocks noChangeAspect="1" noChangeShapeType="1"/>
                </p:cNvSpPr>
                <p:nvPr/>
              </p:nvSpPr>
              <p:spPr bwMode="auto">
                <a:xfrm>
                  <a:off x="-267" y="981"/>
                  <a:ext cx="0" cy="6"/>
                </a:xfrm>
                <a:prstGeom prst="line">
                  <a:avLst/>
                </a:prstGeom>
                <a:noFill/>
                <a:ln w="12700">
                  <a:solidFill>
                    <a:srgbClr val="FF0000"/>
                  </a:solidFill>
                  <a:round/>
                  <a:headEnd/>
                  <a:tailEnd/>
                </a:ln>
              </p:spPr>
              <p:txBody>
                <a:bodyPr/>
                <a:lstStyle/>
                <a:p>
                  <a:endParaRPr lang="en-US"/>
                </a:p>
              </p:txBody>
            </p:sp>
            <p:sp>
              <p:nvSpPr>
                <p:cNvPr id="3214" name="Line 188667"/>
                <p:cNvSpPr>
                  <a:spLocks noChangeAspect="1" noChangeShapeType="1"/>
                </p:cNvSpPr>
                <p:nvPr/>
              </p:nvSpPr>
              <p:spPr bwMode="auto">
                <a:xfrm flipV="1">
                  <a:off x="-267" y="1564"/>
                  <a:ext cx="5" cy="6"/>
                </a:xfrm>
                <a:prstGeom prst="line">
                  <a:avLst/>
                </a:prstGeom>
                <a:noFill/>
                <a:ln w="12700">
                  <a:solidFill>
                    <a:srgbClr val="FF0000"/>
                  </a:solidFill>
                  <a:round/>
                  <a:headEnd/>
                  <a:tailEnd/>
                </a:ln>
              </p:spPr>
              <p:txBody>
                <a:bodyPr/>
                <a:lstStyle/>
                <a:p>
                  <a:endParaRPr lang="en-US"/>
                </a:p>
              </p:txBody>
            </p:sp>
            <p:sp>
              <p:nvSpPr>
                <p:cNvPr id="3215" name="Line 188668"/>
                <p:cNvSpPr>
                  <a:spLocks noChangeAspect="1" noChangeShapeType="1"/>
                </p:cNvSpPr>
                <p:nvPr/>
              </p:nvSpPr>
              <p:spPr bwMode="auto">
                <a:xfrm flipV="1">
                  <a:off x="-267" y="1654"/>
                  <a:ext cx="5" cy="6"/>
                </a:xfrm>
                <a:prstGeom prst="line">
                  <a:avLst/>
                </a:prstGeom>
                <a:noFill/>
                <a:ln w="12700">
                  <a:solidFill>
                    <a:srgbClr val="FF0000"/>
                  </a:solidFill>
                  <a:round/>
                  <a:headEnd/>
                  <a:tailEnd/>
                </a:ln>
              </p:spPr>
              <p:txBody>
                <a:bodyPr/>
                <a:lstStyle/>
                <a:p>
                  <a:endParaRPr lang="en-US"/>
                </a:p>
              </p:txBody>
            </p:sp>
            <p:sp>
              <p:nvSpPr>
                <p:cNvPr id="3216" name="Line 188669"/>
                <p:cNvSpPr>
                  <a:spLocks noChangeAspect="1" noChangeShapeType="1"/>
                </p:cNvSpPr>
                <p:nvPr/>
              </p:nvSpPr>
              <p:spPr bwMode="auto">
                <a:xfrm>
                  <a:off x="-267" y="1536"/>
                  <a:ext cx="5" cy="1"/>
                </a:xfrm>
                <a:prstGeom prst="line">
                  <a:avLst/>
                </a:prstGeom>
                <a:noFill/>
                <a:ln w="12700">
                  <a:solidFill>
                    <a:srgbClr val="FF0000"/>
                  </a:solidFill>
                  <a:round/>
                  <a:headEnd/>
                  <a:tailEnd/>
                </a:ln>
              </p:spPr>
              <p:txBody>
                <a:bodyPr/>
                <a:lstStyle/>
                <a:p>
                  <a:endParaRPr lang="en-US"/>
                </a:p>
              </p:txBody>
            </p:sp>
            <p:sp>
              <p:nvSpPr>
                <p:cNvPr id="3217" name="Line 188670"/>
                <p:cNvSpPr>
                  <a:spLocks noChangeAspect="1" noChangeShapeType="1"/>
                </p:cNvSpPr>
                <p:nvPr/>
              </p:nvSpPr>
              <p:spPr bwMode="auto">
                <a:xfrm flipV="1">
                  <a:off x="-267" y="2103"/>
                  <a:ext cx="0" cy="6"/>
                </a:xfrm>
                <a:prstGeom prst="line">
                  <a:avLst/>
                </a:prstGeom>
                <a:noFill/>
                <a:ln w="12700">
                  <a:solidFill>
                    <a:srgbClr val="FF0000"/>
                  </a:solidFill>
                  <a:round/>
                  <a:headEnd/>
                  <a:tailEnd/>
                </a:ln>
              </p:spPr>
              <p:txBody>
                <a:bodyPr/>
                <a:lstStyle/>
                <a:p>
                  <a:endParaRPr lang="en-US"/>
                </a:p>
              </p:txBody>
            </p:sp>
            <p:sp>
              <p:nvSpPr>
                <p:cNvPr id="3218" name="Line 188671"/>
                <p:cNvSpPr>
                  <a:spLocks noChangeAspect="1" noChangeShapeType="1"/>
                </p:cNvSpPr>
                <p:nvPr/>
              </p:nvSpPr>
              <p:spPr bwMode="auto">
                <a:xfrm flipV="1">
                  <a:off x="-267" y="1727"/>
                  <a:ext cx="5" cy="6"/>
                </a:xfrm>
                <a:prstGeom prst="line">
                  <a:avLst/>
                </a:prstGeom>
                <a:noFill/>
                <a:ln w="12700">
                  <a:solidFill>
                    <a:srgbClr val="FF0000"/>
                  </a:solidFill>
                  <a:round/>
                  <a:headEnd/>
                  <a:tailEnd/>
                </a:ln>
              </p:spPr>
              <p:txBody>
                <a:bodyPr/>
                <a:lstStyle/>
                <a:p>
                  <a:endParaRPr lang="en-US"/>
                </a:p>
              </p:txBody>
            </p:sp>
            <p:sp>
              <p:nvSpPr>
                <p:cNvPr id="3219" name="Line 188672"/>
                <p:cNvSpPr>
                  <a:spLocks noChangeAspect="1" noChangeShapeType="1"/>
                </p:cNvSpPr>
                <p:nvPr/>
              </p:nvSpPr>
              <p:spPr bwMode="auto">
                <a:xfrm flipH="1">
                  <a:off x="-273" y="874"/>
                  <a:ext cx="6" cy="1"/>
                </a:xfrm>
                <a:prstGeom prst="line">
                  <a:avLst/>
                </a:prstGeom>
                <a:noFill/>
                <a:ln w="12700">
                  <a:solidFill>
                    <a:srgbClr val="FF0000"/>
                  </a:solidFill>
                  <a:round/>
                  <a:headEnd/>
                  <a:tailEnd/>
                </a:ln>
              </p:spPr>
              <p:txBody>
                <a:bodyPr/>
                <a:lstStyle/>
                <a:p>
                  <a:endParaRPr lang="en-US"/>
                </a:p>
              </p:txBody>
            </p:sp>
            <p:sp>
              <p:nvSpPr>
                <p:cNvPr id="3220" name="Line 188673"/>
                <p:cNvSpPr>
                  <a:spLocks noChangeAspect="1" noChangeShapeType="1"/>
                </p:cNvSpPr>
                <p:nvPr/>
              </p:nvSpPr>
              <p:spPr bwMode="auto">
                <a:xfrm>
                  <a:off x="-273" y="740"/>
                  <a:ext cx="1" cy="5"/>
                </a:xfrm>
                <a:prstGeom prst="line">
                  <a:avLst/>
                </a:prstGeom>
                <a:noFill/>
                <a:ln w="12700">
                  <a:solidFill>
                    <a:srgbClr val="FF0000"/>
                  </a:solidFill>
                  <a:round/>
                  <a:headEnd/>
                  <a:tailEnd/>
                </a:ln>
              </p:spPr>
              <p:txBody>
                <a:bodyPr/>
                <a:lstStyle/>
                <a:p>
                  <a:endParaRPr lang="en-US"/>
                </a:p>
              </p:txBody>
            </p:sp>
            <p:sp>
              <p:nvSpPr>
                <p:cNvPr id="3221" name="Line 188674"/>
                <p:cNvSpPr>
                  <a:spLocks noChangeAspect="1" noChangeShapeType="1"/>
                </p:cNvSpPr>
                <p:nvPr/>
              </p:nvSpPr>
              <p:spPr bwMode="auto">
                <a:xfrm flipV="1">
                  <a:off x="-273" y="1845"/>
                  <a:ext cx="11" cy="5"/>
                </a:xfrm>
                <a:prstGeom prst="line">
                  <a:avLst/>
                </a:prstGeom>
                <a:noFill/>
                <a:ln w="12700">
                  <a:solidFill>
                    <a:srgbClr val="FF0000"/>
                  </a:solidFill>
                  <a:round/>
                  <a:headEnd/>
                  <a:tailEnd/>
                </a:ln>
              </p:spPr>
              <p:txBody>
                <a:bodyPr/>
                <a:lstStyle/>
                <a:p>
                  <a:endParaRPr lang="en-US"/>
                </a:p>
              </p:txBody>
            </p:sp>
            <p:sp>
              <p:nvSpPr>
                <p:cNvPr id="3222" name="Line 188675"/>
                <p:cNvSpPr>
                  <a:spLocks noChangeAspect="1" noChangeShapeType="1"/>
                </p:cNvSpPr>
                <p:nvPr/>
              </p:nvSpPr>
              <p:spPr bwMode="auto">
                <a:xfrm>
                  <a:off x="-273" y="1744"/>
                  <a:ext cx="6" cy="1"/>
                </a:xfrm>
                <a:prstGeom prst="line">
                  <a:avLst/>
                </a:prstGeom>
                <a:noFill/>
                <a:ln w="12700">
                  <a:solidFill>
                    <a:srgbClr val="FF0000"/>
                  </a:solidFill>
                  <a:round/>
                  <a:headEnd/>
                  <a:tailEnd/>
                </a:ln>
              </p:spPr>
              <p:txBody>
                <a:bodyPr/>
                <a:lstStyle/>
                <a:p>
                  <a:endParaRPr lang="en-US"/>
                </a:p>
              </p:txBody>
            </p:sp>
            <p:sp>
              <p:nvSpPr>
                <p:cNvPr id="3223" name="Line 188676"/>
                <p:cNvSpPr>
                  <a:spLocks noChangeAspect="1" noChangeShapeType="1"/>
                </p:cNvSpPr>
                <p:nvPr/>
              </p:nvSpPr>
              <p:spPr bwMode="auto">
                <a:xfrm flipV="1">
                  <a:off x="-273" y="1783"/>
                  <a:ext cx="11" cy="6"/>
                </a:xfrm>
                <a:prstGeom prst="line">
                  <a:avLst/>
                </a:prstGeom>
                <a:noFill/>
                <a:ln w="12700">
                  <a:solidFill>
                    <a:srgbClr val="FF0000"/>
                  </a:solidFill>
                  <a:round/>
                  <a:headEnd/>
                  <a:tailEnd/>
                </a:ln>
              </p:spPr>
              <p:txBody>
                <a:bodyPr/>
                <a:lstStyle/>
                <a:p>
                  <a:endParaRPr lang="en-US"/>
                </a:p>
              </p:txBody>
            </p:sp>
            <p:sp>
              <p:nvSpPr>
                <p:cNvPr id="3224" name="Line 188677"/>
                <p:cNvSpPr>
                  <a:spLocks noChangeAspect="1" noChangeShapeType="1"/>
                </p:cNvSpPr>
                <p:nvPr/>
              </p:nvSpPr>
              <p:spPr bwMode="auto">
                <a:xfrm>
                  <a:off x="-273" y="975"/>
                  <a:ext cx="6" cy="6"/>
                </a:xfrm>
                <a:prstGeom prst="line">
                  <a:avLst/>
                </a:prstGeom>
                <a:noFill/>
                <a:ln w="12700">
                  <a:solidFill>
                    <a:srgbClr val="FF0000"/>
                  </a:solidFill>
                  <a:round/>
                  <a:headEnd/>
                  <a:tailEnd/>
                </a:ln>
              </p:spPr>
              <p:txBody>
                <a:bodyPr/>
                <a:lstStyle/>
                <a:p>
                  <a:endParaRPr lang="en-US"/>
                </a:p>
              </p:txBody>
            </p:sp>
            <p:sp>
              <p:nvSpPr>
                <p:cNvPr id="3225" name="Line 188678"/>
                <p:cNvSpPr>
                  <a:spLocks noChangeAspect="1" noChangeShapeType="1"/>
                </p:cNvSpPr>
                <p:nvPr/>
              </p:nvSpPr>
              <p:spPr bwMode="auto">
                <a:xfrm>
                  <a:off x="-273" y="1357"/>
                  <a:ext cx="6" cy="6"/>
                </a:xfrm>
                <a:prstGeom prst="line">
                  <a:avLst/>
                </a:prstGeom>
                <a:noFill/>
                <a:ln w="12700">
                  <a:solidFill>
                    <a:srgbClr val="FF0000"/>
                  </a:solidFill>
                  <a:round/>
                  <a:headEnd/>
                  <a:tailEnd/>
                </a:ln>
              </p:spPr>
              <p:txBody>
                <a:bodyPr/>
                <a:lstStyle/>
                <a:p>
                  <a:endParaRPr lang="en-US"/>
                </a:p>
              </p:txBody>
            </p:sp>
            <p:sp>
              <p:nvSpPr>
                <p:cNvPr id="3226" name="Line 188679"/>
                <p:cNvSpPr>
                  <a:spLocks noChangeAspect="1" noChangeShapeType="1"/>
                </p:cNvSpPr>
                <p:nvPr/>
              </p:nvSpPr>
              <p:spPr bwMode="auto">
                <a:xfrm>
                  <a:off x="-273" y="1749"/>
                  <a:ext cx="6" cy="1"/>
                </a:xfrm>
                <a:prstGeom prst="line">
                  <a:avLst/>
                </a:prstGeom>
                <a:noFill/>
                <a:ln w="12700">
                  <a:solidFill>
                    <a:srgbClr val="FF0000"/>
                  </a:solidFill>
                  <a:round/>
                  <a:headEnd/>
                  <a:tailEnd/>
                </a:ln>
              </p:spPr>
              <p:txBody>
                <a:bodyPr/>
                <a:lstStyle/>
                <a:p>
                  <a:endParaRPr lang="en-US"/>
                </a:p>
              </p:txBody>
            </p:sp>
            <p:sp>
              <p:nvSpPr>
                <p:cNvPr id="3227" name="Line 188680"/>
                <p:cNvSpPr>
                  <a:spLocks noChangeAspect="1" noChangeShapeType="1"/>
                </p:cNvSpPr>
                <p:nvPr/>
              </p:nvSpPr>
              <p:spPr bwMode="auto">
                <a:xfrm>
                  <a:off x="-273" y="1721"/>
                  <a:ext cx="6" cy="1"/>
                </a:xfrm>
                <a:prstGeom prst="line">
                  <a:avLst/>
                </a:prstGeom>
                <a:noFill/>
                <a:ln w="12700">
                  <a:solidFill>
                    <a:srgbClr val="FF0000"/>
                  </a:solidFill>
                  <a:round/>
                  <a:headEnd/>
                  <a:tailEnd/>
                </a:ln>
              </p:spPr>
              <p:txBody>
                <a:bodyPr/>
                <a:lstStyle/>
                <a:p>
                  <a:endParaRPr lang="en-US"/>
                </a:p>
              </p:txBody>
            </p:sp>
            <p:sp>
              <p:nvSpPr>
                <p:cNvPr id="3228" name="Line 188681"/>
                <p:cNvSpPr>
                  <a:spLocks noChangeAspect="1" noChangeShapeType="1"/>
                </p:cNvSpPr>
                <p:nvPr/>
              </p:nvSpPr>
              <p:spPr bwMode="auto">
                <a:xfrm>
                  <a:off x="-273" y="745"/>
                  <a:ext cx="1" cy="6"/>
                </a:xfrm>
                <a:prstGeom prst="line">
                  <a:avLst/>
                </a:prstGeom>
                <a:noFill/>
                <a:ln w="12700">
                  <a:solidFill>
                    <a:srgbClr val="FF0000"/>
                  </a:solidFill>
                  <a:round/>
                  <a:headEnd/>
                  <a:tailEnd/>
                </a:ln>
              </p:spPr>
              <p:txBody>
                <a:bodyPr/>
                <a:lstStyle/>
                <a:p>
                  <a:endParaRPr lang="en-US"/>
                </a:p>
              </p:txBody>
            </p:sp>
            <p:sp>
              <p:nvSpPr>
                <p:cNvPr id="3229" name="Line 188682"/>
                <p:cNvSpPr>
                  <a:spLocks noChangeAspect="1" noChangeShapeType="1"/>
                </p:cNvSpPr>
                <p:nvPr/>
              </p:nvSpPr>
              <p:spPr bwMode="auto">
                <a:xfrm>
                  <a:off x="-273" y="1570"/>
                  <a:ext cx="6" cy="1"/>
                </a:xfrm>
                <a:prstGeom prst="line">
                  <a:avLst/>
                </a:prstGeom>
                <a:noFill/>
                <a:ln w="12700">
                  <a:solidFill>
                    <a:srgbClr val="FF0000"/>
                  </a:solidFill>
                  <a:round/>
                  <a:headEnd/>
                  <a:tailEnd/>
                </a:ln>
              </p:spPr>
              <p:txBody>
                <a:bodyPr/>
                <a:lstStyle/>
                <a:p>
                  <a:endParaRPr lang="en-US"/>
                </a:p>
              </p:txBody>
            </p:sp>
            <p:sp>
              <p:nvSpPr>
                <p:cNvPr id="3230" name="Line 188683"/>
                <p:cNvSpPr>
                  <a:spLocks noChangeAspect="1" noChangeShapeType="1"/>
                </p:cNvSpPr>
                <p:nvPr/>
              </p:nvSpPr>
              <p:spPr bwMode="auto">
                <a:xfrm>
                  <a:off x="-273" y="874"/>
                  <a:ext cx="1" cy="6"/>
                </a:xfrm>
                <a:prstGeom prst="line">
                  <a:avLst/>
                </a:prstGeom>
                <a:noFill/>
                <a:ln w="12700">
                  <a:solidFill>
                    <a:srgbClr val="FF0000"/>
                  </a:solidFill>
                  <a:round/>
                  <a:headEnd/>
                  <a:tailEnd/>
                </a:ln>
              </p:spPr>
              <p:txBody>
                <a:bodyPr/>
                <a:lstStyle/>
                <a:p>
                  <a:endParaRPr lang="en-US"/>
                </a:p>
              </p:txBody>
            </p:sp>
            <p:sp>
              <p:nvSpPr>
                <p:cNvPr id="3231" name="Line 188684"/>
                <p:cNvSpPr>
                  <a:spLocks noChangeAspect="1" noChangeShapeType="1"/>
                </p:cNvSpPr>
                <p:nvPr/>
              </p:nvSpPr>
              <p:spPr bwMode="auto">
                <a:xfrm>
                  <a:off x="-273" y="2109"/>
                  <a:ext cx="6" cy="1"/>
                </a:xfrm>
                <a:prstGeom prst="line">
                  <a:avLst/>
                </a:prstGeom>
                <a:noFill/>
                <a:ln w="12700">
                  <a:solidFill>
                    <a:srgbClr val="FF0000"/>
                  </a:solidFill>
                  <a:round/>
                  <a:headEnd/>
                  <a:tailEnd/>
                </a:ln>
              </p:spPr>
              <p:txBody>
                <a:bodyPr/>
                <a:lstStyle/>
                <a:p>
                  <a:endParaRPr lang="en-US"/>
                </a:p>
              </p:txBody>
            </p:sp>
            <p:sp>
              <p:nvSpPr>
                <p:cNvPr id="3232" name="Line 188685"/>
                <p:cNvSpPr>
                  <a:spLocks noChangeAspect="1" noChangeShapeType="1"/>
                </p:cNvSpPr>
                <p:nvPr/>
              </p:nvSpPr>
              <p:spPr bwMode="auto">
                <a:xfrm>
                  <a:off x="-273" y="1526"/>
                  <a:ext cx="6" cy="4"/>
                </a:xfrm>
                <a:prstGeom prst="line">
                  <a:avLst/>
                </a:prstGeom>
                <a:noFill/>
                <a:ln w="12700">
                  <a:solidFill>
                    <a:srgbClr val="FF0000"/>
                  </a:solidFill>
                  <a:round/>
                  <a:headEnd/>
                  <a:tailEnd/>
                </a:ln>
              </p:spPr>
              <p:txBody>
                <a:bodyPr/>
                <a:lstStyle/>
                <a:p>
                  <a:endParaRPr lang="en-US"/>
                </a:p>
              </p:txBody>
            </p:sp>
            <p:sp>
              <p:nvSpPr>
                <p:cNvPr id="3233" name="Line 188686"/>
                <p:cNvSpPr>
                  <a:spLocks noChangeAspect="1" noChangeShapeType="1"/>
                </p:cNvSpPr>
                <p:nvPr/>
              </p:nvSpPr>
              <p:spPr bwMode="auto">
                <a:xfrm>
                  <a:off x="-273" y="970"/>
                  <a:ext cx="1" cy="5"/>
                </a:xfrm>
                <a:prstGeom prst="line">
                  <a:avLst/>
                </a:prstGeom>
                <a:noFill/>
                <a:ln w="12700">
                  <a:solidFill>
                    <a:srgbClr val="FF0000"/>
                  </a:solidFill>
                  <a:round/>
                  <a:headEnd/>
                  <a:tailEnd/>
                </a:ln>
              </p:spPr>
              <p:txBody>
                <a:bodyPr/>
                <a:lstStyle/>
                <a:p>
                  <a:endParaRPr lang="en-US"/>
                </a:p>
              </p:txBody>
            </p:sp>
            <p:sp>
              <p:nvSpPr>
                <p:cNvPr id="3234" name="Line 188687"/>
                <p:cNvSpPr>
                  <a:spLocks noChangeAspect="1" noChangeShapeType="1"/>
                </p:cNvSpPr>
                <p:nvPr/>
              </p:nvSpPr>
              <p:spPr bwMode="auto">
                <a:xfrm>
                  <a:off x="-273" y="1526"/>
                  <a:ext cx="6" cy="0"/>
                </a:xfrm>
                <a:prstGeom prst="line">
                  <a:avLst/>
                </a:prstGeom>
                <a:noFill/>
                <a:ln w="12700">
                  <a:solidFill>
                    <a:srgbClr val="FF0000"/>
                  </a:solidFill>
                  <a:round/>
                  <a:headEnd/>
                  <a:tailEnd/>
                </a:ln>
              </p:spPr>
              <p:txBody>
                <a:bodyPr/>
                <a:lstStyle/>
                <a:p>
                  <a:endParaRPr lang="en-US"/>
                </a:p>
              </p:txBody>
            </p:sp>
            <p:sp>
              <p:nvSpPr>
                <p:cNvPr id="3235" name="Line 188688"/>
                <p:cNvSpPr>
                  <a:spLocks noChangeAspect="1" noChangeShapeType="1"/>
                </p:cNvSpPr>
                <p:nvPr/>
              </p:nvSpPr>
              <p:spPr bwMode="auto">
                <a:xfrm>
                  <a:off x="-273" y="1660"/>
                  <a:ext cx="6" cy="1"/>
                </a:xfrm>
                <a:prstGeom prst="line">
                  <a:avLst/>
                </a:prstGeom>
                <a:noFill/>
                <a:ln w="12700">
                  <a:solidFill>
                    <a:srgbClr val="FF0000"/>
                  </a:solidFill>
                  <a:round/>
                  <a:headEnd/>
                  <a:tailEnd/>
                </a:ln>
              </p:spPr>
              <p:txBody>
                <a:bodyPr/>
                <a:lstStyle/>
                <a:p>
                  <a:endParaRPr lang="en-US"/>
                </a:p>
              </p:txBody>
            </p:sp>
            <p:sp>
              <p:nvSpPr>
                <p:cNvPr id="3236" name="Line 188689"/>
                <p:cNvSpPr>
                  <a:spLocks noChangeAspect="1" noChangeShapeType="1"/>
                </p:cNvSpPr>
                <p:nvPr/>
              </p:nvSpPr>
              <p:spPr bwMode="auto">
                <a:xfrm>
                  <a:off x="-273" y="1228"/>
                  <a:ext cx="6" cy="6"/>
                </a:xfrm>
                <a:prstGeom prst="line">
                  <a:avLst/>
                </a:prstGeom>
                <a:noFill/>
                <a:ln w="12700">
                  <a:solidFill>
                    <a:srgbClr val="FF0000"/>
                  </a:solidFill>
                  <a:round/>
                  <a:headEnd/>
                  <a:tailEnd/>
                </a:ln>
              </p:spPr>
              <p:txBody>
                <a:bodyPr/>
                <a:lstStyle/>
                <a:p>
                  <a:endParaRPr lang="en-US"/>
                </a:p>
              </p:txBody>
            </p:sp>
            <p:sp>
              <p:nvSpPr>
                <p:cNvPr id="3237" name="Line 188690"/>
                <p:cNvSpPr>
                  <a:spLocks noChangeAspect="1" noChangeShapeType="1"/>
                </p:cNvSpPr>
                <p:nvPr/>
              </p:nvSpPr>
              <p:spPr bwMode="auto">
                <a:xfrm flipH="1">
                  <a:off x="-279" y="751"/>
                  <a:ext cx="6" cy="1"/>
                </a:xfrm>
                <a:prstGeom prst="line">
                  <a:avLst/>
                </a:prstGeom>
                <a:noFill/>
                <a:ln w="12700">
                  <a:solidFill>
                    <a:srgbClr val="FF0000"/>
                  </a:solidFill>
                  <a:round/>
                  <a:headEnd/>
                  <a:tailEnd/>
                </a:ln>
              </p:spPr>
              <p:txBody>
                <a:bodyPr/>
                <a:lstStyle/>
                <a:p>
                  <a:endParaRPr lang="en-US"/>
                </a:p>
              </p:txBody>
            </p:sp>
            <p:sp>
              <p:nvSpPr>
                <p:cNvPr id="3238" name="Line 188691"/>
                <p:cNvSpPr>
                  <a:spLocks noChangeAspect="1" noChangeShapeType="1"/>
                </p:cNvSpPr>
                <p:nvPr/>
              </p:nvSpPr>
              <p:spPr bwMode="auto">
                <a:xfrm>
                  <a:off x="-273" y="1733"/>
                  <a:ext cx="6" cy="1"/>
                </a:xfrm>
                <a:prstGeom prst="line">
                  <a:avLst/>
                </a:prstGeom>
                <a:noFill/>
                <a:ln w="12700">
                  <a:solidFill>
                    <a:srgbClr val="FF0000"/>
                  </a:solidFill>
                  <a:round/>
                  <a:headEnd/>
                  <a:tailEnd/>
                </a:ln>
              </p:spPr>
              <p:txBody>
                <a:bodyPr/>
                <a:lstStyle/>
                <a:p>
                  <a:endParaRPr lang="en-US"/>
                </a:p>
              </p:txBody>
            </p:sp>
            <p:sp>
              <p:nvSpPr>
                <p:cNvPr id="3239" name="Line 188692"/>
                <p:cNvSpPr>
                  <a:spLocks noChangeAspect="1" noChangeShapeType="1"/>
                </p:cNvSpPr>
                <p:nvPr/>
              </p:nvSpPr>
              <p:spPr bwMode="auto">
                <a:xfrm flipV="1">
                  <a:off x="-273" y="1536"/>
                  <a:ext cx="6" cy="6"/>
                </a:xfrm>
                <a:prstGeom prst="line">
                  <a:avLst/>
                </a:prstGeom>
                <a:noFill/>
                <a:ln w="12700">
                  <a:solidFill>
                    <a:srgbClr val="FF0000"/>
                  </a:solidFill>
                  <a:round/>
                  <a:headEnd/>
                  <a:tailEnd/>
                </a:ln>
              </p:spPr>
              <p:txBody>
                <a:bodyPr/>
                <a:lstStyle/>
                <a:p>
                  <a:endParaRPr lang="en-US"/>
                </a:p>
              </p:txBody>
            </p:sp>
            <p:sp>
              <p:nvSpPr>
                <p:cNvPr id="3240" name="Line 188693"/>
                <p:cNvSpPr>
                  <a:spLocks noChangeAspect="1" noChangeShapeType="1"/>
                </p:cNvSpPr>
                <p:nvPr/>
              </p:nvSpPr>
              <p:spPr bwMode="auto">
                <a:xfrm flipH="1">
                  <a:off x="-279" y="880"/>
                  <a:ext cx="6" cy="6"/>
                </a:xfrm>
                <a:prstGeom prst="line">
                  <a:avLst/>
                </a:prstGeom>
                <a:noFill/>
                <a:ln w="12700">
                  <a:solidFill>
                    <a:srgbClr val="FF0000"/>
                  </a:solidFill>
                  <a:round/>
                  <a:headEnd/>
                  <a:tailEnd/>
                </a:ln>
              </p:spPr>
              <p:txBody>
                <a:bodyPr/>
                <a:lstStyle/>
                <a:p>
                  <a:endParaRPr lang="en-US"/>
                </a:p>
              </p:txBody>
            </p:sp>
            <p:sp>
              <p:nvSpPr>
                <p:cNvPr id="3241" name="Line 188694"/>
                <p:cNvSpPr>
                  <a:spLocks noChangeAspect="1" noChangeShapeType="1"/>
                </p:cNvSpPr>
                <p:nvPr/>
              </p:nvSpPr>
              <p:spPr bwMode="auto">
                <a:xfrm flipV="1">
                  <a:off x="-273" y="2109"/>
                  <a:ext cx="1" cy="5"/>
                </a:xfrm>
                <a:prstGeom prst="line">
                  <a:avLst/>
                </a:prstGeom>
                <a:noFill/>
                <a:ln w="12700">
                  <a:solidFill>
                    <a:srgbClr val="FF0000"/>
                  </a:solidFill>
                  <a:round/>
                  <a:headEnd/>
                  <a:tailEnd/>
                </a:ln>
              </p:spPr>
              <p:txBody>
                <a:bodyPr/>
                <a:lstStyle/>
                <a:p>
                  <a:endParaRPr lang="en-US"/>
                </a:p>
              </p:txBody>
            </p:sp>
            <p:sp>
              <p:nvSpPr>
                <p:cNvPr id="3242" name="Line 188695"/>
                <p:cNvSpPr>
                  <a:spLocks noChangeAspect="1" noChangeShapeType="1"/>
                </p:cNvSpPr>
                <p:nvPr/>
              </p:nvSpPr>
              <p:spPr bwMode="auto">
                <a:xfrm flipV="1">
                  <a:off x="-279" y="1749"/>
                  <a:ext cx="6" cy="6"/>
                </a:xfrm>
                <a:prstGeom prst="line">
                  <a:avLst/>
                </a:prstGeom>
                <a:noFill/>
                <a:ln w="12700">
                  <a:solidFill>
                    <a:srgbClr val="FF0000"/>
                  </a:solidFill>
                  <a:round/>
                  <a:headEnd/>
                  <a:tailEnd/>
                </a:ln>
              </p:spPr>
              <p:txBody>
                <a:bodyPr/>
                <a:lstStyle/>
                <a:p>
                  <a:endParaRPr lang="en-US"/>
                </a:p>
              </p:txBody>
            </p:sp>
            <p:sp>
              <p:nvSpPr>
                <p:cNvPr id="3243" name="Line 188696"/>
                <p:cNvSpPr>
                  <a:spLocks noChangeAspect="1" noChangeShapeType="1"/>
                </p:cNvSpPr>
                <p:nvPr/>
              </p:nvSpPr>
              <p:spPr bwMode="auto">
                <a:xfrm>
                  <a:off x="-279" y="1789"/>
                  <a:ext cx="6" cy="1"/>
                </a:xfrm>
                <a:prstGeom prst="line">
                  <a:avLst/>
                </a:prstGeom>
                <a:noFill/>
                <a:ln w="12700">
                  <a:solidFill>
                    <a:srgbClr val="FF0000"/>
                  </a:solidFill>
                  <a:round/>
                  <a:headEnd/>
                  <a:tailEnd/>
                </a:ln>
              </p:spPr>
              <p:txBody>
                <a:bodyPr/>
                <a:lstStyle/>
                <a:p>
                  <a:endParaRPr lang="en-US"/>
                </a:p>
              </p:txBody>
            </p:sp>
            <p:sp>
              <p:nvSpPr>
                <p:cNvPr id="3244" name="Line 188697"/>
                <p:cNvSpPr>
                  <a:spLocks noChangeAspect="1" noChangeShapeType="1"/>
                </p:cNvSpPr>
                <p:nvPr/>
              </p:nvSpPr>
              <p:spPr bwMode="auto">
                <a:xfrm>
                  <a:off x="-279" y="1721"/>
                  <a:ext cx="6" cy="1"/>
                </a:xfrm>
                <a:prstGeom prst="line">
                  <a:avLst/>
                </a:prstGeom>
                <a:noFill/>
                <a:ln w="12700">
                  <a:solidFill>
                    <a:srgbClr val="FF0000"/>
                  </a:solidFill>
                  <a:round/>
                  <a:headEnd/>
                  <a:tailEnd/>
                </a:ln>
              </p:spPr>
              <p:txBody>
                <a:bodyPr/>
                <a:lstStyle/>
                <a:p>
                  <a:endParaRPr lang="en-US"/>
                </a:p>
              </p:txBody>
            </p:sp>
            <p:sp>
              <p:nvSpPr>
                <p:cNvPr id="3245" name="Line 188698"/>
                <p:cNvSpPr>
                  <a:spLocks noChangeAspect="1" noChangeShapeType="1"/>
                </p:cNvSpPr>
                <p:nvPr/>
              </p:nvSpPr>
              <p:spPr bwMode="auto">
                <a:xfrm>
                  <a:off x="-279" y="751"/>
                  <a:ext cx="1" cy="11"/>
                </a:xfrm>
                <a:prstGeom prst="line">
                  <a:avLst/>
                </a:prstGeom>
                <a:noFill/>
                <a:ln w="12700">
                  <a:solidFill>
                    <a:srgbClr val="FF0000"/>
                  </a:solidFill>
                  <a:round/>
                  <a:headEnd/>
                  <a:tailEnd/>
                </a:ln>
              </p:spPr>
              <p:txBody>
                <a:bodyPr/>
                <a:lstStyle/>
                <a:p>
                  <a:endParaRPr lang="en-US"/>
                </a:p>
              </p:txBody>
            </p:sp>
            <p:sp>
              <p:nvSpPr>
                <p:cNvPr id="3246" name="Line 188699"/>
                <p:cNvSpPr>
                  <a:spLocks noChangeAspect="1" noChangeShapeType="1"/>
                </p:cNvSpPr>
                <p:nvPr/>
              </p:nvSpPr>
              <p:spPr bwMode="auto">
                <a:xfrm>
                  <a:off x="-279" y="1744"/>
                  <a:ext cx="6" cy="1"/>
                </a:xfrm>
                <a:prstGeom prst="line">
                  <a:avLst/>
                </a:prstGeom>
                <a:noFill/>
                <a:ln w="12700">
                  <a:solidFill>
                    <a:srgbClr val="FF0000"/>
                  </a:solidFill>
                  <a:round/>
                  <a:headEnd/>
                  <a:tailEnd/>
                </a:ln>
              </p:spPr>
              <p:txBody>
                <a:bodyPr/>
                <a:lstStyle/>
                <a:p>
                  <a:endParaRPr lang="en-US"/>
                </a:p>
              </p:txBody>
            </p:sp>
            <p:sp>
              <p:nvSpPr>
                <p:cNvPr id="3247" name="Line 188700"/>
                <p:cNvSpPr>
                  <a:spLocks noChangeAspect="1" noChangeShapeType="1"/>
                </p:cNvSpPr>
                <p:nvPr/>
              </p:nvSpPr>
              <p:spPr bwMode="auto">
                <a:xfrm>
                  <a:off x="-279" y="1526"/>
                  <a:ext cx="6" cy="0"/>
                </a:xfrm>
                <a:prstGeom prst="line">
                  <a:avLst/>
                </a:prstGeom>
                <a:noFill/>
                <a:ln w="12700">
                  <a:solidFill>
                    <a:srgbClr val="FF0000"/>
                  </a:solidFill>
                  <a:round/>
                  <a:headEnd/>
                  <a:tailEnd/>
                </a:ln>
              </p:spPr>
              <p:txBody>
                <a:bodyPr/>
                <a:lstStyle/>
                <a:p>
                  <a:endParaRPr lang="en-US"/>
                </a:p>
              </p:txBody>
            </p:sp>
            <p:sp>
              <p:nvSpPr>
                <p:cNvPr id="3248" name="Line 188701"/>
                <p:cNvSpPr>
                  <a:spLocks noChangeAspect="1" noChangeShapeType="1"/>
                </p:cNvSpPr>
                <p:nvPr/>
              </p:nvSpPr>
              <p:spPr bwMode="auto">
                <a:xfrm>
                  <a:off x="-279" y="964"/>
                  <a:ext cx="6" cy="6"/>
                </a:xfrm>
                <a:prstGeom prst="line">
                  <a:avLst/>
                </a:prstGeom>
                <a:noFill/>
                <a:ln w="12700">
                  <a:solidFill>
                    <a:srgbClr val="FF0000"/>
                  </a:solidFill>
                  <a:round/>
                  <a:headEnd/>
                  <a:tailEnd/>
                </a:ln>
              </p:spPr>
              <p:txBody>
                <a:bodyPr/>
                <a:lstStyle/>
                <a:p>
                  <a:endParaRPr lang="en-US"/>
                </a:p>
              </p:txBody>
            </p:sp>
            <p:sp>
              <p:nvSpPr>
                <p:cNvPr id="3249" name="Line 188702"/>
                <p:cNvSpPr>
                  <a:spLocks noChangeAspect="1" noChangeShapeType="1"/>
                </p:cNvSpPr>
                <p:nvPr/>
              </p:nvSpPr>
              <p:spPr bwMode="auto">
                <a:xfrm>
                  <a:off x="-279" y="1570"/>
                  <a:ext cx="6" cy="1"/>
                </a:xfrm>
                <a:prstGeom prst="line">
                  <a:avLst/>
                </a:prstGeom>
                <a:noFill/>
                <a:ln w="12700">
                  <a:solidFill>
                    <a:srgbClr val="FF0000"/>
                  </a:solidFill>
                  <a:round/>
                  <a:headEnd/>
                  <a:tailEnd/>
                </a:ln>
              </p:spPr>
              <p:txBody>
                <a:bodyPr/>
                <a:lstStyle/>
                <a:p>
                  <a:endParaRPr lang="en-US"/>
                </a:p>
              </p:txBody>
            </p:sp>
            <p:sp>
              <p:nvSpPr>
                <p:cNvPr id="3250" name="Line 188703"/>
                <p:cNvSpPr>
                  <a:spLocks noChangeAspect="1" noChangeShapeType="1"/>
                </p:cNvSpPr>
                <p:nvPr/>
              </p:nvSpPr>
              <p:spPr bwMode="auto">
                <a:xfrm>
                  <a:off x="-279" y="1526"/>
                  <a:ext cx="6" cy="0"/>
                </a:xfrm>
                <a:prstGeom prst="line">
                  <a:avLst/>
                </a:prstGeom>
                <a:noFill/>
                <a:ln w="12700">
                  <a:solidFill>
                    <a:srgbClr val="FF0000"/>
                  </a:solidFill>
                  <a:round/>
                  <a:headEnd/>
                  <a:tailEnd/>
                </a:ln>
              </p:spPr>
              <p:txBody>
                <a:bodyPr/>
                <a:lstStyle/>
                <a:p>
                  <a:endParaRPr lang="en-US"/>
                </a:p>
              </p:txBody>
            </p:sp>
            <p:sp>
              <p:nvSpPr>
                <p:cNvPr id="3251" name="Line 188704"/>
                <p:cNvSpPr>
                  <a:spLocks noChangeAspect="1" noChangeShapeType="1"/>
                </p:cNvSpPr>
                <p:nvPr/>
              </p:nvSpPr>
              <p:spPr bwMode="auto">
                <a:xfrm>
                  <a:off x="-279" y="1351"/>
                  <a:ext cx="6" cy="6"/>
                </a:xfrm>
                <a:prstGeom prst="line">
                  <a:avLst/>
                </a:prstGeom>
                <a:noFill/>
                <a:ln w="12700">
                  <a:solidFill>
                    <a:srgbClr val="FF0000"/>
                  </a:solidFill>
                  <a:round/>
                  <a:headEnd/>
                  <a:tailEnd/>
                </a:ln>
              </p:spPr>
              <p:txBody>
                <a:bodyPr/>
                <a:lstStyle/>
                <a:p>
                  <a:endParaRPr lang="en-US"/>
                </a:p>
              </p:txBody>
            </p:sp>
            <p:sp>
              <p:nvSpPr>
                <p:cNvPr id="3252" name="Line 188705"/>
                <p:cNvSpPr>
                  <a:spLocks noChangeAspect="1" noChangeShapeType="1"/>
                </p:cNvSpPr>
                <p:nvPr/>
              </p:nvSpPr>
              <p:spPr bwMode="auto">
                <a:xfrm>
                  <a:off x="-279" y="886"/>
                  <a:ext cx="1" cy="6"/>
                </a:xfrm>
                <a:prstGeom prst="line">
                  <a:avLst/>
                </a:prstGeom>
                <a:noFill/>
                <a:ln w="12700">
                  <a:solidFill>
                    <a:srgbClr val="FF0000"/>
                  </a:solidFill>
                  <a:round/>
                  <a:headEnd/>
                  <a:tailEnd/>
                </a:ln>
              </p:spPr>
              <p:txBody>
                <a:bodyPr/>
                <a:lstStyle/>
                <a:p>
                  <a:endParaRPr lang="en-US"/>
                </a:p>
              </p:txBody>
            </p:sp>
            <p:sp>
              <p:nvSpPr>
                <p:cNvPr id="3253" name="Line 188706"/>
                <p:cNvSpPr>
                  <a:spLocks noChangeAspect="1" noChangeShapeType="1"/>
                </p:cNvSpPr>
                <p:nvPr/>
              </p:nvSpPr>
              <p:spPr bwMode="auto">
                <a:xfrm>
                  <a:off x="-279" y="1542"/>
                  <a:ext cx="6" cy="1"/>
                </a:xfrm>
                <a:prstGeom prst="line">
                  <a:avLst/>
                </a:prstGeom>
                <a:noFill/>
                <a:ln w="12700">
                  <a:solidFill>
                    <a:srgbClr val="FF0000"/>
                  </a:solidFill>
                  <a:round/>
                  <a:headEnd/>
                  <a:tailEnd/>
                </a:ln>
              </p:spPr>
              <p:txBody>
                <a:bodyPr/>
                <a:lstStyle/>
                <a:p>
                  <a:endParaRPr lang="en-US"/>
                </a:p>
              </p:txBody>
            </p:sp>
            <p:sp>
              <p:nvSpPr>
                <p:cNvPr id="3254" name="Line 188707"/>
                <p:cNvSpPr>
                  <a:spLocks noChangeAspect="1" noChangeShapeType="1"/>
                </p:cNvSpPr>
                <p:nvPr/>
              </p:nvSpPr>
              <p:spPr bwMode="auto">
                <a:xfrm>
                  <a:off x="-279" y="1660"/>
                  <a:ext cx="6" cy="1"/>
                </a:xfrm>
                <a:prstGeom prst="line">
                  <a:avLst/>
                </a:prstGeom>
                <a:noFill/>
                <a:ln w="12700">
                  <a:solidFill>
                    <a:srgbClr val="FF0000"/>
                  </a:solidFill>
                  <a:round/>
                  <a:headEnd/>
                  <a:tailEnd/>
                </a:ln>
              </p:spPr>
              <p:txBody>
                <a:bodyPr/>
                <a:lstStyle/>
                <a:p>
                  <a:endParaRPr lang="en-US"/>
                </a:p>
              </p:txBody>
            </p:sp>
            <p:sp>
              <p:nvSpPr>
                <p:cNvPr id="3255" name="Line 188708"/>
                <p:cNvSpPr>
                  <a:spLocks noChangeAspect="1" noChangeShapeType="1"/>
                </p:cNvSpPr>
                <p:nvPr/>
              </p:nvSpPr>
              <p:spPr bwMode="auto">
                <a:xfrm>
                  <a:off x="-279" y="959"/>
                  <a:ext cx="1" cy="5"/>
                </a:xfrm>
                <a:prstGeom prst="line">
                  <a:avLst/>
                </a:prstGeom>
                <a:noFill/>
                <a:ln w="12700">
                  <a:solidFill>
                    <a:srgbClr val="FF0000"/>
                  </a:solidFill>
                  <a:round/>
                  <a:headEnd/>
                  <a:tailEnd/>
                </a:ln>
              </p:spPr>
              <p:txBody>
                <a:bodyPr/>
                <a:lstStyle/>
                <a:p>
                  <a:endParaRPr lang="en-US"/>
                </a:p>
              </p:txBody>
            </p:sp>
            <p:sp>
              <p:nvSpPr>
                <p:cNvPr id="3256" name="Line 188709"/>
                <p:cNvSpPr>
                  <a:spLocks noChangeAspect="1" noChangeShapeType="1"/>
                </p:cNvSpPr>
                <p:nvPr/>
              </p:nvSpPr>
              <p:spPr bwMode="auto">
                <a:xfrm>
                  <a:off x="-279" y="2114"/>
                  <a:ext cx="6" cy="1"/>
                </a:xfrm>
                <a:prstGeom prst="line">
                  <a:avLst/>
                </a:prstGeom>
                <a:noFill/>
                <a:ln w="12700">
                  <a:solidFill>
                    <a:srgbClr val="FF0000"/>
                  </a:solidFill>
                  <a:round/>
                  <a:headEnd/>
                  <a:tailEnd/>
                </a:ln>
              </p:spPr>
              <p:txBody>
                <a:bodyPr/>
                <a:lstStyle/>
                <a:p>
                  <a:endParaRPr lang="en-US"/>
                </a:p>
              </p:txBody>
            </p:sp>
            <p:sp>
              <p:nvSpPr>
                <p:cNvPr id="3257" name="Line 188710"/>
                <p:cNvSpPr>
                  <a:spLocks noChangeAspect="1" noChangeShapeType="1"/>
                </p:cNvSpPr>
                <p:nvPr/>
              </p:nvSpPr>
              <p:spPr bwMode="auto">
                <a:xfrm>
                  <a:off x="-279" y="892"/>
                  <a:ext cx="1" cy="5"/>
                </a:xfrm>
                <a:prstGeom prst="line">
                  <a:avLst/>
                </a:prstGeom>
                <a:noFill/>
                <a:ln w="12700">
                  <a:solidFill>
                    <a:srgbClr val="FF0000"/>
                  </a:solidFill>
                  <a:round/>
                  <a:headEnd/>
                  <a:tailEnd/>
                </a:ln>
              </p:spPr>
              <p:txBody>
                <a:bodyPr/>
                <a:lstStyle/>
                <a:p>
                  <a:endParaRPr lang="en-US"/>
                </a:p>
              </p:txBody>
            </p:sp>
            <p:sp>
              <p:nvSpPr>
                <p:cNvPr id="3258" name="Line 188711"/>
                <p:cNvSpPr>
                  <a:spLocks noChangeAspect="1" noChangeShapeType="1"/>
                </p:cNvSpPr>
                <p:nvPr/>
              </p:nvSpPr>
              <p:spPr bwMode="auto">
                <a:xfrm flipV="1">
                  <a:off x="-279" y="1733"/>
                  <a:ext cx="6" cy="6"/>
                </a:xfrm>
                <a:prstGeom prst="line">
                  <a:avLst/>
                </a:prstGeom>
                <a:noFill/>
                <a:ln w="12700">
                  <a:solidFill>
                    <a:srgbClr val="FF0000"/>
                  </a:solidFill>
                  <a:round/>
                  <a:headEnd/>
                  <a:tailEnd/>
                </a:ln>
              </p:spPr>
              <p:txBody>
                <a:bodyPr/>
                <a:lstStyle/>
                <a:p>
                  <a:endParaRPr lang="en-US"/>
                </a:p>
              </p:txBody>
            </p:sp>
            <p:sp>
              <p:nvSpPr>
                <p:cNvPr id="3259" name="Line 188712"/>
                <p:cNvSpPr>
                  <a:spLocks noChangeAspect="1" noChangeShapeType="1"/>
                </p:cNvSpPr>
                <p:nvPr/>
              </p:nvSpPr>
              <p:spPr bwMode="auto">
                <a:xfrm>
                  <a:off x="-279" y="1228"/>
                  <a:ext cx="6" cy="1"/>
                </a:xfrm>
                <a:prstGeom prst="line">
                  <a:avLst/>
                </a:prstGeom>
                <a:noFill/>
                <a:ln w="12700">
                  <a:solidFill>
                    <a:srgbClr val="FF0000"/>
                  </a:solidFill>
                  <a:round/>
                  <a:headEnd/>
                  <a:tailEnd/>
                </a:ln>
              </p:spPr>
              <p:txBody>
                <a:bodyPr/>
                <a:lstStyle/>
                <a:p>
                  <a:endParaRPr lang="en-US"/>
                </a:p>
              </p:txBody>
            </p:sp>
            <p:sp>
              <p:nvSpPr>
                <p:cNvPr id="3260" name="Line 188713"/>
                <p:cNvSpPr>
                  <a:spLocks noChangeAspect="1" noChangeShapeType="1"/>
                </p:cNvSpPr>
                <p:nvPr/>
              </p:nvSpPr>
              <p:spPr bwMode="auto">
                <a:xfrm>
                  <a:off x="-279" y="1850"/>
                  <a:ext cx="6" cy="1"/>
                </a:xfrm>
                <a:prstGeom prst="line">
                  <a:avLst/>
                </a:prstGeom>
                <a:noFill/>
                <a:ln w="12700">
                  <a:solidFill>
                    <a:srgbClr val="FF0000"/>
                  </a:solidFill>
                  <a:round/>
                  <a:headEnd/>
                  <a:tailEnd/>
                </a:ln>
              </p:spPr>
              <p:txBody>
                <a:bodyPr/>
                <a:lstStyle/>
                <a:p>
                  <a:endParaRPr lang="en-US"/>
                </a:p>
              </p:txBody>
            </p:sp>
            <p:sp>
              <p:nvSpPr>
                <p:cNvPr id="3261" name="Line 188714"/>
                <p:cNvSpPr>
                  <a:spLocks noChangeAspect="1" noChangeShapeType="1"/>
                </p:cNvSpPr>
                <p:nvPr/>
              </p:nvSpPr>
              <p:spPr bwMode="auto">
                <a:xfrm>
                  <a:off x="-279" y="953"/>
                  <a:ext cx="1" cy="6"/>
                </a:xfrm>
                <a:prstGeom prst="line">
                  <a:avLst/>
                </a:prstGeom>
                <a:noFill/>
                <a:ln w="12700">
                  <a:solidFill>
                    <a:srgbClr val="FF0000"/>
                  </a:solidFill>
                  <a:round/>
                  <a:headEnd/>
                  <a:tailEnd/>
                </a:ln>
              </p:spPr>
              <p:txBody>
                <a:bodyPr/>
                <a:lstStyle/>
                <a:p>
                  <a:endParaRPr lang="en-US"/>
                </a:p>
              </p:txBody>
            </p:sp>
            <p:sp>
              <p:nvSpPr>
                <p:cNvPr id="3262" name="Line 188715"/>
                <p:cNvSpPr>
                  <a:spLocks noChangeAspect="1" noChangeShapeType="1"/>
                </p:cNvSpPr>
                <p:nvPr/>
              </p:nvSpPr>
              <p:spPr bwMode="auto">
                <a:xfrm flipH="1">
                  <a:off x="-284" y="762"/>
                  <a:ext cx="5" cy="1"/>
                </a:xfrm>
                <a:prstGeom prst="line">
                  <a:avLst/>
                </a:prstGeom>
                <a:noFill/>
                <a:ln w="12700">
                  <a:solidFill>
                    <a:srgbClr val="FF0000"/>
                  </a:solidFill>
                  <a:round/>
                  <a:headEnd/>
                  <a:tailEnd/>
                </a:ln>
              </p:spPr>
              <p:txBody>
                <a:bodyPr/>
                <a:lstStyle/>
                <a:p>
                  <a:endParaRPr lang="en-US"/>
                </a:p>
              </p:txBody>
            </p:sp>
            <p:sp>
              <p:nvSpPr>
                <p:cNvPr id="3263" name="Line 188716"/>
                <p:cNvSpPr>
                  <a:spLocks noChangeAspect="1" noChangeShapeType="1"/>
                </p:cNvSpPr>
                <p:nvPr/>
              </p:nvSpPr>
              <p:spPr bwMode="auto">
                <a:xfrm flipH="1">
                  <a:off x="-284" y="897"/>
                  <a:ext cx="5" cy="0"/>
                </a:xfrm>
                <a:prstGeom prst="line">
                  <a:avLst/>
                </a:prstGeom>
                <a:noFill/>
                <a:ln w="12700">
                  <a:solidFill>
                    <a:srgbClr val="FF0000"/>
                  </a:solidFill>
                  <a:round/>
                  <a:headEnd/>
                  <a:tailEnd/>
                </a:ln>
              </p:spPr>
              <p:txBody>
                <a:bodyPr/>
                <a:lstStyle/>
                <a:p>
                  <a:endParaRPr lang="en-US"/>
                </a:p>
              </p:txBody>
            </p:sp>
            <p:sp>
              <p:nvSpPr>
                <p:cNvPr id="3264" name="Line 188717"/>
                <p:cNvSpPr>
                  <a:spLocks noChangeAspect="1" noChangeShapeType="1"/>
                </p:cNvSpPr>
                <p:nvPr/>
              </p:nvSpPr>
              <p:spPr bwMode="auto">
                <a:xfrm flipV="1">
                  <a:off x="-279" y="2114"/>
                  <a:ext cx="1" cy="6"/>
                </a:xfrm>
                <a:prstGeom prst="line">
                  <a:avLst/>
                </a:prstGeom>
                <a:noFill/>
                <a:ln w="12700">
                  <a:solidFill>
                    <a:srgbClr val="FF0000"/>
                  </a:solidFill>
                  <a:round/>
                  <a:headEnd/>
                  <a:tailEnd/>
                </a:ln>
              </p:spPr>
              <p:txBody>
                <a:bodyPr/>
                <a:lstStyle/>
                <a:p>
                  <a:endParaRPr lang="en-US"/>
                </a:p>
              </p:txBody>
            </p:sp>
            <p:sp>
              <p:nvSpPr>
                <p:cNvPr id="3265" name="Line 188718"/>
                <p:cNvSpPr>
                  <a:spLocks noChangeAspect="1" noChangeShapeType="1"/>
                </p:cNvSpPr>
                <p:nvPr/>
              </p:nvSpPr>
              <p:spPr bwMode="auto">
                <a:xfrm>
                  <a:off x="-279" y="947"/>
                  <a:ext cx="1" cy="6"/>
                </a:xfrm>
                <a:prstGeom prst="line">
                  <a:avLst/>
                </a:prstGeom>
                <a:noFill/>
                <a:ln w="12700">
                  <a:solidFill>
                    <a:srgbClr val="FF0000"/>
                  </a:solidFill>
                  <a:round/>
                  <a:headEnd/>
                  <a:tailEnd/>
                </a:ln>
              </p:spPr>
              <p:txBody>
                <a:bodyPr/>
                <a:lstStyle/>
                <a:p>
                  <a:endParaRPr lang="en-US"/>
                </a:p>
              </p:txBody>
            </p:sp>
            <p:sp>
              <p:nvSpPr>
                <p:cNvPr id="3266" name="Line 188719"/>
                <p:cNvSpPr>
                  <a:spLocks noChangeAspect="1" noChangeShapeType="1"/>
                </p:cNvSpPr>
                <p:nvPr/>
              </p:nvSpPr>
              <p:spPr bwMode="auto">
                <a:xfrm flipV="1">
                  <a:off x="-279" y="1755"/>
                  <a:ext cx="1" cy="6"/>
                </a:xfrm>
                <a:prstGeom prst="line">
                  <a:avLst/>
                </a:prstGeom>
                <a:noFill/>
                <a:ln w="12700">
                  <a:solidFill>
                    <a:srgbClr val="FF0000"/>
                  </a:solidFill>
                  <a:round/>
                  <a:headEnd/>
                  <a:tailEnd/>
                </a:ln>
              </p:spPr>
              <p:txBody>
                <a:bodyPr/>
                <a:lstStyle/>
                <a:p>
                  <a:endParaRPr lang="en-US"/>
                </a:p>
              </p:txBody>
            </p:sp>
            <p:sp>
              <p:nvSpPr>
                <p:cNvPr id="3267" name="Line 188720"/>
                <p:cNvSpPr>
                  <a:spLocks noChangeAspect="1" noChangeShapeType="1"/>
                </p:cNvSpPr>
                <p:nvPr/>
              </p:nvSpPr>
              <p:spPr bwMode="auto">
                <a:xfrm>
                  <a:off x="-284" y="942"/>
                  <a:ext cx="5" cy="5"/>
                </a:xfrm>
                <a:prstGeom prst="line">
                  <a:avLst/>
                </a:prstGeom>
                <a:noFill/>
                <a:ln w="12700">
                  <a:solidFill>
                    <a:srgbClr val="FF0000"/>
                  </a:solidFill>
                  <a:round/>
                  <a:headEnd/>
                  <a:tailEnd/>
                </a:ln>
              </p:spPr>
              <p:txBody>
                <a:bodyPr/>
                <a:lstStyle/>
                <a:p>
                  <a:endParaRPr lang="en-US"/>
                </a:p>
              </p:txBody>
            </p:sp>
            <p:sp>
              <p:nvSpPr>
                <p:cNvPr id="3268" name="Line 188721"/>
                <p:cNvSpPr>
                  <a:spLocks noChangeAspect="1" noChangeShapeType="1"/>
                </p:cNvSpPr>
                <p:nvPr/>
              </p:nvSpPr>
              <p:spPr bwMode="auto">
                <a:xfrm flipV="1">
                  <a:off x="-284" y="1744"/>
                  <a:ext cx="5" cy="5"/>
                </a:xfrm>
                <a:prstGeom prst="line">
                  <a:avLst/>
                </a:prstGeom>
                <a:noFill/>
                <a:ln w="12700">
                  <a:solidFill>
                    <a:srgbClr val="FF0000"/>
                  </a:solidFill>
                  <a:round/>
                  <a:headEnd/>
                  <a:tailEnd/>
                </a:ln>
              </p:spPr>
              <p:txBody>
                <a:bodyPr/>
                <a:lstStyle/>
                <a:p>
                  <a:endParaRPr lang="en-US"/>
                </a:p>
              </p:txBody>
            </p:sp>
            <p:sp>
              <p:nvSpPr>
                <p:cNvPr id="3269" name="Line 188722"/>
                <p:cNvSpPr>
                  <a:spLocks noChangeAspect="1" noChangeShapeType="1"/>
                </p:cNvSpPr>
                <p:nvPr/>
              </p:nvSpPr>
              <p:spPr bwMode="auto">
                <a:xfrm>
                  <a:off x="-284" y="897"/>
                  <a:ext cx="1" cy="5"/>
                </a:xfrm>
                <a:prstGeom prst="line">
                  <a:avLst/>
                </a:prstGeom>
                <a:noFill/>
                <a:ln w="12700">
                  <a:solidFill>
                    <a:srgbClr val="FF0000"/>
                  </a:solidFill>
                  <a:round/>
                  <a:headEnd/>
                  <a:tailEnd/>
                </a:ln>
              </p:spPr>
              <p:txBody>
                <a:bodyPr/>
                <a:lstStyle/>
                <a:p>
                  <a:endParaRPr lang="en-US"/>
                </a:p>
              </p:txBody>
            </p:sp>
            <p:sp>
              <p:nvSpPr>
                <p:cNvPr id="3270" name="Line 188723"/>
                <p:cNvSpPr>
                  <a:spLocks noChangeAspect="1" noChangeShapeType="1"/>
                </p:cNvSpPr>
                <p:nvPr/>
              </p:nvSpPr>
              <p:spPr bwMode="auto">
                <a:xfrm>
                  <a:off x="-284" y="1739"/>
                  <a:ext cx="5" cy="1"/>
                </a:xfrm>
                <a:prstGeom prst="line">
                  <a:avLst/>
                </a:prstGeom>
                <a:noFill/>
                <a:ln w="12700">
                  <a:solidFill>
                    <a:srgbClr val="FF0000"/>
                  </a:solidFill>
                  <a:round/>
                  <a:headEnd/>
                  <a:tailEnd/>
                </a:ln>
              </p:spPr>
              <p:txBody>
                <a:bodyPr/>
                <a:lstStyle/>
                <a:p>
                  <a:endParaRPr lang="en-US"/>
                </a:p>
              </p:txBody>
            </p:sp>
            <p:sp>
              <p:nvSpPr>
                <p:cNvPr id="3271" name="Line 188724"/>
                <p:cNvSpPr>
                  <a:spLocks noChangeAspect="1" noChangeShapeType="1"/>
                </p:cNvSpPr>
                <p:nvPr/>
              </p:nvSpPr>
              <p:spPr bwMode="auto">
                <a:xfrm>
                  <a:off x="-284" y="1526"/>
                  <a:ext cx="5" cy="0"/>
                </a:xfrm>
                <a:prstGeom prst="line">
                  <a:avLst/>
                </a:prstGeom>
                <a:noFill/>
                <a:ln w="12700">
                  <a:solidFill>
                    <a:srgbClr val="FF0000"/>
                  </a:solidFill>
                  <a:round/>
                  <a:headEnd/>
                  <a:tailEnd/>
                </a:ln>
              </p:spPr>
              <p:txBody>
                <a:bodyPr/>
                <a:lstStyle/>
                <a:p>
                  <a:endParaRPr lang="en-US"/>
                </a:p>
              </p:txBody>
            </p:sp>
            <p:sp>
              <p:nvSpPr>
                <p:cNvPr id="3272" name="Line 188725"/>
                <p:cNvSpPr>
                  <a:spLocks noChangeAspect="1" noChangeShapeType="1"/>
                </p:cNvSpPr>
                <p:nvPr/>
              </p:nvSpPr>
              <p:spPr bwMode="auto">
                <a:xfrm>
                  <a:off x="-284" y="1526"/>
                  <a:ext cx="5" cy="0"/>
                </a:xfrm>
                <a:prstGeom prst="line">
                  <a:avLst/>
                </a:prstGeom>
                <a:noFill/>
                <a:ln w="12700">
                  <a:solidFill>
                    <a:srgbClr val="FF0000"/>
                  </a:solidFill>
                  <a:round/>
                  <a:headEnd/>
                  <a:tailEnd/>
                </a:ln>
              </p:spPr>
              <p:txBody>
                <a:bodyPr/>
                <a:lstStyle/>
                <a:p>
                  <a:endParaRPr lang="en-US"/>
                </a:p>
              </p:txBody>
            </p:sp>
            <p:sp>
              <p:nvSpPr>
                <p:cNvPr id="3273" name="Line 188726"/>
                <p:cNvSpPr>
                  <a:spLocks noChangeAspect="1" noChangeShapeType="1"/>
                </p:cNvSpPr>
                <p:nvPr/>
              </p:nvSpPr>
              <p:spPr bwMode="auto">
                <a:xfrm flipV="1">
                  <a:off x="-284" y="1570"/>
                  <a:ext cx="5" cy="6"/>
                </a:xfrm>
                <a:prstGeom prst="line">
                  <a:avLst/>
                </a:prstGeom>
                <a:noFill/>
                <a:ln w="12700">
                  <a:solidFill>
                    <a:srgbClr val="FF0000"/>
                  </a:solidFill>
                  <a:round/>
                  <a:headEnd/>
                  <a:tailEnd/>
                </a:ln>
              </p:spPr>
              <p:txBody>
                <a:bodyPr/>
                <a:lstStyle/>
                <a:p>
                  <a:endParaRPr lang="en-US"/>
                </a:p>
              </p:txBody>
            </p:sp>
            <p:sp>
              <p:nvSpPr>
                <p:cNvPr id="3274" name="Line 188727"/>
                <p:cNvSpPr>
                  <a:spLocks noChangeAspect="1" noChangeShapeType="1"/>
                </p:cNvSpPr>
                <p:nvPr/>
              </p:nvSpPr>
              <p:spPr bwMode="auto">
                <a:xfrm flipV="1">
                  <a:off x="-284" y="1789"/>
                  <a:ext cx="5" cy="5"/>
                </a:xfrm>
                <a:prstGeom prst="line">
                  <a:avLst/>
                </a:prstGeom>
                <a:noFill/>
                <a:ln w="12700">
                  <a:solidFill>
                    <a:srgbClr val="FF0000"/>
                  </a:solidFill>
                  <a:round/>
                  <a:headEnd/>
                  <a:tailEnd/>
                </a:ln>
              </p:spPr>
              <p:txBody>
                <a:bodyPr/>
                <a:lstStyle/>
                <a:p>
                  <a:endParaRPr lang="en-US"/>
                </a:p>
              </p:txBody>
            </p:sp>
            <p:sp>
              <p:nvSpPr>
                <p:cNvPr id="3275" name="Line 188728"/>
                <p:cNvSpPr>
                  <a:spLocks noChangeAspect="1" noChangeShapeType="1"/>
                </p:cNvSpPr>
                <p:nvPr/>
              </p:nvSpPr>
              <p:spPr bwMode="auto">
                <a:xfrm>
                  <a:off x="-284" y="936"/>
                  <a:ext cx="1" cy="6"/>
                </a:xfrm>
                <a:prstGeom prst="line">
                  <a:avLst/>
                </a:prstGeom>
                <a:noFill/>
                <a:ln w="12700">
                  <a:solidFill>
                    <a:srgbClr val="FF0000"/>
                  </a:solidFill>
                  <a:round/>
                  <a:headEnd/>
                  <a:tailEnd/>
                </a:ln>
              </p:spPr>
              <p:txBody>
                <a:bodyPr/>
                <a:lstStyle/>
                <a:p>
                  <a:endParaRPr lang="en-US"/>
                </a:p>
              </p:txBody>
            </p:sp>
            <p:sp>
              <p:nvSpPr>
                <p:cNvPr id="3276" name="Line 188729"/>
                <p:cNvSpPr>
                  <a:spLocks noChangeAspect="1" noChangeShapeType="1"/>
                </p:cNvSpPr>
                <p:nvPr/>
              </p:nvSpPr>
              <p:spPr bwMode="auto">
                <a:xfrm>
                  <a:off x="-284" y="762"/>
                  <a:ext cx="1" cy="11"/>
                </a:xfrm>
                <a:prstGeom prst="line">
                  <a:avLst/>
                </a:prstGeom>
                <a:noFill/>
                <a:ln w="12700">
                  <a:solidFill>
                    <a:srgbClr val="FF0000"/>
                  </a:solidFill>
                  <a:round/>
                  <a:headEnd/>
                  <a:tailEnd/>
                </a:ln>
              </p:spPr>
              <p:txBody>
                <a:bodyPr/>
                <a:lstStyle/>
                <a:p>
                  <a:endParaRPr lang="en-US"/>
                </a:p>
              </p:txBody>
            </p:sp>
            <p:sp>
              <p:nvSpPr>
                <p:cNvPr id="3277" name="Line 188730"/>
                <p:cNvSpPr>
                  <a:spLocks noChangeAspect="1" noChangeShapeType="1"/>
                </p:cNvSpPr>
                <p:nvPr/>
              </p:nvSpPr>
              <p:spPr bwMode="auto">
                <a:xfrm flipV="1">
                  <a:off x="-284" y="2120"/>
                  <a:ext cx="5" cy="5"/>
                </a:xfrm>
                <a:prstGeom prst="line">
                  <a:avLst/>
                </a:prstGeom>
                <a:noFill/>
                <a:ln w="12700">
                  <a:solidFill>
                    <a:srgbClr val="FF0000"/>
                  </a:solidFill>
                  <a:round/>
                  <a:headEnd/>
                  <a:tailEnd/>
                </a:ln>
              </p:spPr>
              <p:txBody>
                <a:bodyPr/>
                <a:lstStyle/>
                <a:p>
                  <a:endParaRPr lang="en-US"/>
                </a:p>
              </p:txBody>
            </p:sp>
            <p:sp>
              <p:nvSpPr>
                <p:cNvPr id="3278" name="Line 188731"/>
                <p:cNvSpPr>
                  <a:spLocks noChangeAspect="1" noChangeShapeType="1"/>
                </p:cNvSpPr>
                <p:nvPr/>
              </p:nvSpPr>
              <p:spPr bwMode="auto">
                <a:xfrm>
                  <a:off x="-284" y="1228"/>
                  <a:ext cx="5" cy="1"/>
                </a:xfrm>
                <a:prstGeom prst="line">
                  <a:avLst/>
                </a:prstGeom>
                <a:noFill/>
                <a:ln w="12700">
                  <a:solidFill>
                    <a:srgbClr val="FF0000"/>
                  </a:solidFill>
                  <a:round/>
                  <a:headEnd/>
                  <a:tailEnd/>
                </a:ln>
              </p:spPr>
              <p:txBody>
                <a:bodyPr/>
                <a:lstStyle/>
                <a:p>
                  <a:endParaRPr lang="en-US"/>
                </a:p>
              </p:txBody>
            </p:sp>
            <p:sp>
              <p:nvSpPr>
                <p:cNvPr id="3279" name="Line 188732"/>
                <p:cNvSpPr>
                  <a:spLocks noChangeAspect="1" noChangeShapeType="1"/>
                </p:cNvSpPr>
                <p:nvPr/>
              </p:nvSpPr>
              <p:spPr bwMode="auto">
                <a:xfrm>
                  <a:off x="-284" y="1345"/>
                  <a:ext cx="5" cy="6"/>
                </a:xfrm>
                <a:prstGeom prst="line">
                  <a:avLst/>
                </a:prstGeom>
                <a:noFill/>
                <a:ln w="12700">
                  <a:solidFill>
                    <a:srgbClr val="FF0000"/>
                  </a:solidFill>
                  <a:round/>
                  <a:headEnd/>
                  <a:tailEnd/>
                </a:ln>
              </p:spPr>
              <p:txBody>
                <a:bodyPr/>
                <a:lstStyle/>
                <a:p>
                  <a:endParaRPr lang="en-US"/>
                </a:p>
              </p:txBody>
            </p:sp>
            <p:sp>
              <p:nvSpPr>
                <p:cNvPr id="3280" name="Line 188733"/>
                <p:cNvSpPr>
                  <a:spLocks noChangeAspect="1" noChangeShapeType="1"/>
                </p:cNvSpPr>
                <p:nvPr/>
              </p:nvSpPr>
              <p:spPr bwMode="auto">
                <a:xfrm>
                  <a:off x="-284" y="1542"/>
                  <a:ext cx="5" cy="1"/>
                </a:xfrm>
                <a:prstGeom prst="line">
                  <a:avLst/>
                </a:prstGeom>
                <a:noFill/>
                <a:ln w="12700">
                  <a:solidFill>
                    <a:srgbClr val="FF0000"/>
                  </a:solidFill>
                  <a:round/>
                  <a:headEnd/>
                  <a:tailEnd/>
                </a:ln>
              </p:spPr>
              <p:txBody>
                <a:bodyPr/>
                <a:lstStyle/>
                <a:p>
                  <a:endParaRPr lang="en-US"/>
                </a:p>
              </p:txBody>
            </p:sp>
            <p:sp>
              <p:nvSpPr>
                <p:cNvPr id="3281" name="Line 188734"/>
                <p:cNvSpPr>
                  <a:spLocks noChangeAspect="1" noChangeShapeType="1"/>
                </p:cNvSpPr>
                <p:nvPr/>
              </p:nvSpPr>
              <p:spPr bwMode="auto">
                <a:xfrm flipV="1">
                  <a:off x="-284" y="1850"/>
                  <a:ext cx="5" cy="6"/>
                </a:xfrm>
                <a:prstGeom prst="line">
                  <a:avLst/>
                </a:prstGeom>
                <a:noFill/>
                <a:ln w="12700">
                  <a:solidFill>
                    <a:srgbClr val="FF0000"/>
                  </a:solidFill>
                  <a:round/>
                  <a:headEnd/>
                  <a:tailEnd/>
                </a:ln>
              </p:spPr>
              <p:txBody>
                <a:bodyPr/>
                <a:lstStyle/>
                <a:p>
                  <a:endParaRPr lang="en-US"/>
                </a:p>
              </p:txBody>
            </p:sp>
            <p:sp>
              <p:nvSpPr>
                <p:cNvPr id="3282" name="Line 188735"/>
                <p:cNvSpPr>
                  <a:spLocks noChangeAspect="1" noChangeShapeType="1"/>
                </p:cNvSpPr>
                <p:nvPr/>
              </p:nvSpPr>
              <p:spPr bwMode="auto">
                <a:xfrm>
                  <a:off x="-284" y="1520"/>
                  <a:ext cx="1" cy="6"/>
                </a:xfrm>
                <a:prstGeom prst="line">
                  <a:avLst/>
                </a:prstGeom>
                <a:noFill/>
                <a:ln w="12700">
                  <a:solidFill>
                    <a:srgbClr val="FF0000"/>
                  </a:solidFill>
                  <a:round/>
                  <a:headEnd/>
                  <a:tailEnd/>
                </a:ln>
              </p:spPr>
              <p:txBody>
                <a:bodyPr/>
                <a:lstStyle/>
                <a:p>
                  <a:endParaRPr lang="en-US"/>
                </a:p>
              </p:txBody>
            </p:sp>
            <p:sp>
              <p:nvSpPr>
                <p:cNvPr id="3283" name="Line 188736"/>
                <p:cNvSpPr>
                  <a:spLocks noChangeAspect="1" noChangeShapeType="1"/>
                </p:cNvSpPr>
                <p:nvPr/>
              </p:nvSpPr>
              <p:spPr bwMode="auto">
                <a:xfrm>
                  <a:off x="-284" y="930"/>
                  <a:ext cx="1" cy="6"/>
                </a:xfrm>
                <a:prstGeom prst="line">
                  <a:avLst/>
                </a:prstGeom>
                <a:noFill/>
                <a:ln w="12700">
                  <a:solidFill>
                    <a:srgbClr val="FF0000"/>
                  </a:solidFill>
                  <a:round/>
                  <a:headEnd/>
                  <a:tailEnd/>
                </a:ln>
              </p:spPr>
              <p:txBody>
                <a:bodyPr/>
                <a:lstStyle/>
                <a:p>
                  <a:endParaRPr lang="en-US"/>
                </a:p>
              </p:txBody>
            </p:sp>
            <p:sp>
              <p:nvSpPr>
                <p:cNvPr id="3284" name="Line 188737"/>
                <p:cNvSpPr>
                  <a:spLocks noChangeAspect="1" noChangeShapeType="1"/>
                </p:cNvSpPr>
                <p:nvPr/>
              </p:nvSpPr>
              <p:spPr bwMode="auto">
                <a:xfrm flipH="1">
                  <a:off x="-290" y="902"/>
                  <a:ext cx="6" cy="1"/>
                </a:xfrm>
                <a:prstGeom prst="line">
                  <a:avLst/>
                </a:prstGeom>
                <a:noFill/>
                <a:ln w="12700">
                  <a:solidFill>
                    <a:srgbClr val="FF0000"/>
                  </a:solidFill>
                  <a:round/>
                  <a:headEnd/>
                  <a:tailEnd/>
                </a:ln>
              </p:spPr>
              <p:txBody>
                <a:bodyPr/>
                <a:lstStyle/>
                <a:p>
                  <a:endParaRPr lang="en-US"/>
                </a:p>
              </p:txBody>
            </p:sp>
            <p:sp>
              <p:nvSpPr>
                <p:cNvPr id="3285" name="Line 188738"/>
                <p:cNvSpPr>
                  <a:spLocks noChangeAspect="1" noChangeShapeType="1"/>
                </p:cNvSpPr>
                <p:nvPr/>
              </p:nvSpPr>
              <p:spPr bwMode="auto">
                <a:xfrm>
                  <a:off x="-284" y="1721"/>
                  <a:ext cx="5" cy="1"/>
                </a:xfrm>
                <a:prstGeom prst="line">
                  <a:avLst/>
                </a:prstGeom>
                <a:noFill/>
                <a:ln w="12700">
                  <a:solidFill>
                    <a:srgbClr val="FF0000"/>
                  </a:solidFill>
                  <a:round/>
                  <a:headEnd/>
                  <a:tailEnd/>
                </a:ln>
              </p:spPr>
              <p:txBody>
                <a:bodyPr/>
                <a:lstStyle/>
                <a:p>
                  <a:endParaRPr lang="en-US"/>
                </a:p>
              </p:txBody>
            </p:sp>
            <p:sp>
              <p:nvSpPr>
                <p:cNvPr id="3286" name="Line 188739"/>
                <p:cNvSpPr>
                  <a:spLocks noChangeAspect="1" noChangeShapeType="1"/>
                </p:cNvSpPr>
                <p:nvPr/>
              </p:nvSpPr>
              <p:spPr bwMode="auto">
                <a:xfrm flipV="1">
                  <a:off x="-284" y="1739"/>
                  <a:ext cx="1" cy="5"/>
                </a:xfrm>
                <a:prstGeom prst="line">
                  <a:avLst/>
                </a:prstGeom>
                <a:noFill/>
                <a:ln w="12700">
                  <a:solidFill>
                    <a:srgbClr val="FF0000"/>
                  </a:solidFill>
                  <a:round/>
                  <a:headEnd/>
                  <a:tailEnd/>
                </a:ln>
              </p:spPr>
              <p:txBody>
                <a:bodyPr/>
                <a:lstStyle/>
                <a:p>
                  <a:endParaRPr lang="en-US"/>
                </a:p>
              </p:txBody>
            </p:sp>
            <p:sp>
              <p:nvSpPr>
                <p:cNvPr id="3287" name="Line 188740"/>
                <p:cNvSpPr>
                  <a:spLocks noChangeAspect="1" noChangeShapeType="1"/>
                </p:cNvSpPr>
                <p:nvPr/>
              </p:nvSpPr>
              <p:spPr bwMode="auto">
                <a:xfrm flipV="1">
                  <a:off x="-284" y="2125"/>
                  <a:ext cx="1" cy="6"/>
                </a:xfrm>
                <a:prstGeom prst="line">
                  <a:avLst/>
                </a:prstGeom>
                <a:noFill/>
                <a:ln w="12700">
                  <a:solidFill>
                    <a:srgbClr val="FF0000"/>
                  </a:solidFill>
                  <a:round/>
                  <a:headEnd/>
                  <a:tailEnd/>
                </a:ln>
              </p:spPr>
              <p:txBody>
                <a:bodyPr/>
                <a:lstStyle/>
                <a:p>
                  <a:endParaRPr lang="en-US"/>
                </a:p>
              </p:txBody>
            </p:sp>
            <p:sp>
              <p:nvSpPr>
                <p:cNvPr id="3288" name="Line 188741"/>
                <p:cNvSpPr>
                  <a:spLocks noChangeAspect="1" noChangeShapeType="1"/>
                </p:cNvSpPr>
                <p:nvPr/>
              </p:nvSpPr>
              <p:spPr bwMode="auto">
                <a:xfrm>
                  <a:off x="-284" y="1660"/>
                  <a:ext cx="5" cy="1"/>
                </a:xfrm>
                <a:prstGeom prst="line">
                  <a:avLst/>
                </a:prstGeom>
                <a:noFill/>
                <a:ln w="12700">
                  <a:solidFill>
                    <a:srgbClr val="FF0000"/>
                  </a:solidFill>
                  <a:round/>
                  <a:headEnd/>
                  <a:tailEnd/>
                </a:ln>
              </p:spPr>
              <p:txBody>
                <a:bodyPr/>
                <a:lstStyle/>
                <a:p>
                  <a:endParaRPr lang="en-US"/>
                </a:p>
              </p:txBody>
            </p:sp>
            <p:sp>
              <p:nvSpPr>
                <p:cNvPr id="3289" name="Line 188742"/>
                <p:cNvSpPr>
                  <a:spLocks noChangeAspect="1" noChangeShapeType="1"/>
                </p:cNvSpPr>
                <p:nvPr/>
              </p:nvSpPr>
              <p:spPr bwMode="auto">
                <a:xfrm flipH="1">
                  <a:off x="-290" y="773"/>
                  <a:ext cx="6" cy="1"/>
                </a:xfrm>
                <a:prstGeom prst="line">
                  <a:avLst/>
                </a:prstGeom>
                <a:noFill/>
                <a:ln w="12700">
                  <a:solidFill>
                    <a:srgbClr val="FF0000"/>
                  </a:solidFill>
                  <a:round/>
                  <a:headEnd/>
                  <a:tailEnd/>
                </a:ln>
              </p:spPr>
              <p:txBody>
                <a:bodyPr/>
                <a:lstStyle/>
                <a:p>
                  <a:endParaRPr lang="en-US"/>
                </a:p>
              </p:txBody>
            </p:sp>
            <p:sp>
              <p:nvSpPr>
                <p:cNvPr id="3290" name="Line 188743"/>
                <p:cNvSpPr>
                  <a:spLocks noChangeAspect="1" noChangeShapeType="1"/>
                </p:cNvSpPr>
                <p:nvPr/>
              </p:nvSpPr>
              <p:spPr bwMode="auto">
                <a:xfrm>
                  <a:off x="-284" y="1761"/>
                  <a:ext cx="5" cy="1"/>
                </a:xfrm>
                <a:prstGeom prst="line">
                  <a:avLst/>
                </a:prstGeom>
                <a:noFill/>
                <a:ln w="12700">
                  <a:solidFill>
                    <a:srgbClr val="FF0000"/>
                  </a:solidFill>
                  <a:round/>
                  <a:headEnd/>
                  <a:tailEnd/>
                </a:ln>
              </p:spPr>
              <p:txBody>
                <a:bodyPr/>
                <a:lstStyle/>
                <a:p>
                  <a:endParaRPr lang="en-US"/>
                </a:p>
              </p:txBody>
            </p:sp>
            <p:sp>
              <p:nvSpPr>
                <p:cNvPr id="3291" name="Line 188744"/>
                <p:cNvSpPr>
                  <a:spLocks noChangeAspect="1" noChangeShapeType="1"/>
                </p:cNvSpPr>
                <p:nvPr/>
              </p:nvSpPr>
              <p:spPr bwMode="auto">
                <a:xfrm>
                  <a:off x="-290" y="925"/>
                  <a:ext cx="6" cy="5"/>
                </a:xfrm>
                <a:prstGeom prst="line">
                  <a:avLst/>
                </a:prstGeom>
                <a:noFill/>
                <a:ln w="12700">
                  <a:solidFill>
                    <a:srgbClr val="FF0000"/>
                  </a:solidFill>
                  <a:round/>
                  <a:headEnd/>
                  <a:tailEnd/>
                </a:ln>
              </p:spPr>
              <p:txBody>
                <a:bodyPr/>
                <a:lstStyle/>
                <a:p>
                  <a:endParaRPr lang="en-US"/>
                </a:p>
              </p:txBody>
            </p:sp>
            <p:sp>
              <p:nvSpPr>
                <p:cNvPr id="3292" name="Line 188745"/>
                <p:cNvSpPr>
                  <a:spLocks noChangeAspect="1" noChangeShapeType="1"/>
                </p:cNvSpPr>
                <p:nvPr/>
              </p:nvSpPr>
              <p:spPr bwMode="auto">
                <a:xfrm>
                  <a:off x="-290" y="1542"/>
                  <a:ext cx="6" cy="1"/>
                </a:xfrm>
                <a:prstGeom prst="line">
                  <a:avLst/>
                </a:prstGeom>
                <a:noFill/>
                <a:ln w="12700">
                  <a:solidFill>
                    <a:srgbClr val="FF0000"/>
                  </a:solidFill>
                  <a:round/>
                  <a:headEnd/>
                  <a:tailEnd/>
                </a:ln>
              </p:spPr>
              <p:txBody>
                <a:bodyPr/>
                <a:lstStyle/>
                <a:p>
                  <a:endParaRPr lang="en-US"/>
                </a:p>
              </p:txBody>
            </p:sp>
            <p:sp>
              <p:nvSpPr>
                <p:cNvPr id="3293" name="Line 188746"/>
                <p:cNvSpPr>
                  <a:spLocks noChangeAspect="1" noChangeShapeType="1"/>
                </p:cNvSpPr>
                <p:nvPr/>
              </p:nvSpPr>
              <p:spPr bwMode="auto">
                <a:xfrm>
                  <a:off x="-290" y="1340"/>
                  <a:ext cx="6" cy="5"/>
                </a:xfrm>
                <a:prstGeom prst="line">
                  <a:avLst/>
                </a:prstGeom>
                <a:noFill/>
                <a:ln w="12700">
                  <a:solidFill>
                    <a:srgbClr val="FF0000"/>
                  </a:solidFill>
                  <a:round/>
                  <a:headEnd/>
                  <a:tailEnd/>
                </a:ln>
              </p:spPr>
              <p:txBody>
                <a:bodyPr/>
                <a:lstStyle/>
                <a:p>
                  <a:endParaRPr lang="en-US"/>
                </a:p>
              </p:txBody>
            </p:sp>
            <p:sp>
              <p:nvSpPr>
                <p:cNvPr id="3294" name="Line 188747"/>
                <p:cNvSpPr>
                  <a:spLocks noChangeAspect="1" noChangeShapeType="1"/>
                </p:cNvSpPr>
                <p:nvPr/>
              </p:nvSpPr>
              <p:spPr bwMode="auto">
                <a:xfrm>
                  <a:off x="-290" y="1228"/>
                  <a:ext cx="6" cy="1"/>
                </a:xfrm>
                <a:prstGeom prst="line">
                  <a:avLst/>
                </a:prstGeom>
                <a:noFill/>
                <a:ln w="12700">
                  <a:solidFill>
                    <a:srgbClr val="FF0000"/>
                  </a:solidFill>
                  <a:round/>
                  <a:headEnd/>
                  <a:tailEnd/>
                </a:ln>
              </p:spPr>
              <p:txBody>
                <a:bodyPr/>
                <a:lstStyle/>
                <a:p>
                  <a:endParaRPr lang="en-US"/>
                </a:p>
              </p:txBody>
            </p:sp>
            <p:sp>
              <p:nvSpPr>
                <p:cNvPr id="3295" name="Line 188748"/>
                <p:cNvSpPr>
                  <a:spLocks noChangeAspect="1" noChangeShapeType="1"/>
                </p:cNvSpPr>
                <p:nvPr/>
              </p:nvSpPr>
              <p:spPr bwMode="auto">
                <a:xfrm flipV="1">
                  <a:off x="-290" y="2131"/>
                  <a:ext cx="6" cy="6"/>
                </a:xfrm>
                <a:prstGeom prst="line">
                  <a:avLst/>
                </a:prstGeom>
                <a:noFill/>
                <a:ln w="12700">
                  <a:solidFill>
                    <a:srgbClr val="FF0000"/>
                  </a:solidFill>
                  <a:round/>
                  <a:headEnd/>
                  <a:tailEnd/>
                </a:ln>
              </p:spPr>
              <p:txBody>
                <a:bodyPr/>
                <a:lstStyle/>
                <a:p>
                  <a:endParaRPr lang="en-US"/>
                </a:p>
              </p:txBody>
            </p:sp>
            <p:sp>
              <p:nvSpPr>
                <p:cNvPr id="3296" name="Line 188749"/>
                <p:cNvSpPr>
                  <a:spLocks noChangeAspect="1" noChangeShapeType="1"/>
                </p:cNvSpPr>
                <p:nvPr/>
              </p:nvSpPr>
              <p:spPr bwMode="auto">
                <a:xfrm>
                  <a:off x="-290" y="920"/>
                  <a:ext cx="1" cy="5"/>
                </a:xfrm>
                <a:prstGeom prst="line">
                  <a:avLst/>
                </a:prstGeom>
                <a:noFill/>
                <a:ln w="12700">
                  <a:solidFill>
                    <a:srgbClr val="FF0000"/>
                  </a:solidFill>
                  <a:round/>
                  <a:headEnd/>
                  <a:tailEnd/>
                </a:ln>
              </p:spPr>
              <p:txBody>
                <a:bodyPr/>
                <a:lstStyle/>
                <a:p>
                  <a:endParaRPr lang="en-US"/>
                </a:p>
              </p:txBody>
            </p:sp>
            <p:sp>
              <p:nvSpPr>
                <p:cNvPr id="3297" name="Line 188750"/>
                <p:cNvSpPr>
                  <a:spLocks noChangeAspect="1" noChangeShapeType="1"/>
                </p:cNvSpPr>
                <p:nvPr/>
              </p:nvSpPr>
              <p:spPr bwMode="auto">
                <a:xfrm flipH="1">
                  <a:off x="-296" y="902"/>
                  <a:ext cx="6" cy="1"/>
                </a:xfrm>
                <a:prstGeom prst="line">
                  <a:avLst/>
                </a:prstGeom>
                <a:noFill/>
                <a:ln w="12700">
                  <a:solidFill>
                    <a:srgbClr val="FF0000"/>
                  </a:solidFill>
                  <a:round/>
                  <a:headEnd/>
                  <a:tailEnd/>
                </a:ln>
              </p:spPr>
              <p:txBody>
                <a:bodyPr/>
                <a:lstStyle/>
                <a:p>
                  <a:endParaRPr lang="en-US"/>
                </a:p>
              </p:txBody>
            </p:sp>
            <p:sp>
              <p:nvSpPr>
                <p:cNvPr id="3298" name="Line 188751"/>
                <p:cNvSpPr>
                  <a:spLocks noChangeAspect="1" noChangeShapeType="1"/>
                </p:cNvSpPr>
                <p:nvPr/>
              </p:nvSpPr>
              <p:spPr bwMode="auto">
                <a:xfrm>
                  <a:off x="-290" y="1576"/>
                  <a:ext cx="6" cy="1"/>
                </a:xfrm>
                <a:prstGeom prst="line">
                  <a:avLst/>
                </a:prstGeom>
                <a:noFill/>
                <a:ln w="12700">
                  <a:solidFill>
                    <a:srgbClr val="FF0000"/>
                  </a:solidFill>
                  <a:round/>
                  <a:headEnd/>
                  <a:tailEnd/>
                </a:ln>
              </p:spPr>
              <p:txBody>
                <a:bodyPr/>
                <a:lstStyle/>
                <a:p>
                  <a:endParaRPr lang="en-US"/>
                </a:p>
              </p:txBody>
            </p:sp>
            <p:sp>
              <p:nvSpPr>
                <p:cNvPr id="3299" name="Line 188752"/>
                <p:cNvSpPr>
                  <a:spLocks noChangeAspect="1" noChangeShapeType="1"/>
                </p:cNvSpPr>
                <p:nvPr/>
              </p:nvSpPr>
              <p:spPr bwMode="auto">
                <a:xfrm>
                  <a:off x="-290" y="1520"/>
                  <a:ext cx="6" cy="1"/>
                </a:xfrm>
                <a:prstGeom prst="line">
                  <a:avLst/>
                </a:prstGeom>
                <a:noFill/>
                <a:ln w="12700">
                  <a:solidFill>
                    <a:srgbClr val="FF0000"/>
                  </a:solidFill>
                  <a:round/>
                  <a:headEnd/>
                  <a:tailEnd/>
                </a:ln>
              </p:spPr>
              <p:txBody>
                <a:bodyPr/>
                <a:lstStyle/>
                <a:p>
                  <a:endParaRPr lang="en-US"/>
                </a:p>
              </p:txBody>
            </p:sp>
            <p:sp>
              <p:nvSpPr>
                <p:cNvPr id="3300" name="Line 188753"/>
                <p:cNvSpPr>
                  <a:spLocks noChangeAspect="1" noChangeShapeType="1"/>
                </p:cNvSpPr>
                <p:nvPr/>
              </p:nvSpPr>
              <p:spPr bwMode="auto">
                <a:xfrm>
                  <a:off x="-290" y="1744"/>
                  <a:ext cx="6" cy="1"/>
                </a:xfrm>
                <a:prstGeom prst="line">
                  <a:avLst/>
                </a:prstGeom>
                <a:noFill/>
                <a:ln w="12700">
                  <a:solidFill>
                    <a:srgbClr val="FF0000"/>
                  </a:solidFill>
                  <a:round/>
                  <a:headEnd/>
                  <a:tailEnd/>
                </a:ln>
              </p:spPr>
              <p:txBody>
                <a:bodyPr/>
                <a:lstStyle/>
                <a:p>
                  <a:endParaRPr lang="en-US"/>
                </a:p>
              </p:txBody>
            </p:sp>
            <p:sp>
              <p:nvSpPr>
                <p:cNvPr id="3301" name="Line 188754"/>
                <p:cNvSpPr>
                  <a:spLocks noChangeAspect="1" noChangeShapeType="1"/>
                </p:cNvSpPr>
                <p:nvPr/>
              </p:nvSpPr>
              <p:spPr bwMode="auto">
                <a:xfrm>
                  <a:off x="-290" y="773"/>
                  <a:ext cx="1" cy="6"/>
                </a:xfrm>
                <a:prstGeom prst="line">
                  <a:avLst/>
                </a:prstGeom>
                <a:noFill/>
                <a:ln w="12700">
                  <a:solidFill>
                    <a:srgbClr val="FF0000"/>
                  </a:solidFill>
                  <a:round/>
                  <a:headEnd/>
                  <a:tailEnd/>
                </a:ln>
              </p:spPr>
              <p:txBody>
                <a:bodyPr/>
                <a:lstStyle/>
                <a:p>
                  <a:endParaRPr lang="en-US"/>
                </a:p>
              </p:txBody>
            </p:sp>
            <p:sp>
              <p:nvSpPr>
                <p:cNvPr id="3302" name="Line 188755"/>
                <p:cNvSpPr>
                  <a:spLocks noChangeAspect="1" noChangeShapeType="1"/>
                </p:cNvSpPr>
                <p:nvPr/>
              </p:nvSpPr>
              <p:spPr bwMode="auto">
                <a:xfrm>
                  <a:off x="-290" y="914"/>
                  <a:ext cx="1" cy="6"/>
                </a:xfrm>
                <a:prstGeom prst="line">
                  <a:avLst/>
                </a:prstGeom>
                <a:noFill/>
                <a:ln w="12700">
                  <a:solidFill>
                    <a:srgbClr val="FF0000"/>
                  </a:solidFill>
                  <a:round/>
                  <a:headEnd/>
                  <a:tailEnd/>
                </a:ln>
              </p:spPr>
              <p:txBody>
                <a:bodyPr/>
                <a:lstStyle/>
                <a:p>
                  <a:endParaRPr lang="en-US"/>
                </a:p>
              </p:txBody>
            </p:sp>
            <p:sp>
              <p:nvSpPr>
                <p:cNvPr id="3303" name="Line 188756"/>
                <p:cNvSpPr>
                  <a:spLocks noChangeAspect="1" noChangeShapeType="1"/>
                </p:cNvSpPr>
                <p:nvPr/>
              </p:nvSpPr>
              <p:spPr bwMode="auto">
                <a:xfrm>
                  <a:off x="-290" y="1749"/>
                  <a:ext cx="6" cy="1"/>
                </a:xfrm>
                <a:prstGeom prst="line">
                  <a:avLst/>
                </a:prstGeom>
                <a:noFill/>
                <a:ln w="12700">
                  <a:solidFill>
                    <a:srgbClr val="FF0000"/>
                  </a:solidFill>
                  <a:round/>
                  <a:headEnd/>
                  <a:tailEnd/>
                </a:ln>
              </p:spPr>
              <p:txBody>
                <a:bodyPr/>
                <a:lstStyle/>
                <a:p>
                  <a:endParaRPr lang="en-US"/>
                </a:p>
              </p:txBody>
            </p:sp>
            <p:sp>
              <p:nvSpPr>
                <p:cNvPr id="3304" name="Line 188757"/>
                <p:cNvSpPr>
                  <a:spLocks noChangeAspect="1" noChangeShapeType="1"/>
                </p:cNvSpPr>
                <p:nvPr/>
              </p:nvSpPr>
              <p:spPr bwMode="auto">
                <a:xfrm flipV="1">
                  <a:off x="-290" y="1761"/>
                  <a:ext cx="6" cy="6"/>
                </a:xfrm>
                <a:prstGeom prst="line">
                  <a:avLst/>
                </a:prstGeom>
                <a:noFill/>
                <a:ln w="12700">
                  <a:solidFill>
                    <a:srgbClr val="FF0000"/>
                  </a:solidFill>
                  <a:round/>
                  <a:headEnd/>
                  <a:tailEnd/>
                </a:ln>
              </p:spPr>
              <p:txBody>
                <a:bodyPr/>
                <a:lstStyle/>
                <a:p>
                  <a:endParaRPr lang="en-US"/>
                </a:p>
              </p:txBody>
            </p:sp>
            <p:sp>
              <p:nvSpPr>
                <p:cNvPr id="3305" name="Line 188758"/>
                <p:cNvSpPr>
                  <a:spLocks noChangeAspect="1" noChangeShapeType="1"/>
                </p:cNvSpPr>
                <p:nvPr/>
              </p:nvSpPr>
              <p:spPr bwMode="auto">
                <a:xfrm>
                  <a:off x="-290" y="1526"/>
                  <a:ext cx="6" cy="0"/>
                </a:xfrm>
                <a:prstGeom prst="line">
                  <a:avLst/>
                </a:prstGeom>
                <a:noFill/>
                <a:ln w="12700">
                  <a:solidFill>
                    <a:srgbClr val="FF0000"/>
                  </a:solidFill>
                  <a:round/>
                  <a:headEnd/>
                  <a:tailEnd/>
                </a:ln>
              </p:spPr>
              <p:txBody>
                <a:bodyPr/>
                <a:lstStyle/>
                <a:p>
                  <a:endParaRPr lang="en-US"/>
                </a:p>
              </p:txBody>
            </p:sp>
            <p:sp>
              <p:nvSpPr>
                <p:cNvPr id="3306" name="Line 188759"/>
                <p:cNvSpPr>
                  <a:spLocks noChangeAspect="1" noChangeShapeType="1"/>
                </p:cNvSpPr>
                <p:nvPr/>
              </p:nvSpPr>
              <p:spPr bwMode="auto">
                <a:xfrm>
                  <a:off x="-290" y="1794"/>
                  <a:ext cx="6" cy="1"/>
                </a:xfrm>
                <a:prstGeom prst="line">
                  <a:avLst/>
                </a:prstGeom>
                <a:noFill/>
                <a:ln w="12700">
                  <a:solidFill>
                    <a:srgbClr val="FF0000"/>
                  </a:solidFill>
                  <a:round/>
                  <a:headEnd/>
                  <a:tailEnd/>
                </a:ln>
              </p:spPr>
              <p:txBody>
                <a:bodyPr/>
                <a:lstStyle/>
                <a:p>
                  <a:endParaRPr lang="en-US"/>
                </a:p>
              </p:txBody>
            </p:sp>
            <p:sp>
              <p:nvSpPr>
                <p:cNvPr id="3307" name="Line 188760"/>
                <p:cNvSpPr>
                  <a:spLocks noChangeAspect="1" noChangeShapeType="1"/>
                </p:cNvSpPr>
                <p:nvPr/>
              </p:nvSpPr>
              <p:spPr bwMode="auto">
                <a:xfrm>
                  <a:off x="-290" y="1660"/>
                  <a:ext cx="6" cy="1"/>
                </a:xfrm>
                <a:prstGeom prst="line">
                  <a:avLst/>
                </a:prstGeom>
                <a:noFill/>
                <a:ln w="12700">
                  <a:solidFill>
                    <a:srgbClr val="FF0000"/>
                  </a:solidFill>
                  <a:round/>
                  <a:headEnd/>
                  <a:tailEnd/>
                </a:ln>
              </p:spPr>
              <p:txBody>
                <a:bodyPr/>
                <a:lstStyle/>
                <a:p>
                  <a:endParaRPr lang="en-US"/>
                </a:p>
              </p:txBody>
            </p:sp>
            <p:sp>
              <p:nvSpPr>
                <p:cNvPr id="3308" name="Line 188761"/>
                <p:cNvSpPr>
                  <a:spLocks noChangeAspect="1" noChangeShapeType="1"/>
                </p:cNvSpPr>
                <p:nvPr/>
              </p:nvSpPr>
              <p:spPr bwMode="auto">
                <a:xfrm>
                  <a:off x="-290" y="1856"/>
                  <a:ext cx="6" cy="1"/>
                </a:xfrm>
                <a:prstGeom prst="line">
                  <a:avLst/>
                </a:prstGeom>
                <a:noFill/>
                <a:ln w="12700">
                  <a:solidFill>
                    <a:srgbClr val="FF0000"/>
                  </a:solidFill>
                  <a:round/>
                  <a:headEnd/>
                  <a:tailEnd/>
                </a:ln>
              </p:spPr>
              <p:txBody>
                <a:bodyPr/>
                <a:lstStyle/>
                <a:p>
                  <a:endParaRPr lang="en-US"/>
                </a:p>
              </p:txBody>
            </p:sp>
            <p:sp>
              <p:nvSpPr>
                <p:cNvPr id="3309" name="Line 188762"/>
                <p:cNvSpPr>
                  <a:spLocks noChangeAspect="1" noChangeShapeType="1"/>
                </p:cNvSpPr>
                <p:nvPr/>
              </p:nvSpPr>
              <p:spPr bwMode="auto">
                <a:xfrm>
                  <a:off x="-290" y="1721"/>
                  <a:ext cx="6" cy="1"/>
                </a:xfrm>
                <a:prstGeom prst="line">
                  <a:avLst/>
                </a:prstGeom>
                <a:noFill/>
                <a:ln w="12700">
                  <a:solidFill>
                    <a:srgbClr val="FF0000"/>
                  </a:solidFill>
                  <a:round/>
                  <a:headEnd/>
                  <a:tailEnd/>
                </a:ln>
              </p:spPr>
              <p:txBody>
                <a:bodyPr/>
                <a:lstStyle/>
                <a:p>
                  <a:endParaRPr lang="en-US"/>
                </a:p>
              </p:txBody>
            </p:sp>
            <p:sp>
              <p:nvSpPr>
                <p:cNvPr id="3310" name="Line 188763"/>
                <p:cNvSpPr>
                  <a:spLocks noChangeAspect="1" noChangeShapeType="1"/>
                </p:cNvSpPr>
                <p:nvPr/>
              </p:nvSpPr>
              <p:spPr bwMode="auto">
                <a:xfrm>
                  <a:off x="-290" y="908"/>
                  <a:ext cx="1" cy="6"/>
                </a:xfrm>
                <a:prstGeom prst="line">
                  <a:avLst/>
                </a:prstGeom>
                <a:noFill/>
                <a:ln w="12700">
                  <a:solidFill>
                    <a:srgbClr val="FF0000"/>
                  </a:solidFill>
                  <a:round/>
                  <a:headEnd/>
                  <a:tailEnd/>
                </a:ln>
              </p:spPr>
              <p:txBody>
                <a:bodyPr/>
                <a:lstStyle/>
                <a:p>
                  <a:endParaRPr lang="en-US"/>
                </a:p>
              </p:txBody>
            </p:sp>
            <p:sp>
              <p:nvSpPr>
                <p:cNvPr id="3311" name="Line 188764"/>
                <p:cNvSpPr>
                  <a:spLocks noChangeAspect="1" noChangeShapeType="1"/>
                </p:cNvSpPr>
                <p:nvPr/>
              </p:nvSpPr>
              <p:spPr bwMode="auto">
                <a:xfrm>
                  <a:off x="-290" y="1514"/>
                  <a:ext cx="1" cy="6"/>
                </a:xfrm>
                <a:prstGeom prst="line">
                  <a:avLst/>
                </a:prstGeom>
                <a:noFill/>
                <a:ln w="12700">
                  <a:solidFill>
                    <a:srgbClr val="FF0000"/>
                  </a:solidFill>
                  <a:round/>
                  <a:headEnd/>
                  <a:tailEnd/>
                </a:ln>
              </p:spPr>
              <p:txBody>
                <a:bodyPr/>
                <a:lstStyle/>
                <a:p>
                  <a:endParaRPr lang="en-US"/>
                </a:p>
              </p:txBody>
            </p:sp>
            <p:sp>
              <p:nvSpPr>
                <p:cNvPr id="3312" name="Line 188765"/>
                <p:cNvSpPr>
                  <a:spLocks noChangeAspect="1" noChangeShapeType="1"/>
                </p:cNvSpPr>
                <p:nvPr/>
              </p:nvSpPr>
              <p:spPr bwMode="auto">
                <a:xfrm>
                  <a:off x="-290" y="1222"/>
                  <a:ext cx="1" cy="6"/>
                </a:xfrm>
                <a:prstGeom prst="line">
                  <a:avLst/>
                </a:prstGeom>
                <a:noFill/>
                <a:ln w="12700">
                  <a:solidFill>
                    <a:srgbClr val="FF0000"/>
                  </a:solidFill>
                  <a:round/>
                  <a:headEnd/>
                  <a:tailEnd/>
                </a:ln>
              </p:spPr>
              <p:txBody>
                <a:bodyPr/>
                <a:lstStyle/>
                <a:p>
                  <a:endParaRPr lang="en-US"/>
                </a:p>
              </p:txBody>
            </p:sp>
            <p:sp>
              <p:nvSpPr>
                <p:cNvPr id="3313" name="Line 188766"/>
                <p:cNvSpPr>
                  <a:spLocks noChangeAspect="1" noChangeShapeType="1"/>
                </p:cNvSpPr>
                <p:nvPr/>
              </p:nvSpPr>
              <p:spPr bwMode="auto">
                <a:xfrm flipV="1">
                  <a:off x="-290" y="2137"/>
                  <a:ext cx="1" cy="5"/>
                </a:xfrm>
                <a:prstGeom prst="line">
                  <a:avLst/>
                </a:prstGeom>
                <a:noFill/>
                <a:ln w="12700">
                  <a:solidFill>
                    <a:srgbClr val="FF0000"/>
                  </a:solidFill>
                  <a:round/>
                  <a:headEnd/>
                  <a:tailEnd/>
                </a:ln>
              </p:spPr>
              <p:txBody>
                <a:bodyPr/>
                <a:lstStyle/>
                <a:p>
                  <a:endParaRPr lang="en-US"/>
                </a:p>
              </p:txBody>
            </p:sp>
            <p:sp>
              <p:nvSpPr>
                <p:cNvPr id="3314" name="Line 188767"/>
                <p:cNvSpPr>
                  <a:spLocks noChangeAspect="1" noChangeShapeType="1"/>
                </p:cNvSpPr>
                <p:nvPr/>
              </p:nvSpPr>
              <p:spPr bwMode="auto">
                <a:xfrm flipV="1">
                  <a:off x="-290" y="1744"/>
                  <a:ext cx="1" cy="5"/>
                </a:xfrm>
                <a:prstGeom prst="line">
                  <a:avLst/>
                </a:prstGeom>
                <a:noFill/>
                <a:ln w="12700">
                  <a:solidFill>
                    <a:srgbClr val="FF0000"/>
                  </a:solidFill>
                  <a:round/>
                  <a:headEnd/>
                  <a:tailEnd/>
                </a:ln>
              </p:spPr>
              <p:txBody>
                <a:bodyPr/>
                <a:lstStyle/>
                <a:p>
                  <a:endParaRPr lang="en-US"/>
                </a:p>
              </p:txBody>
            </p:sp>
            <p:sp>
              <p:nvSpPr>
                <p:cNvPr id="3315" name="Line 188768"/>
                <p:cNvSpPr>
                  <a:spLocks noChangeAspect="1" noChangeShapeType="1"/>
                </p:cNvSpPr>
                <p:nvPr/>
              </p:nvSpPr>
              <p:spPr bwMode="auto">
                <a:xfrm flipH="1">
                  <a:off x="-296" y="779"/>
                  <a:ext cx="6" cy="1"/>
                </a:xfrm>
                <a:prstGeom prst="line">
                  <a:avLst/>
                </a:prstGeom>
                <a:noFill/>
                <a:ln w="12700">
                  <a:solidFill>
                    <a:srgbClr val="FF0000"/>
                  </a:solidFill>
                  <a:round/>
                  <a:headEnd/>
                  <a:tailEnd/>
                </a:ln>
              </p:spPr>
              <p:txBody>
                <a:bodyPr/>
                <a:lstStyle/>
                <a:p>
                  <a:endParaRPr lang="en-US"/>
                </a:p>
              </p:txBody>
            </p:sp>
            <p:sp>
              <p:nvSpPr>
                <p:cNvPr id="3316" name="Line 188769"/>
                <p:cNvSpPr>
                  <a:spLocks noChangeAspect="1" noChangeShapeType="1"/>
                </p:cNvSpPr>
                <p:nvPr/>
              </p:nvSpPr>
              <p:spPr bwMode="auto">
                <a:xfrm>
                  <a:off x="-296" y="902"/>
                  <a:ext cx="6" cy="6"/>
                </a:xfrm>
                <a:prstGeom prst="line">
                  <a:avLst/>
                </a:prstGeom>
                <a:noFill/>
                <a:ln w="12700">
                  <a:solidFill>
                    <a:srgbClr val="FF0000"/>
                  </a:solidFill>
                  <a:round/>
                  <a:headEnd/>
                  <a:tailEnd/>
                </a:ln>
              </p:spPr>
              <p:txBody>
                <a:bodyPr/>
                <a:lstStyle/>
                <a:p>
                  <a:endParaRPr lang="en-US"/>
                </a:p>
              </p:txBody>
            </p:sp>
            <p:sp>
              <p:nvSpPr>
                <p:cNvPr id="3317" name="Line 188770"/>
                <p:cNvSpPr>
                  <a:spLocks noChangeAspect="1" noChangeShapeType="1"/>
                </p:cNvSpPr>
                <p:nvPr/>
              </p:nvSpPr>
              <p:spPr bwMode="auto">
                <a:xfrm>
                  <a:off x="-296" y="1340"/>
                  <a:ext cx="6" cy="1"/>
                </a:xfrm>
                <a:prstGeom prst="line">
                  <a:avLst/>
                </a:prstGeom>
                <a:noFill/>
                <a:ln w="12700">
                  <a:solidFill>
                    <a:srgbClr val="FF0000"/>
                  </a:solidFill>
                  <a:round/>
                  <a:headEnd/>
                  <a:tailEnd/>
                </a:ln>
              </p:spPr>
              <p:txBody>
                <a:bodyPr/>
                <a:lstStyle/>
                <a:p>
                  <a:endParaRPr lang="en-US"/>
                </a:p>
              </p:txBody>
            </p:sp>
            <p:sp>
              <p:nvSpPr>
                <p:cNvPr id="3318" name="Line 188771"/>
                <p:cNvSpPr>
                  <a:spLocks noChangeAspect="1" noChangeShapeType="1"/>
                </p:cNvSpPr>
                <p:nvPr/>
              </p:nvSpPr>
              <p:spPr bwMode="auto">
                <a:xfrm flipV="1">
                  <a:off x="-296" y="2142"/>
                  <a:ext cx="6" cy="6"/>
                </a:xfrm>
                <a:prstGeom prst="line">
                  <a:avLst/>
                </a:prstGeom>
                <a:noFill/>
                <a:ln w="12700">
                  <a:solidFill>
                    <a:srgbClr val="FF0000"/>
                  </a:solidFill>
                  <a:round/>
                  <a:headEnd/>
                  <a:tailEnd/>
                </a:ln>
              </p:spPr>
              <p:txBody>
                <a:bodyPr/>
                <a:lstStyle/>
                <a:p>
                  <a:endParaRPr lang="en-US"/>
                </a:p>
              </p:txBody>
            </p:sp>
            <p:sp>
              <p:nvSpPr>
                <p:cNvPr id="3319" name="Line 188772"/>
                <p:cNvSpPr>
                  <a:spLocks noChangeAspect="1" noChangeShapeType="1"/>
                </p:cNvSpPr>
                <p:nvPr/>
              </p:nvSpPr>
              <p:spPr bwMode="auto">
                <a:xfrm>
                  <a:off x="-296" y="1514"/>
                  <a:ext cx="6" cy="1"/>
                </a:xfrm>
                <a:prstGeom prst="line">
                  <a:avLst/>
                </a:prstGeom>
                <a:noFill/>
                <a:ln w="12700">
                  <a:solidFill>
                    <a:srgbClr val="FF0000"/>
                  </a:solidFill>
                  <a:round/>
                  <a:headEnd/>
                  <a:tailEnd/>
                </a:ln>
              </p:spPr>
              <p:txBody>
                <a:bodyPr/>
                <a:lstStyle/>
                <a:p>
                  <a:endParaRPr lang="en-US"/>
                </a:p>
              </p:txBody>
            </p:sp>
            <p:sp>
              <p:nvSpPr>
                <p:cNvPr id="3320" name="Line 188773"/>
                <p:cNvSpPr>
                  <a:spLocks noChangeAspect="1" noChangeShapeType="1"/>
                </p:cNvSpPr>
                <p:nvPr/>
              </p:nvSpPr>
              <p:spPr bwMode="auto">
                <a:xfrm flipV="1">
                  <a:off x="-296" y="1744"/>
                  <a:ext cx="6" cy="5"/>
                </a:xfrm>
                <a:prstGeom prst="line">
                  <a:avLst/>
                </a:prstGeom>
                <a:noFill/>
                <a:ln w="12700">
                  <a:solidFill>
                    <a:srgbClr val="FF0000"/>
                  </a:solidFill>
                  <a:round/>
                  <a:headEnd/>
                  <a:tailEnd/>
                </a:ln>
              </p:spPr>
              <p:txBody>
                <a:bodyPr/>
                <a:lstStyle/>
                <a:p>
                  <a:endParaRPr lang="en-US"/>
                </a:p>
              </p:txBody>
            </p:sp>
            <p:sp>
              <p:nvSpPr>
                <p:cNvPr id="3321" name="Line 188774"/>
                <p:cNvSpPr>
                  <a:spLocks noChangeAspect="1" noChangeShapeType="1"/>
                </p:cNvSpPr>
                <p:nvPr/>
              </p:nvSpPr>
              <p:spPr bwMode="auto">
                <a:xfrm flipV="1">
                  <a:off x="-296" y="1576"/>
                  <a:ext cx="6" cy="6"/>
                </a:xfrm>
                <a:prstGeom prst="line">
                  <a:avLst/>
                </a:prstGeom>
                <a:noFill/>
                <a:ln w="12700">
                  <a:solidFill>
                    <a:srgbClr val="FF0000"/>
                  </a:solidFill>
                  <a:round/>
                  <a:headEnd/>
                  <a:tailEnd/>
                </a:ln>
              </p:spPr>
              <p:txBody>
                <a:bodyPr/>
                <a:lstStyle/>
                <a:p>
                  <a:endParaRPr lang="en-US"/>
                </a:p>
              </p:txBody>
            </p:sp>
            <p:sp>
              <p:nvSpPr>
                <p:cNvPr id="3322" name="Line 188775"/>
                <p:cNvSpPr>
                  <a:spLocks noChangeAspect="1" noChangeShapeType="1"/>
                </p:cNvSpPr>
                <p:nvPr/>
              </p:nvSpPr>
              <p:spPr bwMode="auto">
                <a:xfrm>
                  <a:off x="-296" y="1749"/>
                  <a:ext cx="6" cy="1"/>
                </a:xfrm>
                <a:prstGeom prst="line">
                  <a:avLst/>
                </a:prstGeom>
                <a:noFill/>
                <a:ln w="12700">
                  <a:solidFill>
                    <a:srgbClr val="FF0000"/>
                  </a:solidFill>
                  <a:round/>
                  <a:headEnd/>
                  <a:tailEnd/>
                </a:ln>
              </p:spPr>
              <p:txBody>
                <a:bodyPr/>
                <a:lstStyle/>
                <a:p>
                  <a:endParaRPr lang="en-US"/>
                </a:p>
              </p:txBody>
            </p:sp>
            <p:sp>
              <p:nvSpPr>
                <p:cNvPr id="3323" name="Line 188776"/>
                <p:cNvSpPr>
                  <a:spLocks noChangeAspect="1" noChangeShapeType="1"/>
                </p:cNvSpPr>
                <p:nvPr/>
              </p:nvSpPr>
              <p:spPr bwMode="auto">
                <a:xfrm>
                  <a:off x="-296" y="1542"/>
                  <a:ext cx="6" cy="1"/>
                </a:xfrm>
                <a:prstGeom prst="line">
                  <a:avLst/>
                </a:prstGeom>
                <a:noFill/>
                <a:ln w="12700">
                  <a:solidFill>
                    <a:srgbClr val="FF0000"/>
                  </a:solidFill>
                  <a:round/>
                  <a:headEnd/>
                  <a:tailEnd/>
                </a:ln>
              </p:spPr>
              <p:txBody>
                <a:bodyPr/>
                <a:lstStyle/>
                <a:p>
                  <a:endParaRPr lang="en-US"/>
                </a:p>
              </p:txBody>
            </p:sp>
            <p:sp>
              <p:nvSpPr>
                <p:cNvPr id="3324" name="Line 188777"/>
                <p:cNvSpPr>
                  <a:spLocks noChangeAspect="1" noChangeShapeType="1"/>
                </p:cNvSpPr>
                <p:nvPr/>
              </p:nvSpPr>
              <p:spPr bwMode="auto">
                <a:xfrm>
                  <a:off x="-296" y="1767"/>
                  <a:ext cx="6" cy="1"/>
                </a:xfrm>
                <a:prstGeom prst="line">
                  <a:avLst/>
                </a:prstGeom>
                <a:noFill/>
                <a:ln w="12700">
                  <a:solidFill>
                    <a:srgbClr val="FF0000"/>
                  </a:solidFill>
                  <a:round/>
                  <a:headEnd/>
                  <a:tailEnd/>
                </a:ln>
              </p:spPr>
              <p:txBody>
                <a:bodyPr/>
                <a:lstStyle/>
                <a:p>
                  <a:endParaRPr lang="en-US"/>
                </a:p>
              </p:txBody>
            </p:sp>
            <p:sp>
              <p:nvSpPr>
                <p:cNvPr id="3325" name="Line 188778"/>
                <p:cNvSpPr>
                  <a:spLocks noChangeAspect="1" noChangeShapeType="1"/>
                </p:cNvSpPr>
                <p:nvPr/>
              </p:nvSpPr>
              <p:spPr bwMode="auto">
                <a:xfrm flipV="1">
                  <a:off x="-296" y="1749"/>
                  <a:ext cx="6" cy="6"/>
                </a:xfrm>
                <a:prstGeom prst="line">
                  <a:avLst/>
                </a:prstGeom>
                <a:noFill/>
                <a:ln w="12700">
                  <a:solidFill>
                    <a:srgbClr val="FF0000"/>
                  </a:solidFill>
                  <a:round/>
                  <a:headEnd/>
                  <a:tailEnd/>
                </a:ln>
              </p:spPr>
              <p:txBody>
                <a:bodyPr/>
                <a:lstStyle/>
                <a:p>
                  <a:endParaRPr lang="en-US"/>
                </a:p>
              </p:txBody>
            </p:sp>
            <p:sp>
              <p:nvSpPr>
                <p:cNvPr id="3326" name="Line 188779"/>
                <p:cNvSpPr>
                  <a:spLocks noChangeAspect="1" noChangeShapeType="1"/>
                </p:cNvSpPr>
                <p:nvPr/>
              </p:nvSpPr>
              <p:spPr bwMode="auto">
                <a:xfrm>
                  <a:off x="-296" y="1660"/>
                  <a:ext cx="6" cy="1"/>
                </a:xfrm>
                <a:prstGeom prst="line">
                  <a:avLst/>
                </a:prstGeom>
                <a:noFill/>
                <a:ln w="12700">
                  <a:solidFill>
                    <a:srgbClr val="FF0000"/>
                  </a:solidFill>
                  <a:round/>
                  <a:headEnd/>
                  <a:tailEnd/>
                </a:ln>
              </p:spPr>
              <p:txBody>
                <a:bodyPr/>
                <a:lstStyle/>
                <a:p>
                  <a:endParaRPr lang="en-US"/>
                </a:p>
              </p:txBody>
            </p:sp>
            <p:sp>
              <p:nvSpPr>
                <p:cNvPr id="3327" name="Line 188780"/>
                <p:cNvSpPr>
                  <a:spLocks noChangeAspect="1" noChangeShapeType="1"/>
                </p:cNvSpPr>
                <p:nvPr/>
              </p:nvSpPr>
              <p:spPr bwMode="auto">
                <a:xfrm flipH="1">
                  <a:off x="-301" y="779"/>
                  <a:ext cx="5" cy="6"/>
                </a:xfrm>
                <a:prstGeom prst="line">
                  <a:avLst/>
                </a:prstGeom>
                <a:noFill/>
                <a:ln w="12700">
                  <a:solidFill>
                    <a:srgbClr val="FF0000"/>
                  </a:solidFill>
                  <a:round/>
                  <a:headEnd/>
                  <a:tailEnd/>
                </a:ln>
              </p:spPr>
              <p:txBody>
                <a:bodyPr/>
                <a:lstStyle/>
                <a:p>
                  <a:endParaRPr lang="en-US"/>
                </a:p>
              </p:txBody>
            </p:sp>
            <p:sp>
              <p:nvSpPr>
                <p:cNvPr id="3328" name="Line 188781"/>
                <p:cNvSpPr>
                  <a:spLocks noChangeAspect="1" noChangeShapeType="1"/>
                </p:cNvSpPr>
                <p:nvPr/>
              </p:nvSpPr>
              <p:spPr bwMode="auto">
                <a:xfrm flipV="1">
                  <a:off x="-296" y="1794"/>
                  <a:ext cx="6" cy="6"/>
                </a:xfrm>
                <a:prstGeom prst="line">
                  <a:avLst/>
                </a:prstGeom>
                <a:noFill/>
                <a:ln w="12700">
                  <a:solidFill>
                    <a:srgbClr val="FF0000"/>
                  </a:solidFill>
                  <a:round/>
                  <a:headEnd/>
                  <a:tailEnd/>
                </a:ln>
              </p:spPr>
              <p:txBody>
                <a:bodyPr/>
                <a:lstStyle/>
                <a:p>
                  <a:endParaRPr lang="en-US"/>
                </a:p>
              </p:txBody>
            </p:sp>
            <p:sp>
              <p:nvSpPr>
                <p:cNvPr id="3329" name="Line 188782"/>
                <p:cNvSpPr>
                  <a:spLocks noChangeAspect="1" noChangeShapeType="1"/>
                </p:cNvSpPr>
                <p:nvPr/>
              </p:nvSpPr>
              <p:spPr bwMode="auto">
                <a:xfrm>
                  <a:off x="-296" y="1526"/>
                  <a:ext cx="6" cy="0"/>
                </a:xfrm>
                <a:prstGeom prst="line">
                  <a:avLst/>
                </a:prstGeom>
                <a:noFill/>
                <a:ln w="12700">
                  <a:solidFill>
                    <a:srgbClr val="FF0000"/>
                  </a:solidFill>
                  <a:round/>
                  <a:headEnd/>
                  <a:tailEnd/>
                </a:ln>
              </p:spPr>
              <p:txBody>
                <a:bodyPr/>
                <a:lstStyle/>
                <a:p>
                  <a:endParaRPr lang="en-US"/>
                </a:p>
              </p:txBody>
            </p:sp>
            <p:sp>
              <p:nvSpPr>
                <p:cNvPr id="3330" name="Line 188783"/>
                <p:cNvSpPr>
                  <a:spLocks noChangeAspect="1" noChangeShapeType="1"/>
                </p:cNvSpPr>
                <p:nvPr/>
              </p:nvSpPr>
              <p:spPr bwMode="auto">
                <a:xfrm>
                  <a:off x="-296" y="1335"/>
                  <a:ext cx="1" cy="5"/>
                </a:xfrm>
                <a:prstGeom prst="line">
                  <a:avLst/>
                </a:prstGeom>
                <a:noFill/>
                <a:ln w="12700">
                  <a:solidFill>
                    <a:srgbClr val="FF0000"/>
                  </a:solidFill>
                  <a:round/>
                  <a:headEnd/>
                  <a:tailEnd/>
                </a:ln>
              </p:spPr>
              <p:txBody>
                <a:bodyPr/>
                <a:lstStyle/>
                <a:p>
                  <a:endParaRPr lang="en-US"/>
                </a:p>
              </p:txBody>
            </p:sp>
            <p:sp>
              <p:nvSpPr>
                <p:cNvPr id="3331" name="Line 188784"/>
                <p:cNvSpPr>
                  <a:spLocks noChangeAspect="1" noChangeShapeType="1"/>
                </p:cNvSpPr>
                <p:nvPr/>
              </p:nvSpPr>
              <p:spPr bwMode="auto">
                <a:xfrm flipV="1">
                  <a:off x="-296" y="1582"/>
                  <a:ext cx="1" cy="5"/>
                </a:xfrm>
                <a:prstGeom prst="line">
                  <a:avLst/>
                </a:prstGeom>
                <a:noFill/>
                <a:ln w="12700">
                  <a:solidFill>
                    <a:srgbClr val="FF0000"/>
                  </a:solidFill>
                  <a:round/>
                  <a:headEnd/>
                  <a:tailEnd/>
                </a:ln>
              </p:spPr>
              <p:txBody>
                <a:bodyPr/>
                <a:lstStyle/>
                <a:p>
                  <a:endParaRPr lang="en-US"/>
                </a:p>
              </p:txBody>
            </p:sp>
            <p:sp>
              <p:nvSpPr>
                <p:cNvPr id="3332" name="Line 188785"/>
                <p:cNvSpPr>
                  <a:spLocks noChangeAspect="1" noChangeShapeType="1"/>
                </p:cNvSpPr>
                <p:nvPr/>
              </p:nvSpPr>
              <p:spPr bwMode="auto">
                <a:xfrm>
                  <a:off x="-296" y="1222"/>
                  <a:ext cx="6" cy="1"/>
                </a:xfrm>
                <a:prstGeom prst="line">
                  <a:avLst/>
                </a:prstGeom>
                <a:noFill/>
                <a:ln w="12700">
                  <a:solidFill>
                    <a:srgbClr val="FF0000"/>
                  </a:solidFill>
                  <a:round/>
                  <a:headEnd/>
                  <a:tailEnd/>
                </a:ln>
              </p:spPr>
              <p:txBody>
                <a:bodyPr/>
                <a:lstStyle/>
                <a:p>
                  <a:endParaRPr lang="en-US"/>
                </a:p>
              </p:txBody>
            </p:sp>
            <p:sp>
              <p:nvSpPr>
                <p:cNvPr id="3333" name="Line 188786"/>
                <p:cNvSpPr>
                  <a:spLocks noChangeAspect="1" noChangeShapeType="1"/>
                </p:cNvSpPr>
                <p:nvPr/>
              </p:nvSpPr>
              <p:spPr bwMode="auto">
                <a:xfrm>
                  <a:off x="-296" y="1721"/>
                  <a:ext cx="6" cy="1"/>
                </a:xfrm>
                <a:prstGeom prst="line">
                  <a:avLst/>
                </a:prstGeom>
                <a:noFill/>
                <a:ln w="12700">
                  <a:solidFill>
                    <a:srgbClr val="FF0000"/>
                  </a:solidFill>
                  <a:round/>
                  <a:headEnd/>
                  <a:tailEnd/>
                </a:ln>
              </p:spPr>
              <p:txBody>
                <a:bodyPr/>
                <a:lstStyle/>
                <a:p>
                  <a:endParaRPr lang="en-US"/>
                </a:p>
              </p:txBody>
            </p:sp>
            <p:sp>
              <p:nvSpPr>
                <p:cNvPr id="3334" name="Line 188787"/>
                <p:cNvSpPr>
                  <a:spLocks noChangeAspect="1" noChangeShapeType="1"/>
                </p:cNvSpPr>
                <p:nvPr/>
              </p:nvSpPr>
              <p:spPr bwMode="auto">
                <a:xfrm flipV="1">
                  <a:off x="-296" y="2148"/>
                  <a:ext cx="1" cy="6"/>
                </a:xfrm>
                <a:prstGeom prst="line">
                  <a:avLst/>
                </a:prstGeom>
                <a:noFill/>
                <a:ln w="12700">
                  <a:solidFill>
                    <a:srgbClr val="FF0000"/>
                  </a:solidFill>
                  <a:round/>
                  <a:headEnd/>
                  <a:tailEnd/>
                </a:ln>
              </p:spPr>
              <p:txBody>
                <a:bodyPr/>
                <a:lstStyle/>
                <a:p>
                  <a:endParaRPr lang="en-US"/>
                </a:p>
              </p:txBody>
            </p:sp>
            <p:sp>
              <p:nvSpPr>
                <p:cNvPr id="3335" name="Line 188788"/>
                <p:cNvSpPr>
                  <a:spLocks noChangeAspect="1" noChangeShapeType="1"/>
                </p:cNvSpPr>
                <p:nvPr/>
              </p:nvSpPr>
              <p:spPr bwMode="auto">
                <a:xfrm flipV="1">
                  <a:off x="-296" y="1856"/>
                  <a:ext cx="6" cy="6"/>
                </a:xfrm>
                <a:prstGeom prst="line">
                  <a:avLst/>
                </a:prstGeom>
                <a:noFill/>
                <a:ln w="12700">
                  <a:solidFill>
                    <a:srgbClr val="FF0000"/>
                  </a:solidFill>
                  <a:round/>
                  <a:headEnd/>
                  <a:tailEnd/>
                </a:ln>
              </p:spPr>
              <p:txBody>
                <a:bodyPr/>
                <a:lstStyle/>
                <a:p>
                  <a:endParaRPr lang="en-US"/>
                </a:p>
              </p:txBody>
            </p:sp>
            <p:sp>
              <p:nvSpPr>
                <p:cNvPr id="3336" name="Line 188789"/>
                <p:cNvSpPr>
                  <a:spLocks noChangeAspect="1" noChangeShapeType="1"/>
                </p:cNvSpPr>
                <p:nvPr/>
              </p:nvSpPr>
              <p:spPr bwMode="auto">
                <a:xfrm>
                  <a:off x="-301" y="1755"/>
                  <a:ext cx="5" cy="1"/>
                </a:xfrm>
                <a:prstGeom prst="line">
                  <a:avLst/>
                </a:prstGeom>
                <a:noFill/>
                <a:ln w="12700">
                  <a:solidFill>
                    <a:srgbClr val="FF0000"/>
                  </a:solidFill>
                  <a:round/>
                  <a:headEnd/>
                  <a:tailEnd/>
                </a:ln>
              </p:spPr>
              <p:txBody>
                <a:bodyPr/>
                <a:lstStyle/>
                <a:p>
                  <a:endParaRPr lang="en-US"/>
                </a:p>
              </p:txBody>
            </p:sp>
            <p:sp>
              <p:nvSpPr>
                <p:cNvPr id="3337" name="Line 188790"/>
                <p:cNvSpPr>
                  <a:spLocks noChangeAspect="1" noChangeShapeType="1"/>
                </p:cNvSpPr>
                <p:nvPr/>
              </p:nvSpPr>
              <p:spPr bwMode="auto">
                <a:xfrm>
                  <a:off x="-301" y="1749"/>
                  <a:ext cx="5" cy="1"/>
                </a:xfrm>
                <a:prstGeom prst="line">
                  <a:avLst/>
                </a:prstGeom>
                <a:noFill/>
                <a:ln w="12700">
                  <a:solidFill>
                    <a:srgbClr val="FF0000"/>
                  </a:solidFill>
                  <a:round/>
                  <a:headEnd/>
                  <a:tailEnd/>
                </a:ln>
              </p:spPr>
              <p:txBody>
                <a:bodyPr/>
                <a:lstStyle/>
                <a:p>
                  <a:endParaRPr lang="en-US"/>
                </a:p>
              </p:txBody>
            </p:sp>
            <p:sp>
              <p:nvSpPr>
                <p:cNvPr id="3338" name="Line 188791"/>
                <p:cNvSpPr>
                  <a:spLocks noChangeAspect="1" noChangeShapeType="1"/>
                </p:cNvSpPr>
                <p:nvPr/>
              </p:nvSpPr>
              <p:spPr bwMode="auto">
                <a:xfrm flipV="1">
                  <a:off x="-301" y="1340"/>
                  <a:ext cx="5" cy="5"/>
                </a:xfrm>
                <a:prstGeom prst="line">
                  <a:avLst/>
                </a:prstGeom>
                <a:noFill/>
                <a:ln w="12700">
                  <a:solidFill>
                    <a:srgbClr val="FF0000"/>
                  </a:solidFill>
                  <a:round/>
                  <a:headEnd/>
                  <a:tailEnd/>
                </a:ln>
              </p:spPr>
              <p:txBody>
                <a:bodyPr/>
                <a:lstStyle/>
                <a:p>
                  <a:endParaRPr lang="en-US"/>
                </a:p>
              </p:txBody>
            </p:sp>
            <p:sp>
              <p:nvSpPr>
                <p:cNvPr id="3339" name="Line 188792"/>
                <p:cNvSpPr>
                  <a:spLocks noChangeAspect="1" noChangeShapeType="1"/>
                </p:cNvSpPr>
                <p:nvPr/>
              </p:nvSpPr>
              <p:spPr bwMode="auto">
                <a:xfrm>
                  <a:off x="-301" y="1800"/>
                  <a:ext cx="5" cy="1"/>
                </a:xfrm>
                <a:prstGeom prst="line">
                  <a:avLst/>
                </a:prstGeom>
                <a:noFill/>
                <a:ln w="12700">
                  <a:solidFill>
                    <a:srgbClr val="FF0000"/>
                  </a:solidFill>
                  <a:round/>
                  <a:headEnd/>
                  <a:tailEnd/>
                </a:ln>
              </p:spPr>
              <p:txBody>
                <a:bodyPr/>
                <a:lstStyle/>
                <a:p>
                  <a:endParaRPr lang="en-US"/>
                </a:p>
              </p:txBody>
            </p:sp>
            <p:sp>
              <p:nvSpPr>
                <p:cNvPr id="3340" name="Line 188793"/>
                <p:cNvSpPr>
                  <a:spLocks noChangeAspect="1" noChangeShapeType="1"/>
                </p:cNvSpPr>
                <p:nvPr/>
              </p:nvSpPr>
              <p:spPr bwMode="auto">
                <a:xfrm flipV="1">
                  <a:off x="-301" y="2154"/>
                  <a:ext cx="5" cy="5"/>
                </a:xfrm>
                <a:prstGeom prst="line">
                  <a:avLst/>
                </a:prstGeom>
                <a:noFill/>
                <a:ln w="12700">
                  <a:solidFill>
                    <a:srgbClr val="FF0000"/>
                  </a:solidFill>
                  <a:round/>
                  <a:headEnd/>
                  <a:tailEnd/>
                </a:ln>
              </p:spPr>
              <p:txBody>
                <a:bodyPr/>
                <a:lstStyle/>
                <a:p>
                  <a:endParaRPr lang="en-US"/>
                </a:p>
              </p:txBody>
            </p:sp>
            <p:sp>
              <p:nvSpPr>
                <p:cNvPr id="3341" name="Line 188794"/>
                <p:cNvSpPr>
                  <a:spLocks noChangeAspect="1" noChangeShapeType="1"/>
                </p:cNvSpPr>
                <p:nvPr/>
              </p:nvSpPr>
              <p:spPr bwMode="auto">
                <a:xfrm>
                  <a:off x="-301" y="1508"/>
                  <a:ext cx="5" cy="6"/>
                </a:xfrm>
                <a:prstGeom prst="line">
                  <a:avLst/>
                </a:prstGeom>
                <a:noFill/>
                <a:ln w="12700">
                  <a:solidFill>
                    <a:srgbClr val="FF0000"/>
                  </a:solidFill>
                  <a:round/>
                  <a:headEnd/>
                  <a:tailEnd/>
                </a:ln>
              </p:spPr>
              <p:txBody>
                <a:bodyPr/>
                <a:lstStyle/>
                <a:p>
                  <a:endParaRPr lang="en-US"/>
                </a:p>
              </p:txBody>
            </p:sp>
            <p:sp>
              <p:nvSpPr>
                <p:cNvPr id="3342" name="Line 188795"/>
                <p:cNvSpPr>
                  <a:spLocks noChangeAspect="1" noChangeShapeType="1"/>
                </p:cNvSpPr>
                <p:nvPr/>
              </p:nvSpPr>
              <p:spPr bwMode="auto">
                <a:xfrm>
                  <a:off x="-301" y="1587"/>
                  <a:ext cx="5" cy="1"/>
                </a:xfrm>
                <a:prstGeom prst="line">
                  <a:avLst/>
                </a:prstGeom>
                <a:noFill/>
                <a:ln w="12700">
                  <a:solidFill>
                    <a:srgbClr val="FF0000"/>
                  </a:solidFill>
                  <a:round/>
                  <a:headEnd/>
                  <a:tailEnd/>
                </a:ln>
              </p:spPr>
              <p:txBody>
                <a:bodyPr/>
                <a:lstStyle/>
                <a:p>
                  <a:endParaRPr lang="en-US"/>
                </a:p>
              </p:txBody>
            </p:sp>
            <p:sp>
              <p:nvSpPr>
                <p:cNvPr id="3343" name="Line 188796"/>
                <p:cNvSpPr>
                  <a:spLocks noChangeAspect="1" noChangeShapeType="1"/>
                </p:cNvSpPr>
                <p:nvPr/>
              </p:nvSpPr>
              <p:spPr bwMode="auto">
                <a:xfrm flipV="1">
                  <a:off x="-301" y="1749"/>
                  <a:ext cx="5" cy="6"/>
                </a:xfrm>
                <a:prstGeom prst="line">
                  <a:avLst/>
                </a:prstGeom>
                <a:noFill/>
                <a:ln w="12700">
                  <a:solidFill>
                    <a:srgbClr val="FF0000"/>
                  </a:solidFill>
                  <a:round/>
                  <a:headEnd/>
                  <a:tailEnd/>
                </a:ln>
              </p:spPr>
              <p:txBody>
                <a:bodyPr/>
                <a:lstStyle/>
                <a:p>
                  <a:endParaRPr lang="en-US"/>
                </a:p>
              </p:txBody>
            </p:sp>
            <p:sp>
              <p:nvSpPr>
                <p:cNvPr id="3344" name="Line 188797"/>
                <p:cNvSpPr>
                  <a:spLocks noChangeAspect="1" noChangeShapeType="1"/>
                </p:cNvSpPr>
                <p:nvPr/>
              </p:nvSpPr>
              <p:spPr bwMode="auto">
                <a:xfrm flipV="1">
                  <a:off x="-301" y="1542"/>
                  <a:ext cx="5" cy="6"/>
                </a:xfrm>
                <a:prstGeom prst="line">
                  <a:avLst/>
                </a:prstGeom>
                <a:noFill/>
                <a:ln w="12700">
                  <a:solidFill>
                    <a:srgbClr val="FF0000"/>
                  </a:solidFill>
                  <a:round/>
                  <a:headEnd/>
                  <a:tailEnd/>
                </a:ln>
              </p:spPr>
              <p:txBody>
                <a:bodyPr/>
                <a:lstStyle/>
                <a:p>
                  <a:endParaRPr lang="en-US"/>
                </a:p>
              </p:txBody>
            </p:sp>
            <p:sp>
              <p:nvSpPr>
                <p:cNvPr id="3345" name="Line 188799"/>
                <p:cNvSpPr>
                  <a:spLocks noChangeAspect="1" noChangeShapeType="1"/>
                </p:cNvSpPr>
                <p:nvPr/>
              </p:nvSpPr>
              <p:spPr bwMode="auto">
                <a:xfrm>
                  <a:off x="-301" y="1329"/>
                  <a:ext cx="5" cy="6"/>
                </a:xfrm>
                <a:prstGeom prst="line">
                  <a:avLst/>
                </a:prstGeom>
                <a:noFill/>
                <a:ln w="12700">
                  <a:solidFill>
                    <a:srgbClr val="FF0000"/>
                  </a:solidFill>
                  <a:round/>
                  <a:headEnd/>
                  <a:tailEnd/>
                </a:ln>
              </p:spPr>
              <p:txBody>
                <a:bodyPr/>
                <a:lstStyle/>
                <a:p>
                  <a:endParaRPr lang="en-US"/>
                </a:p>
              </p:txBody>
            </p:sp>
            <p:sp>
              <p:nvSpPr>
                <p:cNvPr id="3346" name="Line 188800"/>
                <p:cNvSpPr>
                  <a:spLocks noChangeAspect="1" noChangeShapeType="1"/>
                </p:cNvSpPr>
                <p:nvPr/>
              </p:nvSpPr>
              <p:spPr bwMode="auto">
                <a:xfrm>
                  <a:off x="-301" y="1767"/>
                  <a:ext cx="5" cy="1"/>
                </a:xfrm>
                <a:prstGeom prst="line">
                  <a:avLst/>
                </a:prstGeom>
                <a:noFill/>
                <a:ln w="12700">
                  <a:solidFill>
                    <a:srgbClr val="FF0000"/>
                  </a:solidFill>
                  <a:round/>
                  <a:headEnd/>
                  <a:tailEnd/>
                </a:ln>
              </p:spPr>
              <p:txBody>
                <a:bodyPr/>
                <a:lstStyle/>
                <a:p>
                  <a:endParaRPr lang="en-US"/>
                </a:p>
              </p:txBody>
            </p:sp>
            <p:sp>
              <p:nvSpPr>
                <p:cNvPr id="3347" name="Line 188801"/>
                <p:cNvSpPr>
                  <a:spLocks noChangeAspect="1" noChangeShapeType="1"/>
                </p:cNvSpPr>
                <p:nvPr/>
              </p:nvSpPr>
              <p:spPr bwMode="auto">
                <a:xfrm flipH="1">
                  <a:off x="-307" y="785"/>
                  <a:ext cx="6" cy="5"/>
                </a:xfrm>
                <a:prstGeom prst="line">
                  <a:avLst/>
                </a:prstGeom>
                <a:noFill/>
                <a:ln w="12700">
                  <a:solidFill>
                    <a:srgbClr val="FF0000"/>
                  </a:solidFill>
                  <a:round/>
                  <a:headEnd/>
                  <a:tailEnd/>
                </a:ln>
              </p:spPr>
              <p:txBody>
                <a:bodyPr/>
                <a:lstStyle/>
                <a:p>
                  <a:endParaRPr lang="en-US"/>
                </a:p>
              </p:txBody>
            </p:sp>
            <p:sp>
              <p:nvSpPr>
                <p:cNvPr id="3348" name="Line 188802"/>
                <p:cNvSpPr>
                  <a:spLocks noChangeAspect="1" noChangeShapeType="1"/>
                </p:cNvSpPr>
                <p:nvPr/>
              </p:nvSpPr>
              <p:spPr bwMode="auto">
                <a:xfrm>
                  <a:off x="-301" y="892"/>
                  <a:ext cx="5" cy="10"/>
                </a:xfrm>
                <a:prstGeom prst="line">
                  <a:avLst/>
                </a:prstGeom>
                <a:noFill/>
                <a:ln w="12700">
                  <a:solidFill>
                    <a:srgbClr val="FF0000"/>
                  </a:solidFill>
                  <a:round/>
                  <a:headEnd/>
                  <a:tailEnd/>
                </a:ln>
              </p:spPr>
              <p:txBody>
                <a:bodyPr/>
                <a:lstStyle/>
                <a:p>
                  <a:endParaRPr lang="en-US"/>
                </a:p>
              </p:txBody>
            </p:sp>
            <p:sp>
              <p:nvSpPr>
                <p:cNvPr id="3349" name="Line 188803"/>
                <p:cNvSpPr>
                  <a:spLocks noChangeAspect="1" noChangeShapeType="1"/>
                </p:cNvSpPr>
                <p:nvPr/>
              </p:nvSpPr>
              <p:spPr bwMode="auto">
                <a:xfrm>
                  <a:off x="-301" y="1520"/>
                  <a:ext cx="5" cy="6"/>
                </a:xfrm>
                <a:prstGeom prst="line">
                  <a:avLst/>
                </a:prstGeom>
                <a:noFill/>
                <a:ln w="12700">
                  <a:solidFill>
                    <a:srgbClr val="FF0000"/>
                  </a:solidFill>
                  <a:round/>
                  <a:headEnd/>
                  <a:tailEnd/>
                </a:ln>
              </p:spPr>
              <p:txBody>
                <a:bodyPr/>
                <a:lstStyle/>
                <a:p>
                  <a:endParaRPr lang="en-US"/>
                </a:p>
              </p:txBody>
            </p:sp>
            <p:sp>
              <p:nvSpPr>
                <p:cNvPr id="3350" name="Line 188804"/>
                <p:cNvSpPr>
                  <a:spLocks noChangeAspect="1" noChangeShapeType="1"/>
                </p:cNvSpPr>
                <p:nvPr/>
              </p:nvSpPr>
              <p:spPr bwMode="auto">
                <a:xfrm>
                  <a:off x="-301" y="1721"/>
                  <a:ext cx="5" cy="1"/>
                </a:xfrm>
                <a:prstGeom prst="line">
                  <a:avLst/>
                </a:prstGeom>
                <a:noFill/>
                <a:ln w="12700">
                  <a:solidFill>
                    <a:srgbClr val="FF0000"/>
                  </a:solidFill>
                  <a:round/>
                  <a:headEnd/>
                  <a:tailEnd/>
                </a:ln>
              </p:spPr>
              <p:txBody>
                <a:bodyPr/>
                <a:lstStyle/>
                <a:p>
                  <a:endParaRPr lang="en-US"/>
                </a:p>
              </p:txBody>
            </p:sp>
            <p:sp>
              <p:nvSpPr>
                <p:cNvPr id="3351" name="Line 188805"/>
                <p:cNvSpPr>
                  <a:spLocks noChangeAspect="1" noChangeShapeType="1"/>
                </p:cNvSpPr>
                <p:nvPr/>
              </p:nvSpPr>
              <p:spPr bwMode="auto">
                <a:xfrm flipV="1">
                  <a:off x="-301" y="2159"/>
                  <a:ext cx="1" cy="5"/>
                </a:xfrm>
                <a:prstGeom prst="line">
                  <a:avLst/>
                </a:prstGeom>
                <a:noFill/>
                <a:ln w="12700">
                  <a:solidFill>
                    <a:srgbClr val="FF0000"/>
                  </a:solidFill>
                  <a:round/>
                  <a:headEnd/>
                  <a:tailEnd/>
                </a:ln>
              </p:spPr>
              <p:txBody>
                <a:bodyPr/>
                <a:lstStyle/>
                <a:p>
                  <a:endParaRPr lang="en-US"/>
                </a:p>
              </p:txBody>
            </p:sp>
            <p:sp>
              <p:nvSpPr>
                <p:cNvPr id="3352" name="Line 188806"/>
                <p:cNvSpPr>
                  <a:spLocks noChangeAspect="1" noChangeShapeType="1"/>
                </p:cNvSpPr>
                <p:nvPr/>
              </p:nvSpPr>
              <p:spPr bwMode="auto">
                <a:xfrm>
                  <a:off x="-301" y="1654"/>
                  <a:ext cx="5" cy="6"/>
                </a:xfrm>
                <a:prstGeom prst="line">
                  <a:avLst/>
                </a:prstGeom>
                <a:noFill/>
                <a:ln w="12700">
                  <a:solidFill>
                    <a:srgbClr val="FF0000"/>
                  </a:solidFill>
                  <a:round/>
                  <a:headEnd/>
                  <a:tailEnd/>
                </a:ln>
              </p:spPr>
              <p:txBody>
                <a:bodyPr/>
                <a:lstStyle/>
                <a:p>
                  <a:endParaRPr lang="en-US"/>
                </a:p>
              </p:txBody>
            </p:sp>
            <p:sp>
              <p:nvSpPr>
                <p:cNvPr id="3353" name="Line 188807"/>
                <p:cNvSpPr>
                  <a:spLocks noChangeAspect="1" noChangeShapeType="1"/>
                </p:cNvSpPr>
                <p:nvPr/>
              </p:nvSpPr>
              <p:spPr bwMode="auto">
                <a:xfrm>
                  <a:off x="-301" y="1862"/>
                  <a:ext cx="5" cy="1"/>
                </a:xfrm>
                <a:prstGeom prst="line">
                  <a:avLst/>
                </a:prstGeom>
                <a:noFill/>
                <a:ln w="12700">
                  <a:solidFill>
                    <a:srgbClr val="FF0000"/>
                  </a:solidFill>
                  <a:round/>
                  <a:headEnd/>
                  <a:tailEnd/>
                </a:ln>
              </p:spPr>
              <p:txBody>
                <a:bodyPr/>
                <a:lstStyle/>
                <a:p>
                  <a:endParaRPr lang="en-US"/>
                </a:p>
              </p:txBody>
            </p:sp>
            <p:sp>
              <p:nvSpPr>
                <p:cNvPr id="3354" name="Line 188808"/>
                <p:cNvSpPr>
                  <a:spLocks noChangeAspect="1" noChangeShapeType="1"/>
                </p:cNvSpPr>
                <p:nvPr/>
              </p:nvSpPr>
              <p:spPr bwMode="auto">
                <a:xfrm>
                  <a:off x="-301" y="886"/>
                  <a:ext cx="1" cy="6"/>
                </a:xfrm>
                <a:prstGeom prst="line">
                  <a:avLst/>
                </a:prstGeom>
                <a:noFill/>
                <a:ln w="12700">
                  <a:solidFill>
                    <a:srgbClr val="FF0000"/>
                  </a:solidFill>
                  <a:round/>
                  <a:headEnd/>
                  <a:tailEnd/>
                </a:ln>
              </p:spPr>
              <p:txBody>
                <a:bodyPr/>
                <a:lstStyle/>
                <a:p>
                  <a:endParaRPr lang="en-US"/>
                </a:p>
              </p:txBody>
            </p:sp>
            <p:sp>
              <p:nvSpPr>
                <p:cNvPr id="3355" name="Line 188809"/>
                <p:cNvSpPr>
                  <a:spLocks noChangeAspect="1" noChangeShapeType="1"/>
                </p:cNvSpPr>
                <p:nvPr/>
              </p:nvSpPr>
              <p:spPr bwMode="auto">
                <a:xfrm flipV="1">
                  <a:off x="-301" y="2164"/>
                  <a:ext cx="1" cy="6"/>
                </a:xfrm>
                <a:prstGeom prst="line">
                  <a:avLst/>
                </a:prstGeom>
                <a:noFill/>
                <a:ln w="12700">
                  <a:solidFill>
                    <a:srgbClr val="FF0000"/>
                  </a:solidFill>
                  <a:round/>
                  <a:headEnd/>
                  <a:tailEnd/>
                </a:ln>
              </p:spPr>
              <p:txBody>
                <a:bodyPr/>
                <a:lstStyle/>
                <a:p>
                  <a:endParaRPr lang="en-US"/>
                </a:p>
              </p:txBody>
            </p:sp>
            <p:sp>
              <p:nvSpPr>
                <p:cNvPr id="3356" name="Line 188810"/>
                <p:cNvSpPr>
                  <a:spLocks noChangeAspect="1" noChangeShapeType="1"/>
                </p:cNvSpPr>
                <p:nvPr/>
              </p:nvSpPr>
              <p:spPr bwMode="auto">
                <a:xfrm flipV="1">
                  <a:off x="-301" y="1767"/>
                  <a:ext cx="1" cy="5"/>
                </a:xfrm>
                <a:prstGeom prst="line">
                  <a:avLst/>
                </a:prstGeom>
                <a:noFill/>
                <a:ln w="12700">
                  <a:solidFill>
                    <a:srgbClr val="FF0000"/>
                  </a:solidFill>
                  <a:round/>
                  <a:headEnd/>
                  <a:tailEnd/>
                </a:ln>
              </p:spPr>
              <p:txBody>
                <a:bodyPr/>
                <a:lstStyle/>
                <a:p>
                  <a:endParaRPr lang="en-US"/>
                </a:p>
              </p:txBody>
            </p:sp>
            <p:sp>
              <p:nvSpPr>
                <p:cNvPr id="3357" name="Line 188811"/>
                <p:cNvSpPr>
                  <a:spLocks noChangeAspect="1" noChangeShapeType="1"/>
                </p:cNvSpPr>
                <p:nvPr/>
              </p:nvSpPr>
              <p:spPr bwMode="auto">
                <a:xfrm flipV="1">
                  <a:off x="-301" y="1755"/>
                  <a:ext cx="1" cy="6"/>
                </a:xfrm>
                <a:prstGeom prst="line">
                  <a:avLst/>
                </a:prstGeom>
                <a:noFill/>
                <a:ln w="12700">
                  <a:solidFill>
                    <a:srgbClr val="FF0000"/>
                  </a:solidFill>
                  <a:round/>
                  <a:headEnd/>
                  <a:tailEnd/>
                </a:ln>
              </p:spPr>
              <p:txBody>
                <a:bodyPr/>
                <a:lstStyle/>
                <a:p>
                  <a:endParaRPr lang="en-US"/>
                </a:p>
              </p:txBody>
            </p:sp>
            <p:sp>
              <p:nvSpPr>
                <p:cNvPr id="3358" name="Line 188812"/>
                <p:cNvSpPr>
                  <a:spLocks noChangeAspect="1" noChangeShapeType="1"/>
                </p:cNvSpPr>
                <p:nvPr/>
              </p:nvSpPr>
              <p:spPr bwMode="auto">
                <a:xfrm flipV="1">
                  <a:off x="-307" y="1800"/>
                  <a:ext cx="6" cy="6"/>
                </a:xfrm>
                <a:prstGeom prst="line">
                  <a:avLst/>
                </a:prstGeom>
                <a:noFill/>
                <a:ln w="12700">
                  <a:solidFill>
                    <a:srgbClr val="FF0000"/>
                  </a:solidFill>
                  <a:round/>
                  <a:headEnd/>
                  <a:tailEnd/>
                </a:ln>
              </p:spPr>
              <p:txBody>
                <a:bodyPr/>
                <a:lstStyle/>
                <a:p>
                  <a:endParaRPr lang="en-US"/>
                </a:p>
              </p:txBody>
            </p:sp>
            <p:sp>
              <p:nvSpPr>
                <p:cNvPr id="3359" name="Line 188813"/>
                <p:cNvSpPr>
                  <a:spLocks noChangeAspect="1" noChangeShapeType="1"/>
                </p:cNvSpPr>
                <p:nvPr/>
              </p:nvSpPr>
              <p:spPr bwMode="auto">
                <a:xfrm>
                  <a:off x="-307" y="1755"/>
                  <a:ext cx="6" cy="1"/>
                </a:xfrm>
                <a:prstGeom prst="line">
                  <a:avLst/>
                </a:prstGeom>
                <a:noFill/>
                <a:ln w="12700">
                  <a:solidFill>
                    <a:srgbClr val="FF0000"/>
                  </a:solidFill>
                  <a:round/>
                  <a:headEnd/>
                  <a:tailEnd/>
                </a:ln>
              </p:spPr>
              <p:txBody>
                <a:bodyPr/>
                <a:lstStyle/>
                <a:p>
                  <a:endParaRPr lang="en-US"/>
                </a:p>
              </p:txBody>
            </p:sp>
            <p:sp>
              <p:nvSpPr>
                <p:cNvPr id="3360" name="Line 188814"/>
                <p:cNvSpPr>
                  <a:spLocks noChangeAspect="1" noChangeShapeType="1"/>
                </p:cNvSpPr>
                <p:nvPr/>
              </p:nvSpPr>
              <p:spPr bwMode="auto">
                <a:xfrm>
                  <a:off x="-307" y="1222"/>
                  <a:ext cx="11" cy="1"/>
                </a:xfrm>
                <a:prstGeom prst="line">
                  <a:avLst/>
                </a:prstGeom>
                <a:noFill/>
                <a:ln w="12700">
                  <a:solidFill>
                    <a:srgbClr val="FF0000"/>
                  </a:solidFill>
                  <a:round/>
                  <a:headEnd/>
                  <a:tailEnd/>
                </a:ln>
              </p:spPr>
              <p:txBody>
                <a:bodyPr/>
                <a:lstStyle/>
                <a:p>
                  <a:endParaRPr lang="en-US"/>
                </a:p>
              </p:txBody>
            </p:sp>
            <p:sp>
              <p:nvSpPr>
                <p:cNvPr id="3361" name="Line 188815"/>
                <p:cNvSpPr>
                  <a:spLocks noChangeAspect="1" noChangeShapeType="1"/>
                </p:cNvSpPr>
                <p:nvPr/>
              </p:nvSpPr>
              <p:spPr bwMode="auto">
                <a:xfrm flipV="1">
                  <a:off x="-307" y="1587"/>
                  <a:ext cx="6" cy="5"/>
                </a:xfrm>
                <a:prstGeom prst="line">
                  <a:avLst/>
                </a:prstGeom>
                <a:noFill/>
                <a:ln w="12700">
                  <a:solidFill>
                    <a:srgbClr val="FF0000"/>
                  </a:solidFill>
                  <a:round/>
                  <a:headEnd/>
                  <a:tailEnd/>
                </a:ln>
              </p:spPr>
              <p:txBody>
                <a:bodyPr/>
                <a:lstStyle/>
                <a:p>
                  <a:endParaRPr lang="en-US"/>
                </a:p>
              </p:txBody>
            </p:sp>
            <p:sp>
              <p:nvSpPr>
                <p:cNvPr id="3362" name="Line 188816"/>
                <p:cNvSpPr>
                  <a:spLocks noChangeAspect="1" noChangeShapeType="1"/>
                </p:cNvSpPr>
                <p:nvPr/>
              </p:nvSpPr>
              <p:spPr bwMode="auto">
                <a:xfrm flipH="1">
                  <a:off x="-313" y="790"/>
                  <a:ext cx="6" cy="1"/>
                </a:xfrm>
                <a:prstGeom prst="line">
                  <a:avLst/>
                </a:prstGeom>
                <a:noFill/>
                <a:ln w="12700">
                  <a:solidFill>
                    <a:srgbClr val="FF0000"/>
                  </a:solidFill>
                  <a:round/>
                  <a:headEnd/>
                  <a:tailEnd/>
                </a:ln>
              </p:spPr>
              <p:txBody>
                <a:bodyPr/>
                <a:lstStyle/>
                <a:p>
                  <a:endParaRPr lang="en-US"/>
                </a:p>
              </p:txBody>
            </p:sp>
            <p:sp>
              <p:nvSpPr>
                <p:cNvPr id="3363" name="Line 188817"/>
                <p:cNvSpPr>
                  <a:spLocks noChangeAspect="1" noChangeShapeType="1"/>
                </p:cNvSpPr>
                <p:nvPr/>
              </p:nvSpPr>
              <p:spPr bwMode="auto">
                <a:xfrm>
                  <a:off x="-307" y="1749"/>
                  <a:ext cx="6" cy="1"/>
                </a:xfrm>
                <a:prstGeom prst="line">
                  <a:avLst/>
                </a:prstGeom>
                <a:noFill/>
                <a:ln w="12700">
                  <a:solidFill>
                    <a:srgbClr val="FF0000"/>
                  </a:solidFill>
                  <a:round/>
                  <a:headEnd/>
                  <a:tailEnd/>
                </a:ln>
              </p:spPr>
              <p:txBody>
                <a:bodyPr/>
                <a:lstStyle/>
                <a:p>
                  <a:endParaRPr lang="en-US"/>
                </a:p>
              </p:txBody>
            </p:sp>
            <p:sp>
              <p:nvSpPr>
                <p:cNvPr id="3364" name="Line 188818"/>
                <p:cNvSpPr>
                  <a:spLocks noChangeAspect="1" noChangeShapeType="1"/>
                </p:cNvSpPr>
                <p:nvPr/>
              </p:nvSpPr>
              <p:spPr bwMode="auto">
                <a:xfrm>
                  <a:off x="-307" y="1721"/>
                  <a:ext cx="6" cy="1"/>
                </a:xfrm>
                <a:prstGeom prst="line">
                  <a:avLst/>
                </a:prstGeom>
                <a:noFill/>
                <a:ln w="12700">
                  <a:solidFill>
                    <a:srgbClr val="FF0000"/>
                  </a:solidFill>
                  <a:round/>
                  <a:headEnd/>
                  <a:tailEnd/>
                </a:ln>
              </p:spPr>
              <p:txBody>
                <a:bodyPr/>
                <a:lstStyle/>
                <a:p>
                  <a:endParaRPr lang="en-US"/>
                </a:p>
              </p:txBody>
            </p:sp>
            <p:sp>
              <p:nvSpPr>
                <p:cNvPr id="3365" name="Line 188819"/>
                <p:cNvSpPr>
                  <a:spLocks noChangeAspect="1" noChangeShapeType="1"/>
                </p:cNvSpPr>
                <p:nvPr/>
              </p:nvSpPr>
              <p:spPr bwMode="auto">
                <a:xfrm>
                  <a:off x="-307" y="1520"/>
                  <a:ext cx="6" cy="1"/>
                </a:xfrm>
                <a:prstGeom prst="line">
                  <a:avLst/>
                </a:prstGeom>
                <a:noFill/>
                <a:ln w="12700">
                  <a:solidFill>
                    <a:srgbClr val="FF0000"/>
                  </a:solidFill>
                  <a:round/>
                  <a:headEnd/>
                  <a:tailEnd/>
                </a:ln>
              </p:spPr>
              <p:txBody>
                <a:bodyPr/>
                <a:lstStyle/>
                <a:p>
                  <a:endParaRPr lang="en-US"/>
                </a:p>
              </p:txBody>
            </p:sp>
            <p:sp>
              <p:nvSpPr>
                <p:cNvPr id="3366" name="Line 188820"/>
                <p:cNvSpPr>
                  <a:spLocks noChangeAspect="1" noChangeShapeType="1"/>
                </p:cNvSpPr>
                <p:nvPr/>
              </p:nvSpPr>
              <p:spPr bwMode="auto">
                <a:xfrm>
                  <a:off x="-307" y="1323"/>
                  <a:ext cx="6" cy="6"/>
                </a:xfrm>
                <a:prstGeom prst="line">
                  <a:avLst/>
                </a:prstGeom>
                <a:noFill/>
                <a:ln w="12700">
                  <a:solidFill>
                    <a:srgbClr val="FF0000"/>
                  </a:solidFill>
                  <a:round/>
                  <a:headEnd/>
                  <a:tailEnd/>
                </a:ln>
              </p:spPr>
              <p:txBody>
                <a:bodyPr/>
                <a:lstStyle/>
                <a:p>
                  <a:endParaRPr lang="en-US"/>
                </a:p>
              </p:txBody>
            </p:sp>
            <p:sp>
              <p:nvSpPr>
                <p:cNvPr id="3367" name="Line 188821"/>
                <p:cNvSpPr>
                  <a:spLocks noChangeAspect="1" noChangeShapeType="1"/>
                </p:cNvSpPr>
                <p:nvPr/>
              </p:nvSpPr>
              <p:spPr bwMode="auto">
                <a:xfrm>
                  <a:off x="-307" y="1508"/>
                  <a:ext cx="6" cy="1"/>
                </a:xfrm>
                <a:prstGeom prst="line">
                  <a:avLst/>
                </a:prstGeom>
                <a:noFill/>
                <a:ln w="12700">
                  <a:solidFill>
                    <a:srgbClr val="FF0000"/>
                  </a:solidFill>
                  <a:round/>
                  <a:headEnd/>
                  <a:tailEnd/>
                </a:ln>
              </p:spPr>
              <p:txBody>
                <a:bodyPr/>
                <a:lstStyle/>
                <a:p>
                  <a:endParaRPr lang="en-US"/>
                </a:p>
              </p:txBody>
            </p:sp>
            <p:sp>
              <p:nvSpPr>
                <p:cNvPr id="3368" name="Line 188822"/>
                <p:cNvSpPr>
                  <a:spLocks noChangeAspect="1" noChangeShapeType="1"/>
                </p:cNvSpPr>
                <p:nvPr/>
              </p:nvSpPr>
              <p:spPr bwMode="auto">
                <a:xfrm>
                  <a:off x="-307" y="880"/>
                  <a:ext cx="6" cy="6"/>
                </a:xfrm>
                <a:prstGeom prst="line">
                  <a:avLst/>
                </a:prstGeom>
                <a:noFill/>
                <a:ln w="12700">
                  <a:solidFill>
                    <a:srgbClr val="FF0000"/>
                  </a:solidFill>
                  <a:round/>
                  <a:headEnd/>
                  <a:tailEnd/>
                </a:ln>
              </p:spPr>
              <p:txBody>
                <a:bodyPr/>
                <a:lstStyle/>
                <a:p>
                  <a:endParaRPr lang="en-US"/>
                </a:p>
              </p:txBody>
            </p:sp>
            <p:sp>
              <p:nvSpPr>
                <p:cNvPr id="3369" name="Line 188823"/>
                <p:cNvSpPr>
                  <a:spLocks noChangeAspect="1" noChangeShapeType="1"/>
                </p:cNvSpPr>
                <p:nvPr/>
              </p:nvSpPr>
              <p:spPr bwMode="auto">
                <a:xfrm>
                  <a:off x="-307" y="1548"/>
                  <a:ext cx="6" cy="1"/>
                </a:xfrm>
                <a:prstGeom prst="line">
                  <a:avLst/>
                </a:prstGeom>
                <a:noFill/>
                <a:ln w="12700">
                  <a:solidFill>
                    <a:srgbClr val="FF0000"/>
                  </a:solidFill>
                  <a:round/>
                  <a:headEnd/>
                  <a:tailEnd/>
                </a:ln>
              </p:spPr>
              <p:txBody>
                <a:bodyPr/>
                <a:lstStyle/>
                <a:p>
                  <a:endParaRPr lang="en-US"/>
                </a:p>
              </p:txBody>
            </p:sp>
            <p:sp>
              <p:nvSpPr>
                <p:cNvPr id="3370" name="Line 188824"/>
                <p:cNvSpPr>
                  <a:spLocks noChangeAspect="1" noChangeShapeType="1"/>
                </p:cNvSpPr>
                <p:nvPr/>
              </p:nvSpPr>
              <p:spPr bwMode="auto">
                <a:xfrm>
                  <a:off x="-307" y="1654"/>
                  <a:ext cx="6" cy="1"/>
                </a:xfrm>
                <a:prstGeom prst="line">
                  <a:avLst/>
                </a:prstGeom>
                <a:noFill/>
                <a:ln w="12700">
                  <a:solidFill>
                    <a:srgbClr val="FF0000"/>
                  </a:solidFill>
                  <a:round/>
                  <a:headEnd/>
                  <a:tailEnd/>
                </a:ln>
              </p:spPr>
              <p:txBody>
                <a:bodyPr/>
                <a:lstStyle/>
                <a:p>
                  <a:endParaRPr lang="en-US"/>
                </a:p>
              </p:txBody>
            </p:sp>
            <p:sp>
              <p:nvSpPr>
                <p:cNvPr id="3371" name="Line 188825"/>
                <p:cNvSpPr>
                  <a:spLocks noChangeAspect="1" noChangeShapeType="1"/>
                </p:cNvSpPr>
                <p:nvPr/>
              </p:nvSpPr>
              <p:spPr bwMode="auto">
                <a:xfrm>
                  <a:off x="-307" y="1772"/>
                  <a:ext cx="6" cy="1"/>
                </a:xfrm>
                <a:prstGeom prst="line">
                  <a:avLst/>
                </a:prstGeom>
                <a:noFill/>
                <a:ln w="12700">
                  <a:solidFill>
                    <a:srgbClr val="FF0000"/>
                  </a:solidFill>
                  <a:round/>
                  <a:headEnd/>
                  <a:tailEnd/>
                </a:ln>
              </p:spPr>
              <p:txBody>
                <a:bodyPr/>
                <a:lstStyle/>
                <a:p>
                  <a:endParaRPr lang="en-US"/>
                </a:p>
              </p:txBody>
            </p:sp>
            <p:sp>
              <p:nvSpPr>
                <p:cNvPr id="3372" name="Line 188826"/>
                <p:cNvSpPr>
                  <a:spLocks noChangeAspect="1" noChangeShapeType="1"/>
                </p:cNvSpPr>
                <p:nvPr/>
              </p:nvSpPr>
              <p:spPr bwMode="auto">
                <a:xfrm flipV="1">
                  <a:off x="-307" y="1761"/>
                  <a:ext cx="6" cy="6"/>
                </a:xfrm>
                <a:prstGeom prst="line">
                  <a:avLst/>
                </a:prstGeom>
                <a:noFill/>
                <a:ln w="12700">
                  <a:solidFill>
                    <a:srgbClr val="FF0000"/>
                  </a:solidFill>
                  <a:round/>
                  <a:headEnd/>
                  <a:tailEnd/>
                </a:ln>
              </p:spPr>
              <p:txBody>
                <a:bodyPr/>
                <a:lstStyle/>
                <a:p>
                  <a:endParaRPr lang="en-US"/>
                </a:p>
              </p:txBody>
            </p:sp>
            <p:sp>
              <p:nvSpPr>
                <p:cNvPr id="3373" name="Line 188827"/>
                <p:cNvSpPr>
                  <a:spLocks noChangeAspect="1" noChangeShapeType="1"/>
                </p:cNvSpPr>
                <p:nvPr/>
              </p:nvSpPr>
              <p:spPr bwMode="auto">
                <a:xfrm>
                  <a:off x="-307" y="1862"/>
                  <a:ext cx="6" cy="1"/>
                </a:xfrm>
                <a:prstGeom prst="line">
                  <a:avLst/>
                </a:prstGeom>
                <a:noFill/>
                <a:ln w="12700">
                  <a:solidFill>
                    <a:srgbClr val="FF0000"/>
                  </a:solidFill>
                  <a:round/>
                  <a:headEnd/>
                  <a:tailEnd/>
                </a:ln>
              </p:spPr>
              <p:txBody>
                <a:bodyPr/>
                <a:lstStyle/>
                <a:p>
                  <a:endParaRPr lang="en-US"/>
                </a:p>
              </p:txBody>
            </p:sp>
            <p:sp>
              <p:nvSpPr>
                <p:cNvPr id="3374" name="Line 188828"/>
                <p:cNvSpPr>
                  <a:spLocks noChangeAspect="1" noChangeShapeType="1"/>
                </p:cNvSpPr>
                <p:nvPr/>
              </p:nvSpPr>
              <p:spPr bwMode="auto">
                <a:xfrm flipV="1">
                  <a:off x="-307" y="1755"/>
                  <a:ext cx="1" cy="6"/>
                </a:xfrm>
                <a:prstGeom prst="line">
                  <a:avLst/>
                </a:prstGeom>
                <a:noFill/>
                <a:ln w="12700">
                  <a:solidFill>
                    <a:srgbClr val="FF0000"/>
                  </a:solidFill>
                  <a:round/>
                  <a:headEnd/>
                  <a:tailEnd/>
                </a:ln>
              </p:spPr>
              <p:txBody>
                <a:bodyPr/>
                <a:lstStyle/>
                <a:p>
                  <a:endParaRPr lang="en-US"/>
                </a:p>
              </p:txBody>
            </p:sp>
            <p:sp>
              <p:nvSpPr>
                <p:cNvPr id="3375" name="Line 188829"/>
                <p:cNvSpPr>
                  <a:spLocks noChangeAspect="1" noChangeShapeType="1"/>
                </p:cNvSpPr>
                <p:nvPr/>
              </p:nvSpPr>
              <p:spPr bwMode="auto">
                <a:xfrm>
                  <a:off x="-307" y="1503"/>
                  <a:ext cx="1" cy="5"/>
                </a:xfrm>
                <a:prstGeom prst="line">
                  <a:avLst/>
                </a:prstGeom>
                <a:noFill/>
                <a:ln w="12700">
                  <a:solidFill>
                    <a:srgbClr val="FF0000"/>
                  </a:solidFill>
                  <a:round/>
                  <a:headEnd/>
                  <a:tailEnd/>
                </a:ln>
              </p:spPr>
              <p:txBody>
                <a:bodyPr/>
                <a:lstStyle/>
                <a:p>
                  <a:endParaRPr lang="en-US"/>
                </a:p>
              </p:txBody>
            </p:sp>
            <p:sp>
              <p:nvSpPr>
                <p:cNvPr id="3376" name="Line 188830"/>
                <p:cNvSpPr>
                  <a:spLocks noChangeAspect="1" noChangeShapeType="1"/>
                </p:cNvSpPr>
                <p:nvPr/>
              </p:nvSpPr>
              <p:spPr bwMode="auto">
                <a:xfrm flipH="1">
                  <a:off x="-313" y="796"/>
                  <a:ext cx="6" cy="6"/>
                </a:xfrm>
                <a:prstGeom prst="line">
                  <a:avLst/>
                </a:prstGeom>
                <a:noFill/>
                <a:ln w="12700">
                  <a:solidFill>
                    <a:srgbClr val="FF0000"/>
                  </a:solidFill>
                  <a:round/>
                  <a:headEnd/>
                  <a:tailEnd/>
                </a:ln>
              </p:spPr>
              <p:txBody>
                <a:bodyPr/>
                <a:lstStyle/>
                <a:p>
                  <a:endParaRPr lang="en-US"/>
                </a:p>
              </p:txBody>
            </p:sp>
            <p:sp>
              <p:nvSpPr>
                <p:cNvPr id="3377" name="Line 188831"/>
                <p:cNvSpPr>
                  <a:spLocks noChangeAspect="1" noChangeShapeType="1"/>
                </p:cNvSpPr>
                <p:nvPr/>
              </p:nvSpPr>
              <p:spPr bwMode="auto">
                <a:xfrm>
                  <a:off x="-313" y="1806"/>
                  <a:ext cx="6" cy="1"/>
                </a:xfrm>
                <a:prstGeom prst="line">
                  <a:avLst/>
                </a:prstGeom>
                <a:noFill/>
                <a:ln w="12700">
                  <a:solidFill>
                    <a:srgbClr val="FF0000"/>
                  </a:solidFill>
                  <a:round/>
                  <a:headEnd/>
                  <a:tailEnd/>
                </a:ln>
              </p:spPr>
              <p:txBody>
                <a:bodyPr/>
                <a:lstStyle/>
                <a:p>
                  <a:endParaRPr lang="en-US"/>
                </a:p>
              </p:txBody>
            </p:sp>
            <p:sp>
              <p:nvSpPr>
                <p:cNvPr id="3378" name="Line 188832"/>
                <p:cNvSpPr>
                  <a:spLocks noChangeAspect="1" noChangeShapeType="1"/>
                </p:cNvSpPr>
                <p:nvPr/>
              </p:nvSpPr>
              <p:spPr bwMode="auto">
                <a:xfrm>
                  <a:off x="-313" y="1749"/>
                  <a:ext cx="6" cy="1"/>
                </a:xfrm>
                <a:prstGeom prst="line">
                  <a:avLst/>
                </a:prstGeom>
                <a:noFill/>
                <a:ln w="12700">
                  <a:solidFill>
                    <a:srgbClr val="FF0000"/>
                  </a:solidFill>
                  <a:round/>
                  <a:headEnd/>
                  <a:tailEnd/>
                </a:ln>
              </p:spPr>
              <p:txBody>
                <a:bodyPr/>
                <a:lstStyle/>
                <a:p>
                  <a:endParaRPr lang="en-US"/>
                </a:p>
              </p:txBody>
            </p:sp>
            <p:sp>
              <p:nvSpPr>
                <p:cNvPr id="3379" name="Line 188833"/>
                <p:cNvSpPr>
                  <a:spLocks noChangeAspect="1" noChangeShapeType="1"/>
                </p:cNvSpPr>
                <p:nvPr/>
              </p:nvSpPr>
              <p:spPr bwMode="auto">
                <a:xfrm>
                  <a:off x="-313" y="790"/>
                  <a:ext cx="6" cy="6"/>
                </a:xfrm>
                <a:prstGeom prst="line">
                  <a:avLst/>
                </a:prstGeom>
                <a:noFill/>
                <a:ln w="12700">
                  <a:solidFill>
                    <a:srgbClr val="FF0000"/>
                  </a:solidFill>
                  <a:round/>
                  <a:headEnd/>
                  <a:tailEnd/>
                </a:ln>
              </p:spPr>
              <p:txBody>
                <a:bodyPr/>
                <a:lstStyle/>
                <a:p>
                  <a:endParaRPr lang="en-US"/>
                </a:p>
              </p:txBody>
            </p:sp>
            <p:sp>
              <p:nvSpPr>
                <p:cNvPr id="3380" name="Line 188834"/>
                <p:cNvSpPr>
                  <a:spLocks noChangeAspect="1" noChangeShapeType="1"/>
                </p:cNvSpPr>
                <p:nvPr/>
              </p:nvSpPr>
              <p:spPr bwMode="auto">
                <a:xfrm>
                  <a:off x="-313" y="802"/>
                  <a:ext cx="1" cy="5"/>
                </a:xfrm>
                <a:prstGeom prst="line">
                  <a:avLst/>
                </a:prstGeom>
                <a:noFill/>
                <a:ln w="12700">
                  <a:solidFill>
                    <a:srgbClr val="FF0000"/>
                  </a:solidFill>
                  <a:round/>
                  <a:headEnd/>
                  <a:tailEnd/>
                </a:ln>
              </p:spPr>
              <p:txBody>
                <a:bodyPr/>
                <a:lstStyle/>
                <a:p>
                  <a:endParaRPr lang="en-US"/>
                </a:p>
              </p:txBody>
            </p:sp>
            <p:sp>
              <p:nvSpPr>
                <p:cNvPr id="3381" name="Line 188835"/>
                <p:cNvSpPr>
                  <a:spLocks noChangeAspect="1" noChangeShapeType="1"/>
                </p:cNvSpPr>
                <p:nvPr/>
              </p:nvSpPr>
              <p:spPr bwMode="auto">
                <a:xfrm flipV="1">
                  <a:off x="-313" y="1592"/>
                  <a:ext cx="6" cy="6"/>
                </a:xfrm>
                <a:prstGeom prst="line">
                  <a:avLst/>
                </a:prstGeom>
                <a:noFill/>
                <a:ln w="12700">
                  <a:solidFill>
                    <a:srgbClr val="FF0000"/>
                  </a:solidFill>
                  <a:round/>
                  <a:headEnd/>
                  <a:tailEnd/>
                </a:ln>
              </p:spPr>
              <p:txBody>
                <a:bodyPr/>
                <a:lstStyle/>
                <a:p>
                  <a:endParaRPr lang="en-US"/>
                </a:p>
              </p:txBody>
            </p:sp>
            <p:sp>
              <p:nvSpPr>
                <p:cNvPr id="3382" name="Line 188836"/>
                <p:cNvSpPr>
                  <a:spLocks noChangeAspect="1" noChangeShapeType="1"/>
                </p:cNvSpPr>
                <p:nvPr/>
              </p:nvSpPr>
              <p:spPr bwMode="auto">
                <a:xfrm>
                  <a:off x="-313" y="1548"/>
                  <a:ext cx="6" cy="1"/>
                </a:xfrm>
                <a:prstGeom prst="line">
                  <a:avLst/>
                </a:prstGeom>
                <a:noFill/>
                <a:ln w="12700">
                  <a:solidFill>
                    <a:srgbClr val="FF0000"/>
                  </a:solidFill>
                  <a:round/>
                  <a:headEnd/>
                  <a:tailEnd/>
                </a:ln>
              </p:spPr>
              <p:txBody>
                <a:bodyPr/>
                <a:lstStyle/>
                <a:p>
                  <a:endParaRPr lang="en-US"/>
                </a:p>
              </p:txBody>
            </p:sp>
            <p:sp>
              <p:nvSpPr>
                <p:cNvPr id="3383" name="Line 188837"/>
                <p:cNvSpPr>
                  <a:spLocks noChangeAspect="1" noChangeShapeType="1"/>
                </p:cNvSpPr>
                <p:nvPr/>
              </p:nvSpPr>
              <p:spPr bwMode="auto">
                <a:xfrm>
                  <a:off x="-313" y="1345"/>
                  <a:ext cx="12" cy="1"/>
                </a:xfrm>
                <a:prstGeom prst="line">
                  <a:avLst/>
                </a:prstGeom>
                <a:noFill/>
                <a:ln w="12700">
                  <a:solidFill>
                    <a:srgbClr val="FF0000"/>
                  </a:solidFill>
                  <a:round/>
                  <a:headEnd/>
                  <a:tailEnd/>
                </a:ln>
              </p:spPr>
              <p:txBody>
                <a:bodyPr/>
                <a:lstStyle/>
                <a:p>
                  <a:endParaRPr lang="en-US"/>
                </a:p>
              </p:txBody>
            </p:sp>
            <p:sp>
              <p:nvSpPr>
                <p:cNvPr id="3384" name="Line 188838"/>
                <p:cNvSpPr>
                  <a:spLocks noChangeAspect="1" noChangeShapeType="1"/>
                </p:cNvSpPr>
                <p:nvPr/>
              </p:nvSpPr>
              <p:spPr bwMode="auto">
                <a:xfrm>
                  <a:off x="-313" y="1216"/>
                  <a:ext cx="6" cy="6"/>
                </a:xfrm>
                <a:prstGeom prst="line">
                  <a:avLst/>
                </a:prstGeom>
                <a:noFill/>
                <a:ln w="12700">
                  <a:solidFill>
                    <a:srgbClr val="FF0000"/>
                  </a:solidFill>
                  <a:round/>
                  <a:headEnd/>
                  <a:tailEnd/>
                </a:ln>
              </p:spPr>
              <p:txBody>
                <a:bodyPr/>
                <a:lstStyle/>
                <a:p>
                  <a:endParaRPr lang="en-US"/>
                </a:p>
              </p:txBody>
            </p:sp>
            <p:sp>
              <p:nvSpPr>
                <p:cNvPr id="3385" name="Line 188839"/>
                <p:cNvSpPr>
                  <a:spLocks noChangeAspect="1" noChangeShapeType="1"/>
                </p:cNvSpPr>
                <p:nvPr/>
              </p:nvSpPr>
              <p:spPr bwMode="auto">
                <a:xfrm>
                  <a:off x="-313" y="1767"/>
                  <a:ext cx="6" cy="1"/>
                </a:xfrm>
                <a:prstGeom prst="line">
                  <a:avLst/>
                </a:prstGeom>
                <a:noFill/>
                <a:ln w="12700">
                  <a:solidFill>
                    <a:srgbClr val="FF0000"/>
                  </a:solidFill>
                  <a:round/>
                  <a:headEnd/>
                  <a:tailEnd/>
                </a:ln>
              </p:spPr>
              <p:txBody>
                <a:bodyPr/>
                <a:lstStyle/>
                <a:p>
                  <a:endParaRPr lang="en-US"/>
                </a:p>
              </p:txBody>
            </p:sp>
            <p:sp>
              <p:nvSpPr>
                <p:cNvPr id="3386" name="Line 188840"/>
                <p:cNvSpPr>
                  <a:spLocks noChangeAspect="1" noChangeShapeType="1"/>
                </p:cNvSpPr>
                <p:nvPr/>
              </p:nvSpPr>
              <p:spPr bwMode="auto">
                <a:xfrm>
                  <a:off x="-313" y="1503"/>
                  <a:ext cx="6" cy="1"/>
                </a:xfrm>
                <a:prstGeom prst="line">
                  <a:avLst/>
                </a:prstGeom>
                <a:noFill/>
                <a:ln w="12700">
                  <a:solidFill>
                    <a:srgbClr val="FF0000"/>
                  </a:solidFill>
                  <a:round/>
                  <a:headEnd/>
                  <a:tailEnd/>
                </a:ln>
              </p:spPr>
              <p:txBody>
                <a:bodyPr/>
                <a:lstStyle/>
                <a:p>
                  <a:endParaRPr lang="en-US"/>
                </a:p>
              </p:txBody>
            </p:sp>
            <p:sp>
              <p:nvSpPr>
                <p:cNvPr id="3387" name="Line 188841"/>
                <p:cNvSpPr>
                  <a:spLocks noChangeAspect="1" noChangeShapeType="1"/>
                </p:cNvSpPr>
                <p:nvPr/>
              </p:nvSpPr>
              <p:spPr bwMode="auto">
                <a:xfrm>
                  <a:off x="-313" y="1520"/>
                  <a:ext cx="6" cy="1"/>
                </a:xfrm>
                <a:prstGeom prst="line">
                  <a:avLst/>
                </a:prstGeom>
                <a:noFill/>
                <a:ln w="12700">
                  <a:solidFill>
                    <a:srgbClr val="FF0000"/>
                  </a:solidFill>
                  <a:round/>
                  <a:headEnd/>
                  <a:tailEnd/>
                </a:ln>
              </p:spPr>
              <p:txBody>
                <a:bodyPr/>
                <a:lstStyle/>
                <a:p>
                  <a:endParaRPr lang="en-US"/>
                </a:p>
              </p:txBody>
            </p:sp>
            <p:sp>
              <p:nvSpPr>
                <p:cNvPr id="3388" name="Line 188842"/>
                <p:cNvSpPr>
                  <a:spLocks noChangeAspect="1" noChangeShapeType="1"/>
                </p:cNvSpPr>
                <p:nvPr/>
              </p:nvSpPr>
              <p:spPr bwMode="auto">
                <a:xfrm>
                  <a:off x="-313" y="1323"/>
                  <a:ext cx="6" cy="1"/>
                </a:xfrm>
                <a:prstGeom prst="line">
                  <a:avLst/>
                </a:prstGeom>
                <a:noFill/>
                <a:ln w="12700">
                  <a:solidFill>
                    <a:srgbClr val="FF0000"/>
                  </a:solidFill>
                  <a:round/>
                  <a:headEnd/>
                  <a:tailEnd/>
                </a:ln>
              </p:spPr>
              <p:txBody>
                <a:bodyPr/>
                <a:lstStyle/>
                <a:p>
                  <a:endParaRPr lang="en-US"/>
                </a:p>
              </p:txBody>
            </p:sp>
            <p:sp>
              <p:nvSpPr>
                <p:cNvPr id="3389" name="Line 188843"/>
                <p:cNvSpPr>
                  <a:spLocks noChangeAspect="1" noChangeShapeType="1"/>
                </p:cNvSpPr>
                <p:nvPr/>
              </p:nvSpPr>
              <p:spPr bwMode="auto">
                <a:xfrm>
                  <a:off x="-313" y="1721"/>
                  <a:ext cx="6" cy="1"/>
                </a:xfrm>
                <a:prstGeom prst="line">
                  <a:avLst/>
                </a:prstGeom>
                <a:noFill/>
                <a:ln w="12700">
                  <a:solidFill>
                    <a:srgbClr val="FF0000"/>
                  </a:solidFill>
                  <a:round/>
                  <a:headEnd/>
                  <a:tailEnd/>
                </a:ln>
              </p:spPr>
              <p:txBody>
                <a:bodyPr/>
                <a:lstStyle/>
                <a:p>
                  <a:endParaRPr lang="en-US"/>
                </a:p>
              </p:txBody>
            </p:sp>
            <p:sp>
              <p:nvSpPr>
                <p:cNvPr id="3390" name="Line 188844"/>
                <p:cNvSpPr>
                  <a:spLocks noChangeAspect="1" noChangeShapeType="1"/>
                </p:cNvSpPr>
                <p:nvPr/>
              </p:nvSpPr>
              <p:spPr bwMode="auto">
                <a:xfrm>
                  <a:off x="-313" y="807"/>
                  <a:ext cx="1" cy="6"/>
                </a:xfrm>
                <a:prstGeom prst="line">
                  <a:avLst/>
                </a:prstGeom>
                <a:noFill/>
                <a:ln w="12700">
                  <a:solidFill>
                    <a:srgbClr val="FF0000"/>
                  </a:solidFill>
                  <a:round/>
                  <a:headEnd/>
                  <a:tailEnd/>
                </a:ln>
              </p:spPr>
              <p:txBody>
                <a:bodyPr/>
                <a:lstStyle/>
                <a:p>
                  <a:endParaRPr lang="en-US"/>
                </a:p>
              </p:txBody>
            </p:sp>
            <p:sp>
              <p:nvSpPr>
                <p:cNvPr id="3391" name="Line 188845"/>
                <p:cNvSpPr>
                  <a:spLocks noChangeAspect="1" noChangeShapeType="1"/>
                </p:cNvSpPr>
                <p:nvPr/>
              </p:nvSpPr>
              <p:spPr bwMode="auto">
                <a:xfrm>
                  <a:off x="-313" y="868"/>
                  <a:ext cx="6" cy="12"/>
                </a:xfrm>
                <a:prstGeom prst="line">
                  <a:avLst/>
                </a:prstGeom>
                <a:noFill/>
                <a:ln w="12700">
                  <a:solidFill>
                    <a:srgbClr val="FF0000"/>
                  </a:solidFill>
                  <a:round/>
                  <a:headEnd/>
                  <a:tailEnd/>
                </a:ln>
              </p:spPr>
              <p:txBody>
                <a:bodyPr/>
                <a:lstStyle/>
                <a:p>
                  <a:endParaRPr lang="en-US"/>
                </a:p>
              </p:txBody>
            </p:sp>
            <p:sp>
              <p:nvSpPr>
                <p:cNvPr id="3392" name="Line 188846"/>
                <p:cNvSpPr>
                  <a:spLocks noChangeAspect="1" noChangeShapeType="1"/>
                </p:cNvSpPr>
                <p:nvPr/>
              </p:nvSpPr>
              <p:spPr bwMode="auto">
                <a:xfrm>
                  <a:off x="-313" y="1772"/>
                  <a:ext cx="6" cy="1"/>
                </a:xfrm>
                <a:prstGeom prst="line">
                  <a:avLst/>
                </a:prstGeom>
                <a:noFill/>
                <a:ln w="12700">
                  <a:solidFill>
                    <a:srgbClr val="FF0000"/>
                  </a:solidFill>
                  <a:round/>
                  <a:headEnd/>
                  <a:tailEnd/>
                </a:ln>
              </p:spPr>
              <p:txBody>
                <a:bodyPr/>
                <a:lstStyle/>
                <a:p>
                  <a:endParaRPr lang="en-US"/>
                </a:p>
              </p:txBody>
            </p:sp>
            <p:sp>
              <p:nvSpPr>
                <p:cNvPr id="3393" name="Line 188847"/>
                <p:cNvSpPr>
                  <a:spLocks noChangeAspect="1" noChangeShapeType="1"/>
                </p:cNvSpPr>
                <p:nvPr/>
              </p:nvSpPr>
              <p:spPr bwMode="auto">
                <a:xfrm>
                  <a:off x="-313" y="785"/>
                  <a:ext cx="1" cy="5"/>
                </a:xfrm>
                <a:prstGeom prst="line">
                  <a:avLst/>
                </a:prstGeom>
                <a:noFill/>
                <a:ln w="12700">
                  <a:solidFill>
                    <a:srgbClr val="FF0000"/>
                  </a:solidFill>
                  <a:round/>
                  <a:headEnd/>
                  <a:tailEnd/>
                </a:ln>
              </p:spPr>
              <p:txBody>
                <a:bodyPr/>
                <a:lstStyle/>
                <a:p>
                  <a:endParaRPr lang="en-US"/>
                </a:p>
              </p:txBody>
            </p:sp>
            <p:sp>
              <p:nvSpPr>
                <p:cNvPr id="3394" name="Line 188848"/>
                <p:cNvSpPr>
                  <a:spLocks noChangeAspect="1" noChangeShapeType="1"/>
                </p:cNvSpPr>
                <p:nvPr/>
              </p:nvSpPr>
              <p:spPr bwMode="auto">
                <a:xfrm flipV="1">
                  <a:off x="-313" y="1862"/>
                  <a:ext cx="6" cy="6"/>
                </a:xfrm>
                <a:prstGeom prst="line">
                  <a:avLst/>
                </a:prstGeom>
                <a:noFill/>
                <a:ln w="12700">
                  <a:solidFill>
                    <a:srgbClr val="FF0000"/>
                  </a:solidFill>
                  <a:round/>
                  <a:headEnd/>
                  <a:tailEnd/>
                </a:ln>
              </p:spPr>
              <p:txBody>
                <a:bodyPr/>
                <a:lstStyle/>
                <a:p>
                  <a:endParaRPr lang="en-US"/>
                </a:p>
              </p:txBody>
            </p:sp>
            <p:sp>
              <p:nvSpPr>
                <p:cNvPr id="3395" name="Line 188849"/>
                <p:cNvSpPr>
                  <a:spLocks noChangeAspect="1" noChangeShapeType="1"/>
                </p:cNvSpPr>
                <p:nvPr/>
              </p:nvSpPr>
              <p:spPr bwMode="auto">
                <a:xfrm>
                  <a:off x="-313" y="1761"/>
                  <a:ext cx="6" cy="1"/>
                </a:xfrm>
                <a:prstGeom prst="line">
                  <a:avLst/>
                </a:prstGeom>
                <a:noFill/>
                <a:ln w="12700">
                  <a:solidFill>
                    <a:srgbClr val="FF0000"/>
                  </a:solidFill>
                  <a:round/>
                  <a:headEnd/>
                  <a:tailEnd/>
                </a:ln>
              </p:spPr>
              <p:txBody>
                <a:bodyPr/>
                <a:lstStyle/>
                <a:p>
                  <a:endParaRPr lang="en-US"/>
                </a:p>
              </p:txBody>
            </p:sp>
            <p:sp>
              <p:nvSpPr>
                <p:cNvPr id="3396" name="Line 188850"/>
                <p:cNvSpPr>
                  <a:spLocks noChangeAspect="1" noChangeShapeType="1"/>
                </p:cNvSpPr>
                <p:nvPr/>
              </p:nvSpPr>
              <p:spPr bwMode="auto">
                <a:xfrm flipV="1">
                  <a:off x="-313" y="1806"/>
                  <a:ext cx="1" cy="5"/>
                </a:xfrm>
                <a:prstGeom prst="line">
                  <a:avLst/>
                </a:prstGeom>
                <a:noFill/>
                <a:ln w="12700">
                  <a:solidFill>
                    <a:srgbClr val="FF0000"/>
                  </a:solidFill>
                  <a:round/>
                  <a:headEnd/>
                  <a:tailEnd/>
                </a:ln>
              </p:spPr>
              <p:txBody>
                <a:bodyPr/>
                <a:lstStyle/>
                <a:p>
                  <a:endParaRPr lang="en-US"/>
                </a:p>
              </p:txBody>
            </p:sp>
            <p:sp>
              <p:nvSpPr>
                <p:cNvPr id="3397" name="Line 188851"/>
                <p:cNvSpPr>
                  <a:spLocks noChangeAspect="1" noChangeShapeType="1"/>
                </p:cNvSpPr>
                <p:nvPr/>
              </p:nvSpPr>
              <p:spPr bwMode="auto">
                <a:xfrm flipH="1">
                  <a:off x="-318" y="813"/>
                  <a:ext cx="5" cy="1"/>
                </a:xfrm>
                <a:prstGeom prst="line">
                  <a:avLst/>
                </a:prstGeom>
                <a:noFill/>
                <a:ln w="12700">
                  <a:solidFill>
                    <a:srgbClr val="FF0000"/>
                  </a:solidFill>
                  <a:round/>
                  <a:headEnd/>
                  <a:tailEnd/>
                </a:ln>
              </p:spPr>
              <p:txBody>
                <a:bodyPr/>
                <a:lstStyle/>
                <a:p>
                  <a:endParaRPr lang="en-US"/>
                </a:p>
              </p:txBody>
            </p:sp>
            <p:sp>
              <p:nvSpPr>
                <p:cNvPr id="3398" name="Line 188852"/>
                <p:cNvSpPr>
                  <a:spLocks noChangeAspect="1" noChangeShapeType="1"/>
                </p:cNvSpPr>
                <p:nvPr/>
              </p:nvSpPr>
              <p:spPr bwMode="auto">
                <a:xfrm flipV="1">
                  <a:off x="-313" y="1598"/>
                  <a:ext cx="1" cy="6"/>
                </a:xfrm>
                <a:prstGeom prst="line">
                  <a:avLst/>
                </a:prstGeom>
                <a:noFill/>
                <a:ln w="12700">
                  <a:solidFill>
                    <a:srgbClr val="FF0000"/>
                  </a:solidFill>
                  <a:round/>
                  <a:headEnd/>
                  <a:tailEnd/>
                </a:ln>
              </p:spPr>
              <p:txBody>
                <a:bodyPr/>
                <a:lstStyle/>
                <a:p>
                  <a:endParaRPr lang="en-US"/>
                </a:p>
              </p:txBody>
            </p:sp>
            <p:sp>
              <p:nvSpPr>
                <p:cNvPr id="3399" name="Line 188853"/>
                <p:cNvSpPr>
                  <a:spLocks noChangeAspect="1" noChangeShapeType="1"/>
                </p:cNvSpPr>
                <p:nvPr/>
              </p:nvSpPr>
              <p:spPr bwMode="auto">
                <a:xfrm>
                  <a:off x="-313" y="1654"/>
                  <a:ext cx="6" cy="1"/>
                </a:xfrm>
                <a:prstGeom prst="line">
                  <a:avLst/>
                </a:prstGeom>
                <a:noFill/>
                <a:ln w="12700">
                  <a:solidFill>
                    <a:srgbClr val="FF0000"/>
                  </a:solidFill>
                  <a:round/>
                  <a:headEnd/>
                  <a:tailEnd/>
                </a:ln>
              </p:spPr>
              <p:txBody>
                <a:bodyPr/>
                <a:lstStyle/>
                <a:p>
                  <a:endParaRPr lang="en-US"/>
                </a:p>
              </p:txBody>
            </p:sp>
            <p:sp>
              <p:nvSpPr>
                <p:cNvPr id="3400" name="Line 188854"/>
                <p:cNvSpPr>
                  <a:spLocks noChangeAspect="1" noChangeShapeType="1"/>
                </p:cNvSpPr>
                <p:nvPr/>
              </p:nvSpPr>
              <p:spPr bwMode="auto">
                <a:xfrm>
                  <a:off x="-318" y="1514"/>
                  <a:ext cx="5" cy="6"/>
                </a:xfrm>
                <a:prstGeom prst="line">
                  <a:avLst/>
                </a:prstGeom>
                <a:noFill/>
                <a:ln w="12700">
                  <a:solidFill>
                    <a:srgbClr val="FF0000"/>
                  </a:solidFill>
                  <a:round/>
                  <a:headEnd/>
                  <a:tailEnd/>
                </a:ln>
              </p:spPr>
              <p:txBody>
                <a:bodyPr/>
                <a:lstStyle/>
                <a:p>
                  <a:endParaRPr lang="en-US"/>
                </a:p>
              </p:txBody>
            </p:sp>
            <p:sp>
              <p:nvSpPr>
                <p:cNvPr id="3401" name="Line 188855"/>
                <p:cNvSpPr>
                  <a:spLocks noChangeAspect="1" noChangeShapeType="1"/>
                </p:cNvSpPr>
                <p:nvPr/>
              </p:nvSpPr>
              <p:spPr bwMode="auto">
                <a:xfrm flipV="1">
                  <a:off x="-318" y="1767"/>
                  <a:ext cx="5" cy="5"/>
                </a:xfrm>
                <a:prstGeom prst="line">
                  <a:avLst/>
                </a:prstGeom>
                <a:noFill/>
                <a:ln w="12700">
                  <a:solidFill>
                    <a:srgbClr val="FF0000"/>
                  </a:solidFill>
                  <a:round/>
                  <a:headEnd/>
                  <a:tailEnd/>
                </a:ln>
              </p:spPr>
              <p:txBody>
                <a:bodyPr/>
                <a:lstStyle/>
                <a:p>
                  <a:endParaRPr lang="en-US"/>
                </a:p>
              </p:txBody>
            </p:sp>
            <p:sp>
              <p:nvSpPr>
                <p:cNvPr id="3402" name="Line 188856"/>
                <p:cNvSpPr>
                  <a:spLocks noChangeAspect="1" noChangeShapeType="1"/>
                </p:cNvSpPr>
                <p:nvPr/>
              </p:nvSpPr>
              <p:spPr bwMode="auto">
                <a:xfrm>
                  <a:off x="-318" y="779"/>
                  <a:ext cx="5" cy="6"/>
                </a:xfrm>
                <a:prstGeom prst="line">
                  <a:avLst/>
                </a:prstGeom>
                <a:noFill/>
                <a:ln w="12700">
                  <a:solidFill>
                    <a:srgbClr val="FF0000"/>
                  </a:solidFill>
                  <a:round/>
                  <a:headEnd/>
                  <a:tailEnd/>
                </a:ln>
              </p:spPr>
              <p:txBody>
                <a:bodyPr/>
                <a:lstStyle/>
                <a:p>
                  <a:endParaRPr lang="en-US"/>
                </a:p>
              </p:txBody>
            </p:sp>
            <p:sp>
              <p:nvSpPr>
                <p:cNvPr id="3403" name="Line 188857"/>
                <p:cNvSpPr>
                  <a:spLocks noChangeAspect="1" noChangeShapeType="1"/>
                </p:cNvSpPr>
                <p:nvPr/>
              </p:nvSpPr>
              <p:spPr bwMode="auto">
                <a:xfrm>
                  <a:off x="-318" y="1317"/>
                  <a:ext cx="5" cy="6"/>
                </a:xfrm>
                <a:prstGeom prst="line">
                  <a:avLst/>
                </a:prstGeom>
                <a:noFill/>
                <a:ln w="12700">
                  <a:solidFill>
                    <a:srgbClr val="FF0000"/>
                  </a:solidFill>
                  <a:round/>
                  <a:headEnd/>
                  <a:tailEnd/>
                </a:ln>
              </p:spPr>
              <p:txBody>
                <a:bodyPr/>
                <a:lstStyle/>
                <a:p>
                  <a:endParaRPr lang="en-US"/>
                </a:p>
              </p:txBody>
            </p:sp>
            <p:sp>
              <p:nvSpPr>
                <p:cNvPr id="3404" name="Line 188858"/>
                <p:cNvSpPr>
                  <a:spLocks noChangeAspect="1" noChangeShapeType="1"/>
                </p:cNvSpPr>
                <p:nvPr/>
              </p:nvSpPr>
              <p:spPr bwMode="auto">
                <a:xfrm>
                  <a:off x="-318" y="1503"/>
                  <a:ext cx="5" cy="1"/>
                </a:xfrm>
                <a:prstGeom prst="line">
                  <a:avLst/>
                </a:prstGeom>
                <a:noFill/>
                <a:ln w="12700">
                  <a:solidFill>
                    <a:srgbClr val="FF0000"/>
                  </a:solidFill>
                  <a:round/>
                  <a:headEnd/>
                  <a:tailEnd/>
                </a:ln>
              </p:spPr>
              <p:txBody>
                <a:bodyPr/>
                <a:lstStyle/>
                <a:p>
                  <a:endParaRPr lang="en-US"/>
                </a:p>
              </p:txBody>
            </p:sp>
            <p:sp>
              <p:nvSpPr>
                <p:cNvPr id="3405" name="Line 188859"/>
                <p:cNvSpPr>
                  <a:spLocks noChangeAspect="1" noChangeShapeType="1"/>
                </p:cNvSpPr>
                <p:nvPr/>
              </p:nvSpPr>
              <p:spPr bwMode="auto">
                <a:xfrm>
                  <a:off x="-318" y="864"/>
                  <a:ext cx="5" cy="4"/>
                </a:xfrm>
                <a:prstGeom prst="line">
                  <a:avLst/>
                </a:prstGeom>
                <a:noFill/>
                <a:ln w="12700">
                  <a:solidFill>
                    <a:srgbClr val="FF0000"/>
                  </a:solidFill>
                  <a:round/>
                  <a:headEnd/>
                  <a:tailEnd/>
                </a:ln>
              </p:spPr>
              <p:txBody>
                <a:bodyPr/>
                <a:lstStyle/>
                <a:p>
                  <a:endParaRPr lang="en-US"/>
                </a:p>
              </p:txBody>
            </p:sp>
            <p:sp>
              <p:nvSpPr>
                <p:cNvPr id="3406" name="Line 188860"/>
                <p:cNvSpPr>
                  <a:spLocks noChangeAspect="1" noChangeShapeType="1"/>
                </p:cNvSpPr>
                <p:nvPr/>
              </p:nvSpPr>
              <p:spPr bwMode="auto">
                <a:xfrm>
                  <a:off x="-318" y="1772"/>
                  <a:ext cx="5" cy="1"/>
                </a:xfrm>
                <a:prstGeom prst="line">
                  <a:avLst/>
                </a:prstGeom>
                <a:noFill/>
                <a:ln w="12700">
                  <a:solidFill>
                    <a:srgbClr val="FF0000"/>
                  </a:solidFill>
                  <a:round/>
                  <a:headEnd/>
                  <a:tailEnd/>
                </a:ln>
              </p:spPr>
              <p:txBody>
                <a:bodyPr/>
                <a:lstStyle/>
                <a:p>
                  <a:endParaRPr lang="en-US"/>
                </a:p>
              </p:txBody>
            </p:sp>
            <p:sp>
              <p:nvSpPr>
                <p:cNvPr id="3407" name="Line 188861"/>
                <p:cNvSpPr>
                  <a:spLocks noChangeAspect="1" noChangeShapeType="1"/>
                </p:cNvSpPr>
                <p:nvPr/>
              </p:nvSpPr>
              <p:spPr bwMode="auto">
                <a:xfrm>
                  <a:off x="-318" y="1721"/>
                  <a:ext cx="5" cy="1"/>
                </a:xfrm>
                <a:prstGeom prst="line">
                  <a:avLst/>
                </a:prstGeom>
                <a:noFill/>
                <a:ln w="12700">
                  <a:solidFill>
                    <a:srgbClr val="FF0000"/>
                  </a:solidFill>
                  <a:round/>
                  <a:headEnd/>
                  <a:tailEnd/>
                </a:ln>
              </p:spPr>
              <p:txBody>
                <a:bodyPr/>
                <a:lstStyle/>
                <a:p>
                  <a:endParaRPr lang="en-US"/>
                </a:p>
              </p:txBody>
            </p:sp>
            <p:sp>
              <p:nvSpPr>
                <p:cNvPr id="3408" name="Line 188862"/>
                <p:cNvSpPr>
                  <a:spLocks noChangeAspect="1" noChangeShapeType="1"/>
                </p:cNvSpPr>
                <p:nvPr/>
              </p:nvSpPr>
              <p:spPr bwMode="auto">
                <a:xfrm>
                  <a:off x="-318" y="773"/>
                  <a:ext cx="1" cy="6"/>
                </a:xfrm>
                <a:prstGeom prst="line">
                  <a:avLst/>
                </a:prstGeom>
                <a:noFill/>
                <a:ln w="12700">
                  <a:solidFill>
                    <a:srgbClr val="FF0000"/>
                  </a:solidFill>
                  <a:round/>
                  <a:headEnd/>
                  <a:tailEnd/>
                </a:ln>
              </p:spPr>
              <p:txBody>
                <a:bodyPr/>
                <a:lstStyle/>
                <a:p>
                  <a:endParaRPr lang="en-US"/>
                </a:p>
              </p:txBody>
            </p:sp>
            <p:sp>
              <p:nvSpPr>
                <p:cNvPr id="3409" name="Line 188863"/>
                <p:cNvSpPr>
                  <a:spLocks noChangeAspect="1" noChangeShapeType="1"/>
                </p:cNvSpPr>
                <p:nvPr/>
              </p:nvSpPr>
              <p:spPr bwMode="auto">
                <a:xfrm flipH="1">
                  <a:off x="-324" y="813"/>
                  <a:ext cx="6" cy="5"/>
                </a:xfrm>
                <a:prstGeom prst="line">
                  <a:avLst/>
                </a:prstGeom>
                <a:noFill/>
                <a:ln w="12700">
                  <a:solidFill>
                    <a:srgbClr val="FF0000"/>
                  </a:solidFill>
                  <a:round/>
                  <a:headEnd/>
                  <a:tailEnd/>
                </a:ln>
              </p:spPr>
              <p:txBody>
                <a:bodyPr/>
                <a:lstStyle/>
                <a:p>
                  <a:endParaRPr lang="en-US"/>
                </a:p>
              </p:txBody>
            </p:sp>
            <p:sp>
              <p:nvSpPr>
                <p:cNvPr id="3410" name="Line 188864"/>
                <p:cNvSpPr>
                  <a:spLocks noChangeAspect="1" noChangeShapeType="1"/>
                </p:cNvSpPr>
                <p:nvPr/>
              </p:nvSpPr>
              <p:spPr bwMode="auto">
                <a:xfrm>
                  <a:off x="-318" y="858"/>
                  <a:ext cx="1" cy="6"/>
                </a:xfrm>
                <a:prstGeom prst="line">
                  <a:avLst/>
                </a:prstGeom>
                <a:noFill/>
                <a:ln w="12700">
                  <a:solidFill>
                    <a:srgbClr val="FF0000"/>
                  </a:solidFill>
                  <a:round/>
                  <a:headEnd/>
                  <a:tailEnd/>
                </a:ln>
              </p:spPr>
              <p:txBody>
                <a:bodyPr/>
                <a:lstStyle/>
                <a:p>
                  <a:endParaRPr lang="en-US"/>
                </a:p>
              </p:txBody>
            </p:sp>
            <p:sp>
              <p:nvSpPr>
                <p:cNvPr id="3411" name="Line 188865"/>
                <p:cNvSpPr>
                  <a:spLocks noChangeAspect="1" noChangeShapeType="1"/>
                </p:cNvSpPr>
                <p:nvPr/>
              </p:nvSpPr>
              <p:spPr bwMode="auto">
                <a:xfrm flipV="1">
                  <a:off x="-318" y="1761"/>
                  <a:ext cx="5" cy="6"/>
                </a:xfrm>
                <a:prstGeom prst="line">
                  <a:avLst/>
                </a:prstGeom>
                <a:noFill/>
                <a:ln w="12700">
                  <a:solidFill>
                    <a:srgbClr val="FF0000"/>
                  </a:solidFill>
                  <a:round/>
                  <a:headEnd/>
                  <a:tailEnd/>
                </a:ln>
              </p:spPr>
              <p:txBody>
                <a:bodyPr/>
                <a:lstStyle/>
                <a:p>
                  <a:endParaRPr lang="en-US"/>
                </a:p>
              </p:txBody>
            </p:sp>
            <p:sp>
              <p:nvSpPr>
                <p:cNvPr id="3412" name="Line 188866"/>
                <p:cNvSpPr>
                  <a:spLocks noChangeAspect="1" noChangeShapeType="1"/>
                </p:cNvSpPr>
                <p:nvPr/>
              </p:nvSpPr>
              <p:spPr bwMode="auto">
                <a:xfrm>
                  <a:off x="-318" y="1749"/>
                  <a:ext cx="5" cy="1"/>
                </a:xfrm>
                <a:prstGeom prst="line">
                  <a:avLst/>
                </a:prstGeom>
                <a:noFill/>
                <a:ln w="12700">
                  <a:solidFill>
                    <a:srgbClr val="FF0000"/>
                  </a:solidFill>
                  <a:round/>
                  <a:headEnd/>
                  <a:tailEnd/>
                </a:ln>
              </p:spPr>
              <p:txBody>
                <a:bodyPr/>
                <a:lstStyle/>
                <a:p>
                  <a:endParaRPr lang="en-US"/>
                </a:p>
              </p:txBody>
            </p:sp>
            <p:sp>
              <p:nvSpPr>
                <p:cNvPr id="3413" name="Line 188867"/>
                <p:cNvSpPr>
                  <a:spLocks noChangeAspect="1" noChangeShapeType="1"/>
                </p:cNvSpPr>
                <p:nvPr/>
              </p:nvSpPr>
              <p:spPr bwMode="auto">
                <a:xfrm>
                  <a:off x="-318" y="1868"/>
                  <a:ext cx="5" cy="1"/>
                </a:xfrm>
                <a:prstGeom prst="line">
                  <a:avLst/>
                </a:prstGeom>
                <a:noFill/>
                <a:ln w="12700">
                  <a:solidFill>
                    <a:srgbClr val="FF0000"/>
                  </a:solidFill>
                  <a:round/>
                  <a:headEnd/>
                  <a:tailEnd/>
                </a:ln>
              </p:spPr>
              <p:txBody>
                <a:bodyPr/>
                <a:lstStyle/>
                <a:p>
                  <a:endParaRPr lang="en-US"/>
                </a:p>
              </p:txBody>
            </p:sp>
            <p:sp>
              <p:nvSpPr>
                <p:cNvPr id="3414" name="Line 188868"/>
                <p:cNvSpPr>
                  <a:spLocks noChangeAspect="1" noChangeShapeType="1"/>
                </p:cNvSpPr>
                <p:nvPr/>
              </p:nvSpPr>
              <p:spPr bwMode="auto">
                <a:xfrm>
                  <a:off x="-318" y="1497"/>
                  <a:ext cx="1" cy="6"/>
                </a:xfrm>
                <a:prstGeom prst="line">
                  <a:avLst/>
                </a:prstGeom>
                <a:noFill/>
                <a:ln w="12700">
                  <a:solidFill>
                    <a:srgbClr val="FF0000"/>
                  </a:solidFill>
                  <a:round/>
                  <a:headEnd/>
                  <a:tailEnd/>
                </a:ln>
              </p:spPr>
              <p:txBody>
                <a:bodyPr/>
                <a:lstStyle/>
                <a:p>
                  <a:endParaRPr lang="en-US"/>
                </a:p>
              </p:txBody>
            </p:sp>
            <p:sp>
              <p:nvSpPr>
                <p:cNvPr id="3415" name="Line 188869"/>
                <p:cNvSpPr>
                  <a:spLocks noChangeAspect="1" noChangeShapeType="1"/>
                </p:cNvSpPr>
                <p:nvPr/>
              </p:nvSpPr>
              <p:spPr bwMode="auto">
                <a:xfrm>
                  <a:off x="-318" y="1548"/>
                  <a:ext cx="5" cy="1"/>
                </a:xfrm>
                <a:prstGeom prst="line">
                  <a:avLst/>
                </a:prstGeom>
                <a:noFill/>
                <a:ln w="12700">
                  <a:solidFill>
                    <a:srgbClr val="FF0000"/>
                  </a:solidFill>
                  <a:round/>
                  <a:headEnd/>
                  <a:tailEnd/>
                </a:ln>
              </p:spPr>
              <p:txBody>
                <a:bodyPr/>
                <a:lstStyle/>
                <a:p>
                  <a:endParaRPr lang="en-US"/>
                </a:p>
              </p:txBody>
            </p:sp>
            <p:sp>
              <p:nvSpPr>
                <p:cNvPr id="3416" name="Line 188870"/>
                <p:cNvSpPr>
                  <a:spLocks noChangeAspect="1" noChangeShapeType="1"/>
                </p:cNvSpPr>
                <p:nvPr/>
              </p:nvSpPr>
              <p:spPr bwMode="auto">
                <a:xfrm>
                  <a:off x="-318" y="1216"/>
                  <a:ext cx="5" cy="1"/>
                </a:xfrm>
                <a:prstGeom prst="line">
                  <a:avLst/>
                </a:prstGeom>
                <a:noFill/>
                <a:ln w="12700">
                  <a:solidFill>
                    <a:srgbClr val="FF0000"/>
                  </a:solidFill>
                  <a:round/>
                  <a:headEnd/>
                  <a:tailEnd/>
                </a:ln>
              </p:spPr>
              <p:txBody>
                <a:bodyPr/>
                <a:lstStyle/>
                <a:p>
                  <a:endParaRPr lang="en-US"/>
                </a:p>
              </p:txBody>
            </p:sp>
            <p:sp>
              <p:nvSpPr>
                <p:cNvPr id="3417" name="Line 188871"/>
                <p:cNvSpPr>
                  <a:spLocks noChangeAspect="1" noChangeShapeType="1"/>
                </p:cNvSpPr>
                <p:nvPr/>
              </p:nvSpPr>
              <p:spPr bwMode="auto">
                <a:xfrm flipV="1">
                  <a:off x="-318" y="1811"/>
                  <a:ext cx="5" cy="6"/>
                </a:xfrm>
                <a:prstGeom prst="line">
                  <a:avLst/>
                </a:prstGeom>
                <a:noFill/>
                <a:ln w="12700">
                  <a:solidFill>
                    <a:srgbClr val="FF0000"/>
                  </a:solidFill>
                  <a:round/>
                  <a:headEnd/>
                  <a:tailEnd/>
                </a:ln>
              </p:spPr>
              <p:txBody>
                <a:bodyPr/>
                <a:lstStyle/>
                <a:p>
                  <a:endParaRPr lang="en-US"/>
                </a:p>
              </p:txBody>
            </p:sp>
            <p:sp>
              <p:nvSpPr>
                <p:cNvPr id="3418" name="Line 188872"/>
                <p:cNvSpPr>
                  <a:spLocks noChangeAspect="1" noChangeShapeType="1"/>
                </p:cNvSpPr>
                <p:nvPr/>
              </p:nvSpPr>
              <p:spPr bwMode="auto">
                <a:xfrm>
                  <a:off x="-318" y="852"/>
                  <a:ext cx="1" cy="6"/>
                </a:xfrm>
                <a:prstGeom prst="line">
                  <a:avLst/>
                </a:prstGeom>
                <a:noFill/>
                <a:ln w="12700">
                  <a:solidFill>
                    <a:srgbClr val="FF0000"/>
                  </a:solidFill>
                  <a:round/>
                  <a:headEnd/>
                  <a:tailEnd/>
                </a:ln>
              </p:spPr>
              <p:txBody>
                <a:bodyPr/>
                <a:lstStyle/>
                <a:p>
                  <a:endParaRPr lang="en-US"/>
                </a:p>
              </p:txBody>
            </p:sp>
            <p:sp>
              <p:nvSpPr>
                <p:cNvPr id="3419" name="Line 188873"/>
                <p:cNvSpPr>
                  <a:spLocks noChangeAspect="1" noChangeShapeType="1"/>
                </p:cNvSpPr>
                <p:nvPr/>
              </p:nvSpPr>
              <p:spPr bwMode="auto">
                <a:xfrm>
                  <a:off x="-318" y="1604"/>
                  <a:ext cx="5" cy="1"/>
                </a:xfrm>
                <a:prstGeom prst="line">
                  <a:avLst/>
                </a:prstGeom>
                <a:noFill/>
                <a:ln w="12700">
                  <a:solidFill>
                    <a:srgbClr val="FF0000"/>
                  </a:solidFill>
                  <a:round/>
                  <a:headEnd/>
                  <a:tailEnd/>
                </a:ln>
              </p:spPr>
              <p:txBody>
                <a:bodyPr/>
                <a:lstStyle/>
                <a:p>
                  <a:endParaRPr lang="en-US"/>
                </a:p>
              </p:txBody>
            </p:sp>
            <p:sp>
              <p:nvSpPr>
                <p:cNvPr id="3420" name="Line 188874"/>
                <p:cNvSpPr>
                  <a:spLocks noChangeAspect="1" noChangeShapeType="1"/>
                </p:cNvSpPr>
                <p:nvPr/>
              </p:nvSpPr>
              <p:spPr bwMode="auto">
                <a:xfrm>
                  <a:off x="-324" y="1749"/>
                  <a:ext cx="6" cy="1"/>
                </a:xfrm>
                <a:prstGeom prst="line">
                  <a:avLst/>
                </a:prstGeom>
                <a:noFill/>
                <a:ln w="12700">
                  <a:solidFill>
                    <a:srgbClr val="FF0000"/>
                  </a:solidFill>
                  <a:round/>
                  <a:headEnd/>
                  <a:tailEnd/>
                </a:ln>
              </p:spPr>
              <p:txBody>
                <a:bodyPr/>
                <a:lstStyle/>
                <a:p>
                  <a:endParaRPr lang="en-US"/>
                </a:p>
              </p:txBody>
            </p:sp>
            <p:sp>
              <p:nvSpPr>
                <p:cNvPr id="3421" name="Line 188875"/>
                <p:cNvSpPr>
                  <a:spLocks noChangeAspect="1" noChangeShapeType="1"/>
                </p:cNvSpPr>
                <p:nvPr/>
              </p:nvSpPr>
              <p:spPr bwMode="auto">
                <a:xfrm>
                  <a:off x="-324" y="1497"/>
                  <a:ext cx="6" cy="1"/>
                </a:xfrm>
                <a:prstGeom prst="line">
                  <a:avLst/>
                </a:prstGeom>
                <a:noFill/>
                <a:ln w="12700">
                  <a:solidFill>
                    <a:srgbClr val="FF0000"/>
                  </a:solidFill>
                  <a:round/>
                  <a:headEnd/>
                  <a:tailEnd/>
                </a:ln>
              </p:spPr>
              <p:txBody>
                <a:bodyPr/>
                <a:lstStyle/>
                <a:p>
                  <a:endParaRPr lang="en-US"/>
                </a:p>
              </p:txBody>
            </p:sp>
            <p:sp>
              <p:nvSpPr>
                <p:cNvPr id="3422" name="Line 188876"/>
                <p:cNvSpPr>
                  <a:spLocks noChangeAspect="1" noChangeShapeType="1"/>
                </p:cNvSpPr>
                <p:nvPr/>
              </p:nvSpPr>
              <p:spPr bwMode="auto">
                <a:xfrm>
                  <a:off x="-324" y="1312"/>
                  <a:ext cx="6" cy="5"/>
                </a:xfrm>
                <a:prstGeom prst="line">
                  <a:avLst/>
                </a:prstGeom>
                <a:noFill/>
                <a:ln w="12700">
                  <a:solidFill>
                    <a:srgbClr val="FF0000"/>
                  </a:solidFill>
                  <a:round/>
                  <a:headEnd/>
                  <a:tailEnd/>
                </a:ln>
              </p:spPr>
              <p:txBody>
                <a:bodyPr/>
                <a:lstStyle/>
                <a:p>
                  <a:endParaRPr lang="en-US"/>
                </a:p>
              </p:txBody>
            </p:sp>
            <p:sp>
              <p:nvSpPr>
                <p:cNvPr id="3423" name="Line 188877"/>
                <p:cNvSpPr>
                  <a:spLocks noChangeAspect="1" noChangeShapeType="1"/>
                </p:cNvSpPr>
                <p:nvPr/>
              </p:nvSpPr>
              <p:spPr bwMode="auto">
                <a:xfrm>
                  <a:off x="-324" y="1721"/>
                  <a:ext cx="6" cy="1"/>
                </a:xfrm>
                <a:prstGeom prst="line">
                  <a:avLst/>
                </a:prstGeom>
                <a:noFill/>
                <a:ln w="12700">
                  <a:solidFill>
                    <a:srgbClr val="FF0000"/>
                  </a:solidFill>
                  <a:round/>
                  <a:headEnd/>
                  <a:tailEnd/>
                </a:ln>
              </p:spPr>
              <p:txBody>
                <a:bodyPr/>
                <a:lstStyle/>
                <a:p>
                  <a:endParaRPr lang="en-US"/>
                </a:p>
              </p:txBody>
            </p:sp>
            <p:sp>
              <p:nvSpPr>
                <p:cNvPr id="3424" name="Line 188878"/>
                <p:cNvSpPr>
                  <a:spLocks noChangeAspect="1" noChangeShapeType="1"/>
                </p:cNvSpPr>
                <p:nvPr/>
              </p:nvSpPr>
              <p:spPr bwMode="auto">
                <a:xfrm>
                  <a:off x="-324" y="1767"/>
                  <a:ext cx="6" cy="1"/>
                </a:xfrm>
                <a:prstGeom prst="line">
                  <a:avLst/>
                </a:prstGeom>
                <a:noFill/>
                <a:ln w="12700">
                  <a:solidFill>
                    <a:srgbClr val="FF0000"/>
                  </a:solidFill>
                  <a:round/>
                  <a:headEnd/>
                  <a:tailEnd/>
                </a:ln>
              </p:spPr>
              <p:txBody>
                <a:bodyPr/>
                <a:lstStyle/>
                <a:p>
                  <a:endParaRPr lang="en-US"/>
                </a:p>
              </p:txBody>
            </p:sp>
            <p:sp>
              <p:nvSpPr>
                <p:cNvPr id="3425" name="Line 188879"/>
                <p:cNvSpPr>
                  <a:spLocks noChangeAspect="1" noChangeShapeType="1"/>
                </p:cNvSpPr>
                <p:nvPr/>
              </p:nvSpPr>
              <p:spPr bwMode="auto">
                <a:xfrm flipH="1">
                  <a:off x="-329" y="818"/>
                  <a:ext cx="5" cy="6"/>
                </a:xfrm>
                <a:prstGeom prst="line">
                  <a:avLst/>
                </a:prstGeom>
                <a:noFill/>
                <a:ln w="12700">
                  <a:solidFill>
                    <a:srgbClr val="FF0000"/>
                  </a:solidFill>
                  <a:round/>
                  <a:headEnd/>
                  <a:tailEnd/>
                </a:ln>
              </p:spPr>
              <p:txBody>
                <a:bodyPr/>
                <a:lstStyle/>
                <a:p>
                  <a:endParaRPr lang="en-US"/>
                </a:p>
              </p:txBody>
            </p:sp>
            <p:sp>
              <p:nvSpPr>
                <p:cNvPr id="3426" name="Line 188880"/>
                <p:cNvSpPr>
                  <a:spLocks noChangeAspect="1" noChangeShapeType="1"/>
                </p:cNvSpPr>
                <p:nvPr/>
              </p:nvSpPr>
              <p:spPr bwMode="auto">
                <a:xfrm>
                  <a:off x="-324" y="1817"/>
                  <a:ext cx="6" cy="1"/>
                </a:xfrm>
                <a:prstGeom prst="line">
                  <a:avLst/>
                </a:prstGeom>
                <a:noFill/>
                <a:ln w="12700">
                  <a:solidFill>
                    <a:srgbClr val="FF0000"/>
                  </a:solidFill>
                  <a:round/>
                  <a:headEnd/>
                  <a:tailEnd/>
                </a:ln>
              </p:spPr>
              <p:txBody>
                <a:bodyPr/>
                <a:lstStyle/>
                <a:p>
                  <a:endParaRPr lang="en-US"/>
                </a:p>
              </p:txBody>
            </p:sp>
            <p:sp>
              <p:nvSpPr>
                <p:cNvPr id="3427" name="Line 188881"/>
                <p:cNvSpPr>
                  <a:spLocks noChangeAspect="1" noChangeShapeType="1"/>
                </p:cNvSpPr>
                <p:nvPr/>
              </p:nvSpPr>
              <p:spPr bwMode="auto">
                <a:xfrm>
                  <a:off x="-324" y="1654"/>
                  <a:ext cx="11" cy="1"/>
                </a:xfrm>
                <a:prstGeom prst="line">
                  <a:avLst/>
                </a:prstGeom>
                <a:noFill/>
                <a:ln w="12700">
                  <a:solidFill>
                    <a:srgbClr val="FF0000"/>
                  </a:solidFill>
                  <a:round/>
                  <a:headEnd/>
                  <a:tailEnd/>
                </a:ln>
              </p:spPr>
              <p:txBody>
                <a:bodyPr/>
                <a:lstStyle/>
                <a:p>
                  <a:endParaRPr lang="en-US"/>
                </a:p>
              </p:txBody>
            </p:sp>
            <p:sp>
              <p:nvSpPr>
                <p:cNvPr id="3428" name="Line 188882"/>
                <p:cNvSpPr>
                  <a:spLocks noChangeAspect="1" noChangeShapeType="1"/>
                </p:cNvSpPr>
                <p:nvPr/>
              </p:nvSpPr>
              <p:spPr bwMode="auto">
                <a:xfrm>
                  <a:off x="-324" y="846"/>
                  <a:ext cx="6" cy="6"/>
                </a:xfrm>
                <a:prstGeom prst="line">
                  <a:avLst/>
                </a:prstGeom>
                <a:noFill/>
                <a:ln w="12700">
                  <a:solidFill>
                    <a:srgbClr val="FF0000"/>
                  </a:solidFill>
                  <a:round/>
                  <a:headEnd/>
                  <a:tailEnd/>
                </a:ln>
              </p:spPr>
              <p:txBody>
                <a:bodyPr/>
                <a:lstStyle/>
                <a:p>
                  <a:endParaRPr lang="en-US"/>
                </a:p>
              </p:txBody>
            </p:sp>
            <p:sp>
              <p:nvSpPr>
                <p:cNvPr id="3429" name="Line 188883"/>
                <p:cNvSpPr>
                  <a:spLocks noChangeAspect="1" noChangeShapeType="1"/>
                </p:cNvSpPr>
                <p:nvPr/>
              </p:nvSpPr>
              <p:spPr bwMode="auto">
                <a:xfrm>
                  <a:off x="-324" y="1514"/>
                  <a:ext cx="6" cy="1"/>
                </a:xfrm>
                <a:prstGeom prst="line">
                  <a:avLst/>
                </a:prstGeom>
                <a:noFill/>
                <a:ln w="12700">
                  <a:solidFill>
                    <a:srgbClr val="FF0000"/>
                  </a:solidFill>
                  <a:round/>
                  <a:headEnd/>
                  <a:tailEnd/>
                </a:ln>
              </p:spPr>
              <p:txBody>
                <a:bodyPr/>
                <a:lstStyle/>
                <a:p>
                  <a:endParaRPr lang="en-US"/>
                </a:p>
              </p:txBody>
            </p:sp>
            <p:sp>
              <p:nvSpPr>
                <p:cNvPr id="3430" name="Line 188884"/>
                <p:cNvSpPr>
                  <a:spLocks noChangeAspect="1" noChangeShapeType="1"/>
                </p:cNvSpPr>
                <p:nvPr/>
              </p:nvSpPr>
              <p:spPr bwMode="auto">
                <a:xfrm>
                  <a:off x="-324" y="1345"/>
                  <a:ext cx="11" cy="1"/>
                </a:xfrm>
                <a:prstGeom prst="line">
                  <a:avLst/>
                </a:prstGeom>
                <a:noFill/>
                <a:ln w="12700">
                  <a:solidFill>
                    <a:srgbClr val="FF0000"/>
                  </a:solidFill>
                  <a:round/>
                  <a:headEnd/>
                  <a:tailEnd/>
                </a:ln>
              </p:spPr>
              <p:txBody>
                <a:bodyPr/>
                <a:lstStyle/>
                <a:p>
                  <a:endParaRPr lang="en-US"/>
                </a:p>
              </p:txBody>
            </p:sp>
            <p:sp>
              <p:nvSpPr>
                <p:cNvPr id="3431" name="Line 188885"/>
                <p:cNvSpPr>
                  <a:spLocks noChangeAspect="1" noChangeShapeType="1"/>
                </p:cNvSpPr>
                <p:nvPr/>
              </p:nvSpPr>
              <p:spPr bwMode="auto">
                <a:xfrm flipV="1">
                  <a:off x="-324" y="1772"/>
                  <a:ext cx="6" cy="6"/>
                </a:xfrm>
                <a:prstGeom prst="line">
                  <a:avLst/>
                </a:prstGeom>
                <a:noFill/>
                <a:ln w="12700">
                  <a:solidFill>
                    <a:srgbClr val="FF0000"/>
                  </a:solidFill>
                  <a:round/>
                  <a:headEnd/>
                  <a:tailEnd/>
                </a:ln>
              </p:spPr>
              <p:txBody>
                <a:bodyPr/>
                <a:lstStyle/>
                <a:p>
                  <a:endParaRPr lang="en-US"/>
                </a:p>
              </p:txBody>
            </p:sp>
            <p:sp>
              <p:nvSpPr>
                <p:cNvPr id="3432" name="Line 188886"/>
                <p:cNvSpPr>
                  <a:spLocks noChangeAspect="1" noChangeShapeType="1"/>
                </p:cNvSpPr>
                <p:nvPr/>
              </p:nvSpPr>
              <p:spPr bwMode="auto">
                <a:xfrm>
                  <a:off x="-324" y="762"/>
                  <a:ext cx="6" cy="11"/>
                </a:xfrm>
                <a:prstGeom prst="line">
                  <a:avLst/>
                </a:prstGeom>
                <a:noFill/>
                <a:ln w="12700">
                  <a:solidFill>
                    <a:srgbClr val="FF0000"/>
                  </a:solidFill>
                  <a:round/>
                  <a:headEnd/>
                  <a:tailEnd/>
                </a:ln>
              </p:spPr>
              <p:txBody>
                <a:bodyPr/>
                <a:lstStyle/>
                <a:p>
                  <a:endParaRPr lang="en-US"/>
                </a:p>
              </p:txBody>
            </p:sp>
            <p:sp>
              <p:nvSpPr>
                <p:cNvPr id="3433" name="Line 188887"/>
                <p:cNvSpPr>
                  <a:spLocks noChangeAspect="1" noChangeShapeType="1"/>
                </p:cNvSpPr>
                <p:nvPr/>
              </p:nvSpPr>
              <p:spPr bwMode="auto">
                <a:xfrm>
                  <a:off x="-324" y="1868"/>
                  <a:ext cx="6" cy="1"/>
                </a:xfrm>
                <a:prstGeom prst="line">
                  <a:avLst/>
                </a:prstGeom>
                <a:noFill/>
                <a:ln w="12700">
                  <a:solidFill>
                    <a:srgbClr val="FF0000"/>
                  </a:solidFill>
                  <a:round/>
                  <a:headEnd/>
                  <a:tailEnd/>
                </a:ln>
              </p:spPr>
              <p:txBody>
                <a:bodyPr/>
                <a:lstStyle/>
                <a:p>
                  <a:endParaRPr lang="en-US"/>
                </a:p>
              </p:txBody>
            </p:sp>
            <p:sp>
              <p:nvSpPr>
                <p:cNvPr id="3434" name="Line 188888"/>
                <p:cNvSpPr>
                  <a:spLocks noChangeAspect="1" noChangeShapeType="1"/>
                </p:cNvSpPr>
                <p:nvPr/>
              </p:nvSpPr>
              <p:spPr bwMode="auto">
                <a:xfrm>
                  <a:off x="-324" y="841"/>
                  <a:ext cx="1" cy="5"/>
                </a:xfrm>
                <a:prstGeom prst="line">
                  <a:avLst/>
                </a:prstGeom>
                <a:noFill/>
                <a:ln w="12700">
                  <a:solidFill>
                    <a:srgbClr val="FF0000"/>
                  </a:solidFill>
                  <a:round/>
                  <a:headEnd/>
                  <a:tailEnd/>
                </a:ln>
              </p:spPr>
              <p:txBody>
                <a:bodyPr/>
                <a:lstStyle/>
                <a:p>
                  <a:endParaRPr lang="en-US"/>
                </a:p>
              </p:txBody>
            </p:sp>
            <p:sp>
              <p:nvSpPr>
                <p:cNvPr id="3435" name="Line 188889"/>
                <p:cNvSpPr>
                  <a:spLocks noChangeAspect="1" noChangeShapeType="1"/>
                </p:cNvSpPr>
                <p:nvPr/>
              </p:nvSpPr>
              <p:spPr bwMode="auto">
                <a:xfrm>
                  <a:off x="-324" y="1772"/>
                  <a:ext cx="6" cy="1"/>
                </a:xfrm>
                <a:prstGeom prst="line">
                  <a:avLst/>
                </a:prstGeom>
                <a:noFill/>
                <a:ln w="12700">
                  <a:solidFill>
                    <a:srgbClr val="FF0000"/>
                  </a:solidFill>
                  <a:round/>
                  <a:headEnd/>
                  <a:tailEnd/>
                </a:ln>
              </p:spPr>
              <p:txBody>
                <a:bodyPr/>
                <a:lstStyle/>
                <a:p>
                  <a:endParaRPr lang="en-US"/>
                </a:p>
              </p:txBody>
            </p:sp>
            <p:sp>
              <p:nvSpPr>
                <p:cNvPr id="3436" name="Line 188890"/>
                <p:cNvSpPr>
                  <a:spLocks noChangeAspect="1" noChangeShapeType="1"/>
                </p:cNvSpPr>
                <p:nvPr/>
              </p:nvSpPr>
              <p:spPr bwMode="auto">
                <a:xfrm>
                  <a:off x="-324" y="757"/>
                  <a:ext cx="1" cy="5"/>
                </a:xfrm>
                <a:prstGeom prst="line">
                  <a:avLst/>
                </a:prstGeom>
                <a:noFill/>
                <a:ln w="12700">
                  <a:solidFill>
                    <a:srgbClr val="FF0000"/>
                  </a:solidFill>
                  <a:round/>
                  <a:headEnd/>
                  <a:tailEnd/>
                </a:ln>
              </p:spPr>
              <p:txBody>
                <a:bodyPr/>
                <a:lstStyle/>
                <a:p>
                  <a:endParaRPr lang="en-US"/>
                </a:p>
              </p:txBody>
            </p:sp>
            <p:sp>
              <p:nvSpPr>
                <p:cNvPr id="3437" name="Line 188891"/>
                <p:cNvSpPr>
                  <a:spLocks noChangeAspect="1" noChangeShapeType="1"/>
                </p:cNvSpPr>
                <p:nvPr/>
              </p:nvSpPr>
              <p:spPr bwMode="auto">
                <a:xfrm>
                  <a:off x="-324" y="835"/>
                  <a:ext cx="1" cy="6"/>
                </a:xfrm>
                <a:prstGeom prst="line">
                  <a:avLst/>
                </a:prstGeom>
                <a:noFill/>
                <a:ln w="12700">
                  <a:solidFill>
                    <a:srgbClr val="FF0000"/>
                  </a:solidFill>
                  <a:round/>
                  <a:headEnd/>
                  <a:tailEnd/>
                </a:ln>
              </p:spPr>
              <p:txBody>
                <a:bodyPr/>
                <a:lstStyle/>
                <a:p>
                  <a:endParaRPr lang="en-US"/>
                </a:p>
              </p:txBody>
            </p:sp>
            <p:sp>
              <p:nvSpPr>
                <p:cNvPr id="3438" name="Line 188892"/>
                <p:cNvSpPr>
                  <a:spLocks noChangeAspect="1" noChangeShapeType="1"/>
                </p:cNvSpPr>
                <p:nvPr/>
              </p:nvSpPr>
              <p:spPr bwMode="auto">
                <a:xfrm>
                  <a:off x="-324" y="1212"/>
                  <a:ext cx="6" cy="4"/>
                </a:xfrm>
                <a:prstGeom prst="line">
                  <a:avLst/>
                </a:prstGeom>
                <a:noFill/>
                <a:ln w="12700">
                  <a:solidFill>
                    <a:srgbClr val="FF0000"/>
                  </a:solidFill>
                  <a:round/>
                  <a:headEnd/>
                  <a:tailEnd/>
                </a:ln>
              </p:spPr>
              <p:txBody>
                <a:bodyPr/>
                <a:lstStyle/>
                <a:p>
                  <a:endParaRPr lang="en-US"/>
                </a:p>
              </p:txBody>
            </p:sp>
            <p:sp>
              <p:nvSpPr>
                <p:cNvPr id="3439" name="Line 188893"/>
                <p:cNvSpPr>
                  <a:spLocks noChangeAspect="1" noChangeShapeType="1"/>
                </p:cNvSpPr>
                <p:nvPr/>
              </p:nvSpPr>
              <p:spPr bwMode="auto">
                <a:xfrm>
                  <a:off x="-324" y="1548"/>
                  <a:ext cx="6" cy="1"/>
                </a:xfrm>
                <a:prstGeom prst="line">
                  <a:avLst/>
                </a:prstGeom>
                <a:noFill/>
                <a:ln w="12700">
                  <a:solidFill>
                    <a:srgbClr val="FF0000"/>
                  </a:solidFill>
                  <a:round/>
                  <a:headEnd/>
                  <a:tailEnd/>
                </a:ln>
              </p:spPr>
              <p:txBody>
                <a:bodyPr/>
                <a:lstStyle/>
                <a:p>
                  <a:endParaRPr lang="en-US"/>
                </a:p>
              </p:txBody>
            </p:sp>
            <p:sp>
              <p:nvSpPr>
                <p:cNvPr id="3440" name="Line 188894"/>
                <p:cNvSpPr>
                  <a:spLocks noChangeAspect="1" noChangeShapeType="1"/>
                </p:cNvSpPr>
                <p:nvPr/>
              </p:nvSpPr>
              <p:spPr bwMode="auto">
                <a:xfrm flipV="1">
                  <a:off x="-324" y="1767"/>
                  <a:ext cx="1" cy="5"/>
                </a:xfrm>
                <a:prstGeom prst="line">
                  <a:avLst/>
                </a:prstGeom>
                <a:noFill/>
                <a:ln w="12700">
                  <a:solidFill>
                    <a:srgbClr val="FF0000"/>
                  </a:solidFill>
                  <a:round/>
                  <a:headEnd/>
                  <a:tailEnd/>
                </a:ln>
              </p:spPr>
              <p:txBody>
                <a:bodyPr/>
                <a:lstStyle/>
                <a:p>
                  <a:endParaRPr lang="en-US"/>
                </a:p>
              </p:txBody>
            </p:sp>
            <p:sp>
              <p:nvSpPr>
                <p:cNvPr id="3441" name="Line 188895"/>
                <p:cNvSpPr>
                  <a:spLocks noChangeAspect="1" noChangeShapeType="1"/>
                </p:cNvSpPr>
                <p:nvPr/>
              </p:nvSpPr>
              <p:spPr bwMode="auto">
                <a:xfrm>
                  <a:off x="-324" y="1604"/>
                  <a:ext cx="6" cy="1"/>
                </a:xfrm>
                <a:prstGeom prst="line">
                  <a:avLst/>
                </a:prstGeom>
                <a:noFill/>
                <a:ln w="12700">
                  <a:solidFill>
                    <a:srgbClr val="FF0000"/>
                  </a:solidFill>
                  <a:round/>
                  <a:headEnd/>
                  <a:tailEnd/>
                </a:ln>
              </p:spPr>
              <p:txBody>
                <a:bodyPr/>
                <a:lstStyle/>
                <a:p>
                  <a:endParaRPr lang="en-US"/>
                </a:p>
              </p:txBody>
            </p:sp>
            <p:sp>
              <p:nvSpPr>
                <p:cNvPr id="3442" name="Line 188896"/>
                <p:cNvSpPr>
                  <a:spLocks noChangeAspect="1" noChangeShapeType="1"/>
                </p:cNvSpPr>
                <p:nvPr/>
              </p:nvSpPr>
              <p:spPr bwMode="auto">
                <a:xfrm>
                  <a:off x="-324" y="830"/>
                  <a:ext cx="1" cy="5"/>
                </a:xfrm>
                <a:prstGeom prst="line">
                  <a:avLst/>
                </a:prstGeom>
                <a:noFill/>
                <a:ln w="12700">
                  <a:solidFill>
                    <a:srgbClr val="FF0000"/>
                  </a:solidFill>
                  <a:round/>
                  <a:headEnd/>
                  <a:tailEnd/>
                </a:ln>
              </p:spPr>
              <p:txBody>
                <a:bodyPr/>
                <a:lstStyle/>
                <a:p>
                  <a:endParaRPr lang="en-US"/>
                </a:p>
              </p:txBody>
            </p:sp>
            <p:sp>
              <p:nvSpPr>
                <p:cNvPr id="3443" name="Line 188897"/>
                <p:cNvSpPr>
                  <a:spLocks noChangeAspect="1" noChangeShapeType="1"/>
                </p:cNvSpPr>
                <p:nvPr/>
              </p:nvSpPr>
              <p:spPr bwMode="auto">
                <a:xfrm flipV="1">
                  <a:off x="-324" y="1772"/>
                  <a:ext cx="1" cy="6"/>
                </a:xfrm>
                <a:prstGeom prst="line">
                  <a:avLst/>
                </a:prstGeom>
                <a:noFill/>
                <a:ln w="12700">
                  <a:solidFill>
                    <a:srgbClr val="FF0000"/>
                  </a:solidFill>
                  <a:round/>
                  <a:headEnd/>
                  <a:tailEnd/>
                </a:ln>
              </p:spPr>
              <p:txBody>
                <a:bodyPr/>
                <a:lstStyle/>
                <a:p>
                  <a:endParaRPr lang="en-US"/>
                </a:p>
              </p:txBody>
            </p:sp>
            <p:sp>
              <p:nvSpPr>
                <p:cNvPr id="3444" name="Line 188898"/>
                <p:cNvSpPr>
                  <a:spLocks noChangeAspect="1" noChangeShapeType="1"/>
                </p:cNvSpPr>
                <p:nvPr/>
              </p:nvSpPr>
              <p:spPr bwMode="auto">
                <a:xfrm>
                  <a:off x="-329" y="824"/>
                  <a:ext cx="5" cy="6"/>
                </a:xfrm>
                <a:prstGeom prst="line">
                  <a:avLst/>
                </a:prstGeom>
                <a:noFill/>
                <a:ln w="12700">
                  <a:solidFill>
                    <a:srgbClr val="FF0000"/>
                  </a:solidFill>
                  <a:round/>
                  <a:headEnd/>
                  <a:tailEnd/>
                </a:ln>
              </p:spPr>
              <p:txBody>
                <a:bodyPr/>
                <a:lstStyle/>
                <a:p>
                  <a:endParaRPr lang="en-US"/>
                </a:p>
              </p:txBody>
            </p:sp>
            <p:sp>
              <p:nvSpPr>
                <p:cNvPr id="3445" name="Line 188899"/>
                <p:cNvSpPr>
                  <a:spLocks noChangeAspect="1" noChangeShapeType="1"/>
                </p:cNvSpPr>
                <p:nvPr/>
              </p:nvSpPr>
              <p:spPr bwMode="auto">
                <a:xfrm flipV="1">
                  <a:off x="-329" y="1868"/>
                  <a:ext cx="5" cy="5"/>
                </a:xfrm>
                <a:prstGeom prst="line">
                  <a:avLst/>
                </a:prstGeom>
                <a:noFill/>
                <a:ln w="12700">
                  <a:solidFill>
                    <a:srgbClr val="FF0000"/>
                  </a:solidFill>
                  <a:round/>
                  <a:headEnd/>
                  <a:tailEnd/>
                </a:ln>
              </p:spPr>
              <p:txBody>
                <a:bodyPr/>
                <a:lstStyle/>
                <a:p>
                  <a:endParaRPr lang="en-US"/>
                </a:p>
              </p:txBody>
            </p:sp>
            <p:sp>
              <p:nvSpPr>
                <p:cNvPr id="3446" name="Line 188900"/>
                <p:cNvSpPr>
                  <a:spLocks noChangeAspect="1" noChangeShapeType="1"/>
                </p:cNvSpPr>
                <p:nvPr/>
              </p:nvSpPr>
              <p:spPr bwMode="auto">
                <a:xfrm>
                  <a:off x="-329" y="1345"/>
                  <a:ext cx="5" cy="1"/>
                </a:xfrm>
                <a:prstGeom prst="line">
                  <a:avLst/>
                </a:prstGeom>
                <a:noFill/>
                <a:ln w="12700">
                  <a:solidFill>
                    <a:srgbClr val="FF0000"/>
                  </a:solidFill>
                  <a:round/>
                  <a:headEnd/>
                  <a:tailEnd/>
                </a:ln>
              </p:spPr>
              <p:txBody>
                <a:bodyPr/>
                <a:lstStyle/>
                <a:p>
                  <a:endParaRPr lang="en-US"/>
                </a:p>
              </p:txBody>
            </p:sp>
            <p:sp>
              <p:nvSpPr>
                <p:cNvPr id="3447" name="Line 188901"/>
                <p:cNvSpPr>
                  <a:spLocks noChangeAspect="1" noChangeShapeType="1"/>
                </p:cNvSpPr>
                <p:nvPr/>
              </p:nvSpPr>
              <p:spPr bwMode="auto">
                <a:xfrm flipV="1">
                  <a:off x="-329" y="1778"/>
                  <a:ext cx="5" cy="11"/>
                </a:xfrm>
                <a:prstGeom prst="line">
                  <a:avLst/>
                </a:prstGeom>
                <a:noFill/>
                <a:ln w="12700">
                  <a:solidFill>
                    <a:srgbClr val="FF0000"/>
                  </a:solidFill>
                  <a:round/>
                  <a:headEnd/>
                  <a:tailEnd/>
                </a:ln>
              </p:spPr>
              <p:txBody>
                <a:bodyPr/>
                <a:lstStyle/>
                <a:p>
                  <a:endParaRPr lang="en-US"/>
                </a:p>
              </p:txBody>
            </p:sp>
            <p:sp>
              <p:nvSpPr>
                <p:cNvPr id="3448" name="Line 188902"/>
                <p:cNvSpPr>
                  <a:spLocks noChangeAspect="1" noChangeShapeType="1"/>
                </p:cNvSpPr>
                <p:nvPr/>
              </p:nvSpPr>
              <p:spPr bwMode="auto">
                <a:xfrm>
                  <a:off x="-329" y="1749"/>
                  <a:ext cx="5" cy="1"/>
                </a:xfrm>
                <a:prstGeom prst="line">
                  <a:avLst/>
                </a:prstGeom>
                <a:noFill/>
                <a:ln w="12700">
                  <a:solidFill>
                    <a:srgbClr val="FF0000"/>
                  </a:solidFill>
                  <a:round/>
                  <a:headEnd/>
                  <a:tailEnd/>
                </a:ln>
              </p:spPr>
              <p:txBody>
                <a:bodyPr/>
                <a:lstStyle/>
                <a:p>
                  <a:endParaRPr lang="en-US"/>
                </a:p>
              </p:txBody>
            </p:sp>
            <p:sp>
              <p:nvSpPr>
                <p:cNvPr id="3449" name="Line 188903"/>
                <p:cNvSpPr>
                  <a:spLocks noChangeAspect="1" noChangeShapeType="1"/>
                </p:cNvSpPr>
                <p:nvPr/>
              </p:nvSpPr>
              <p:spPr bwMode="auto">
                <a:xfrm>
                  <a:off x="-329" y="1654"/>
                  <a:ext cx="5" cy="1"/>
                </a:xfrm>
                <a:prstGeom prst="line">
                  <a:avLst/>
                </a:prstGeom>
                <a:noFill/>
                <a:ln w="12700">
                  <a:solidFill>
                    <a:srgbClr val="FF0000"/>
                  </a:solidFill>
                  <a:round/>
                  <a:headEnd/>
                  <a:tailEnd/>
                </a:ln>
              </p:spPr>
              <p:txBody>
                <a:bodyPr/>
                <a:lstStyle/>
                <a:p>
                  <a:endParaRPr lang="en-US"/>
                </a:p>
              </p:txBody>
            </p:sp>
            <p:sp>
              <p:nvSpPr>
                <p:cNvPr id="3450" name="Line 188904"/>
                <p:cNvSpPr>
                  <a:spLocks noChangeAspect="1" noChangeShapeType="1"/>
                </p:cNvSpPr>
                <p:nvPr/>
              </p:nvSpPr>
              <p:spPr bwMode="auto">
                <a:xfrm>
                  <a:off x="-329" y="1778"/>
                  <a:ext cx="5" cy="0"/>
                </a:xfrm>
                <a:prstGeom prst="line">
                  <a:avLst/>
                </a:prstGeom>
                <a:noFill/>
                <a:ln w="12700">
                  <a:solidFill>
                    <a:srgbClr val="FF0000"/>
                  </a:solidFill>
                  <a:round/>
                  <a:headEnd/>
                  <a:tailEnd/>
                </a:ln>
              </p:spPr>
              <p:txBody>
                <a:bodyPr/>
                <a:lstStyle/>
                <a:p>
                  <a:endParaRPr lang="en-US"/>
                </a:p>
              </p:txBody>
            </p:sp>
            <p:sp>
              <p:nvSpPr>
                <p:cNvPr id="3451" name="Line 188905"/>
                <p:cNvSpPr>
                  <a:spLocks noChangeAspect="1" noChangeShapeType="1"/>
                </p:cNvSpPr>
                <p:nvPr/>
              </p:nvSpPr>
              <p:spPr bwMode="auto">
                <a:xfrm>
                  <a:off x="-329" y="751"/>
                  <a:ext cx="5" cy="6"/>
                </a:xfrm>
                <a:prstGeom prst="line">
                  <a:avLst/>
                </a:prstGeom>
                <a:noFill/>
                <a:ln w="12700">
                  <a:solidFill>
                    <a:srgbClr val="FF0000"/>
                  </a:solidFill>
                  <a:round/>
                  <a:headEnd/>
                  <a:tailEnd/>
                </a:ln>
              </p:spPr>
              <p:txBody>
                <a:bodyPr/>
                <a:lstStyle/>
                <a:p>
                  <a:endParaRPr lang="en-US"/>
                </a:p>
              </p:txBody>
            </p:sp>
            <p:sp>
              <p:nvSpPr>
                <p:cNvPr id="3452" name="Line 188906"/>
                <p:cNvSpPr>
                  <a:spLocks noChangeAspect="1" noChangeShapeType="1"/>
                </p:cNvSpPr>
                <p:nvPr/>
              </p:nvSpPr>
              <p:spPr bwMode="auto">
                <a:xfrm>
                  <a:off x="-329" y="1497"/>
                  <a:ext cx="5" cy="1"/>
                </a:xfrm>
                <a:prstGeom prst="line">
                  <a:avLst/>
                </a:prstGeom>
                <a:noFill/>
                <a:ln w="12700">
                  <a:solidFill>
                    <a:srgbClr val="FF0000"/>
                  </a:solidFill>
                  <a:round/>
                  <a:headEnd/>
                  <a:tailEnd/>
                </a:ln>
              </p:spPr>
              <p:txBody>
                <a:bodyPr/>
                <a:lstStyle/>
                <a:p>
                  <a:endParaRPr lang="en-US"/>
                </a:p>
              </p:txBody>
            </p:sp>
            <p:sp>
              <p:nvSpPr>
                <p:cNvPr id="3453" name="Line 188907"/>
                <p:cNvSpPr>
                  <a:spLocks noChangeAspect="1" noChangeShapeType="1"/>
                </p:cNvSpPr>
                <p:nvPr/>
              </p:nvSpPr>
              <p:spPr bwMode="auto">
                <a:xfrm>
                  <a:off x="-329" y="1548"/>
                  <a:ext cx="5" cy="1"/>
                </a:xfrm>
                <a:prstGeom prst="line">
                  <a:avLst/>
                </a:prstGeom>
                <a:noFill/>
                <a:ln w="12700">
                  <a:solidFill>
                    <a:srgbClr val="FF0000"/>
                  </a:solidFill>
                  <a:round/>
                  <a:headEnd/>
                  <a:tailEnd/>
                </a:ln>
              </p:spPr>
              <p:txBody>
                <a:bodyPr/>
                <a:lstStyle/>
                <a:p>
                  <a:endParaRPr lang="en-US"/>
                </a:p>
              </p:txBody>
            </p:sp>
            <p:sp>
              <p:nvSpPr>
                <p:cNvPr id="3454" name="Line 188908"/>
                <p:cNvSpPr>
                  <a:spLocks noChangeAspect="1" noChangeShapeType="1"/>
                </p:cNvSpPr>
                <p:nvPr/>
              </p:nvSpPr>
              <p:spPr bwMode="auto">
                <a:xfrm flipV="1">
                  <a:off x="-329" y="1817"/>
                  <a:ext cx="5" cy="5"/>
                </a:xfrm>
                <a:prstGeom prst="line">
                  <a:avLst/>
                </a:prstGeom>
                <a:noFill/>
                <a:ln w="12700">
                  <a:solidFill>
                    <a:srgbClr val="FF0000"/>
                  </a:solidFill>
                  <a:round/>
                  <a:headEnd/>
                  <a:tailEnd/>
                </a:ln>
              </p:spPr>
              <p:txBody>
                <a:bodyPr/>
                <a:lstStyle/>
                <a:p>
                  <a:endParaRPr lang="en-US"/>
                </a:p>
              </p:txBody>
            </p:sp>
            <p:sp>
              <p:nvSpPr>
                <p:cNvPr id="3455" name="Line 188909"/>
                <p:cNvSpPr>
                  <a:spLocks noChangeAspect="1" noChangeShapeType="1"/>
                </p:cNvSpPr>
                <p:nvPr/>
              </p:nvSpPr>
              <p:spPr bwMode="auto">
                <a:xfrm>
                  <a:off x="-329" y="1772"/>
                  <a:ext cx="5" cy="1"/>
                </a:xfrm>
                <a:prstGeom prst="line">
                  <a:avLst/>
                </a:prstGeom>
                <a:noFill/>
                <a:ln w="12700">
                  <a:solidFill>
                    <a:srgbClr val="FF0000"/>
                  </a:solidFill>
                  <a:round/>
                  <a:headEnd/>
                  <a:tailEnd/>
                </a:ln>
              </p:spPr>
              <p:txBody>
                <a:bodyPr/>
                <a:lstStyle/>
                <a:p>
                  <a:endParaRPr lang="en-US"/>
                </a:p>
              </p:txBody>
            </p:sp>
            <p:sp>
              <p:nvSpPr>
                <p:cNvPr id="3456" name="Line 188910"/>
                <p:cNvSpPr>
                  <a:spLocks noChangeAspect="1" noChangeShapeType="1"/>
                </p:cNvSpPr>
                <p:nvPr/>
              </p:nvSpPr>
              <p:spPr bwMode="auto">
                <a:xfrm>
                  <a:off x="-329" y="1306"/>
                  <a:ext cx="5" cy="6"/>
                </a:xfrm>
                <a:prstGeom prst="line">
                  <a:avLst/>
                </a:prstGeom>
                <a:noFill/>
                <a:ln w="12700">
                  <a:solidFill>
                    <a:srgbClr val="FF0000"/>
                  </a:solidFill>
                  <a:round/>
                  <a:headEnd/>
                  <a:tailEnd/>
                </a:ln>
              </p:spPr>
              <p:txBody>
                <a:bodyPr/>
                <a:lstStyle/>
                <a:p>
                  <a:endParaRPr lang="en-US"/>
                </a:p>
              </p:txBody>
            </p:sp>
            <p:sp>
              <p:nvSpPr>
                <p:cNvPr id="3457" name="Line 188911"/>
                <p:cNvSpPr>
                  <a:spLocks noChangeAspect="1" noChangeShapeType="1"/>
                </p:cNvSpPr>
                <p:nvPr/>
              </p:nvSpPr>
              <p:spPr bwMode="auto">
                <a:xfrm>
                  <a:off x="-329" y="745"/>
                  <a:ext cx="0" cy="6"/>
                </a:xfrm>
                <a:prstGeom prst="line">
                  <a:avLst/>
                </a:prstGeom>
                <a:noFill/>
                <a:ln w="12700">
                  <a:solidFill>
                    <a:srgbClr val="FF0000"/>
                  </a:solidFill>
                  <a:round/>
                  <a:headEnd/>
                  <a:tailEnd/>
                </a:ln>
              </p:spPr>
              <p:txBody>
                <a:bodyPr/>
                <a:lstStyle/>
                <a:p>
                  <a:endParaRPr lang="en-US"/>
                </a:p>
              </p:txBody>
            </p:sp>
            <p:sp>
              <p:nvSpPr>
                <p:cNvPr id="3458" name="Line 188912"/>
                <p:cNvSpPr>
                  <a:spLocks noChangeAspect="1" noChangeShapeType="1"/>
                </p:cNvSpPr>
                <p:nvPr/>
              </p:nvSpPr>
              <p:spPr bwMode="auto">
                <a:xfrm>
                  <a:off x="-329" y="1508"/>
                  <a:ext cx="5" cy="6"/>
                </a:xfrm>
                <a:prstGeom prst="line">
                  <a:avLst/>
                </a:prstGeom>
                <a:noFill/>
                <a:ln w="12700">
                  <a:solidFill>
                    <a:srgbClr val="FF0000"/>
                  </a:solidFill>
                  <a:round/>
                  <a:headEnd/>
                  <a:tailEnd/>
                </a:ln>
              </p:spPr>
              <p:txBody>
                <a:bodyPr/>
                <a:lstStyle/>
                <a:p>
                  <a:endParaRPr lang="en-US"/>
                </a:p>
              </p:txBody>
            </p:sp>
            <p:sp>
              <p:nvSpPr>
                <p:cNvPr id="3459" name="Line 188913"/>
                <p:cNvSpPr>
                  <a:spLocks noChangeAspect="1" noChangeShapeType="1"/>
                </p:cNvSpPr>
                <p:nvPr/>
              </p:nvSpPr>
              <p:spPr bwMode="auto">
                <a:xfrm>
                  <a:off x="-329" y="1604"/>
                  <a:ext cx="5" cy="1"/>
                </a:xfrm>
                <a:prstGeom prst="line">
                  <a:avLst/>
                </a:prstGeom>
                <a:noFill/>
                <a:ln w="12700">
                  <a:solidFill>
                    <a:srgbClr val="FF0000"/>
                  </a:solidFill>
                  <a:round/>
                  <a:headEnd/>
                  <a:tailEnd/>
                </a:ln>
              </p:spPr>
              <p:txBody>
                <a:bodyPr/>
                <a:lstStyle/>
                <a:p>
                  <a:endParaRPr lang="en-US"/>
                </a:p>
              </p:txBody>
            </p:sp>
            <p:sp>
              <p:nvSpPr>
                <p:cNvPr id="3460" name="Line 188914"/>
                <p:cNvSpPr>
                  <a:spLocks noChangeAspect="1" noChangeShapeType="1"/>
                </p:cNvSpPr>
                <p:nvPr/>
              </p:nvSpPr>
              <p:spPr bwMode="auto">
                <a:xfrm>
                  <a:off x="-329" y="1721"/>
                  <a:ext cx="5" cy="1"/>
                </a:xfrm>
                <a:prstGeom prst="line">
                  <a:avLst/>
                </a:prstGeom>
                <a:noFill/>
                <a:ln w="12700">
                  <a:solidFill>
                    <a:srgbClr val="FF0000"/>
                  </a:solidFill>
                  <a:round/>
                  <a:headEnd/>
                  <a:tailEnd/>
                </a:ln>
              </p:spPr>
              <p:txBody>
                <a:bodyPr/>
                <a:lstStyle/>
                <a:p>
                  <a:endParaRPr lang="en-US"/>
                </a:p>
              </p:txBody>
            </p:sp>
            <p:sp>
              <p:nvSpPr>
                <p:cNvPr id="3461" name="Line 188915"/>
                <p:cNvSpPr>
                  <a:spLocks noChangeAspect="1" noChangeShapeType="1"/>
                </p:cNvSpPr>
                <p:nvPr/>
              </p:nvSpPr>
              <p:spPr bwMode="auto">
                <a:xfrm>
                  <a:off x="-335" y="1345"/>
                  <a:ext cx="6" cy="1"/>
                </a:xfrm>
                <a:prstGeom prst="line">
                  <a:avLst/>
                </a:prstGeom>
                <a:noFill/>
                <a:ln w="12700">
                  <a:solidFill>
                    <a:srgbClr val="FF0000"/>
                  </a:solidFill>
                  <a:round/>
                  <a:headEnd/>
                  <a:tailEnd/>
                </a:ln>
              </p:spPr>
              <p:txBody>
                <a:bodyPr/>
                <a:lstStyle/>
                <a:p>
                  <a:endParaRPr lang="en-US"/>
                </a:p>
              </p:txBody>
            </p:sp>
            <p:sp>
              <p:nvSpPr>
                <p:cNvPr id="3462" name="Line 188916"/>
                <p:cNvSpPr>
                  <a:spLocks noChangeAspect="1" noChangeShapeType="1"/>
                </p:cNvSpPr>
                <p:nvPr/>
              </p:nvSpPr>
              <p:spPr bwMode="auto">
                <a:xfrm>
                  <a:off x="-335" y="1212"/>
                  <a:ext cx="11" cy="0"/>
                </a:xfrm>
                <a:prstGeom prst="line">
                  <a:avLst/>
                </a:prstGeom>
                <a:noFill/>
                <a:ln w="12700">
                  <a:solidFill>
                    <a:srgbClr val="FF0000"/>
                  </a:solidFill>
                  <a:round/>
                  <a:headEnd/>
                  <a:tailEnd/>
                </a:ln>
              </p:spPr>
              <p:txBody>
                <a:bodyPr/>
                <a:lstStyle/>
                <a:p>
                  <a:endParaRPr lang="en-US"/>
                </a:p>
              </p:txBody>
            </p:sp>
            <p:sp>
              <p:nvSpPr>
                <p:cNvPr id="3463" name="Line 188917"/>
                <p:cNvSpPr>
                  <a:spLocks noChangeAspect="1" noChangeShapeType="1"/>
                </p:cNvSpPr>
                <p:nvPr/>
              </p:nvSpPr>
              <p:spPr bwMode="auto">
                <a:xfrm>
                  <a:off x="-335" y="818"/>
                  <a:ext cx="6" cy="6"/>
                </a:xfrm>
                <a:prstGeom prst="line">
                  <a:avLst/>
                </a:prstGeom>
                <a:noFill/>
                <a:ln w="12700">
                  <a:solidFill>
                    <a:srgbClr val="FF0000"/>
                  </a:solidFill>
                  <a:round/>
                  <a:headEnd/>
                  <a:tailEnd/>
                </a:ln>
              </p:spPr>
              <p:txBody>
                <a:bodyPr/>
                <a:lstStyle/>
                <a:p>
                  <a:endParaRPr lang="en-US"/>
                </a:p>
              </p:txBody>
            </p:sp>
            <p:sp>
              <p:nvSpPr>
                <p:cNvPr id="3464" name="Line 188918"/>
                <p:cNvSpPr>
                  <a:spLocks noChangeAspect="1" noChangeShapeType="1"/>
                </p:cNvSpPr>
                <p:nvPr/>
              </p:nvSpPr>
              <p:spPr bwMode="auto">
                <a:xfrm>
                  <a:off x="-335" y="1749"/>
                  <a:ext cx="6" cy="1"/>
                </a:xfrm>
                <a:prstGeom prst="line">
                  <a:avLst/>
                </a:prstGeom>
                <a:noFill/>
                <a:ln w="12700">
                  <a:solidFill>
                    <a:srgbClr val="FF0000"/>
                  </a:solidFill>
                  <a:round/>
                  <a:headEnd/>
                  <a:tailEnd/>
                </a:ln>
              </p:spPr>
              <p:txBody>
                <a:bodyPr/>
                <a:lstStyle/>
                <a:p>
                  <a:endParaRPr lang="en-US"/>
                </a:p>
              </p:txBody>
            </p:sp>
            <p:sp>
              <p:nvSpPr>
                <p:cNvPr id="3465" name="Line 188919"/>
                <p:cNvSpPr>
                  <a:spLocks noChangeAspect="1" noChangeShapeType="1"/>
                </p:cNvSpPr>
                <p:nvPr/>
              </p:nvSpPr>
              <p:spPr bwMode="auto">
                <a:xfrm>
                  <a:off x="-335" y="1654"/>
                  <a:ext cx="6" cy="1"/>
                </a:xfrm>
                <a:prstGeom prst="line">
                  <a:avLst/>
                </a:prstGeom>
                <a:noFill/>
                <a:ln w="12700">
                  <a:solidFill>
                    <a:srgbClr val="FF0000"/>
                  </a:solidFill>
                  <a:round/>
                  <a:headEnd/>
                  <a:tailEnd/>
                </a:ln>
              </p:spPr>
              <p:txBody>
                <a:bodyPr/>
                <a:lstStyle/>
                <a:p>
                  <a:endParaRPr lang="en-US"/>
                </a:p>
              </p:txBody>
            </p:sp>
            <p:sp>
              <p:nvSpPr>
                <p:cNvPr id="3466" name="Line 188920"/>
                <p:cNvSpPr>
                  <a:spLocks noChangeAspect="1" noChangeShapeType="1"/>
                </p:cNvSpPr>
                <p:nvPr/>
              </p:nvSpPr>
              <p:spPr bwMode="auto">
                <a:xfrm flipV="1">
                  <a:off x="-335" y="1789"/>
                  <a:ext cx="6" cy="5"/>
                </a:xfrm>
                <a:prstGeom prst="line">
                  <a:avLst/>
                </a:prstGeom>
                <a:noFill/>
                <a:ln w="12700">
                  <a:solidFill>
                    <a:srgbClr val="FF0000"/>
                  </a:solidFill>
                  <a:round/>
                  <a:headEnd/>
                  <a:tailEnd/>
                </a:ln>
              </p:spPr>
              <p:txBody>
                <a:bodyPr/>
                <a:lstStyle/>
                <a:p>
                  <a:endParaRPr lang="en-US"/>
                </a:p>
              </p:txBody>
            </p:sp>
            <p:sp>
              <p:nvSpPr>
                <p:cNvPr id="3467" name="Line 188921"/>
                <p:cNvSpPr>
                  <a:spLocks noChangeAspect="1" noChangeShapeType="1"/>
                </p:cNvSpPr>
                <p:nvPr/>
              </p:nvSpPr>
              <p:spPr bwMode="auto">
                <a:xfrm>
                  <a:off x="-335" y="740"/>
                  <a:ext cx="6" cy="5"/>
                </a:xfrm>
                <a:prstGeom prst="line">
                  <a:avLst/>
                </a:prstGeom>
                <a:noFill/>
                <a:ln w="12700">
                  <a:solidFill>
                    <a:srgbClr val="FF0000"/>
                  </a:solidFill>
                  <a:round/>
                  <a:headEnd/>
                  <a:tailEnd/>
                </a:ln>
              </p:spPr>
              <p:txBody>
                <a:bodyPr/>
                <a:lstStyle/>
                <a:p>
                  <a:endParaRPr lang="en-US"/>
                </a:p>
              </p:txBody>
            </p:sp>
            <p:sp>
              <p:nvSpPr>
                <p:cNvPr id="3468" name="Line 188922"/>
                <p:cNvSpPr>
                  <a:spLocks noChangeAspect="1" noChangeShapeType="1"/>
                </p:cNvSpPr>
                <p:nvPr/>
              </p:nvSpPr>
              <p:spPr bwMode="auto">
                <a:xfrm flipV="1">
                  <a:off x="-335" y="1778"/>
                  <a:ext cx="6" cy="5"/>
                </a:xfrm>
                <a:prstGeom prst="line">
                  <a:avLst/>
                </a:prstGeom>
                <a:noFill/>
                <a:ln w="12700">
                  <a:solidFill>
                    <a:srgbClr val="FF0000"/>
                  </a:solidFill>
                  <a:round/>
                  <a:headEnd/>
                  <a:tailEnd/>
                </a:ln>
              </p:spPr>
              <p:txBody>
                <a:bodyPr/>
                <a:lstStyle/>
                <a:p>
                  <a:endParaRPr lang="en-US"/>
                </a:p>
              </p:txBody>
            </p:sp>
            <p:sp>
              <p:nvSpPr>
                <p:cNvPr id="3469" name="Line 188923"/>
                <p:cNvSpPr>
                  <a:spLocks noChangeAspect="1" noChangeShapeType="1"/>
                </p:cNvSpPr>
                <p:nvPr/>
              </p:nvSpPr>
              <p:spPr bwMode="auto">
                <a:xfrm flipV="1">
                  <a:off x="-335" y="1822"/>
                  <a:ext cx="6" cy="6"/>
                </a:xfrm>
                <a:prstGeom prst="line">
                  <a:avLst/>
                </a:prstGeom>
                <a:noFill/>
                <a:ln w="12700">
                  <a:solidFill>
                    <a:srgbClr val="FF0000"/>
                  </a:solidFill>
                  <a:round/>
                  <a:headEnd/>
                  <a:tailEnd/>
                </a:ln>
              </p:spPr>
              <p:txBody>
                <a:bodyPr/>
                <a:lstStyle/>
                <a:p>
                  <a:endParaRPr lang="en-US"/>
                </a:p>
              </p:txBody>
            </p:sp>
            <p:sp>
              <p:nvSpPr>
                <p:cNvPr id="3470" name="Line 188924"/>
                <p:cNvSpPr>
                  <a:spLocks noChangeAspect="1" noChangeShapeType="1"/>
                </p:cNvSpPr>
                <p:nvPr/>
              </p:nvSpPr>
              <p:spPr bwMode="auto">
                <a:xfrm>
                  <a:off x="-335" y="1548"/>
                  <a:ext cx="6" cy="1"/>
                </a:xfrm>
                <a:prstGeom prst="line">
                  <a:avLst/>
                </a:prstGeom>
                <a:noFill/>
                <a:ln w="12700">
                  <a:solidFill>
                    <a:srgbClr val="FF0000"/>
                  </a:solidFill>
                  <a:round/>
                  <a:headEnd/>
                  <a:tailEnd/>
                </a:ln>
              </p:spPr>
              <p:txBody>
                <a:bodyPr/>
                <a:lstStyle/>
                <a:p>
                  <a:endParaRPr lang="en-US"/>
                </a:p>
              </p:txBody>
            </p:sp>
            <p:sp>
              <p:nvSpPr>
                <p:cNvPr id="3471" name="Line 188925"/>
                <p:cNvSpPr>
                  <a:spLocks noChangeAspect="1" noChangeShapeType="1"/>
                </p:cNvSpPr>
                <p:nvPr/>
              </p:nvSpPr>
              <p:spPr bwMode="auto">
                <a:xfrm>
                  <a:off x="-335" y="1301"/>
                  <a:ext cx="6" cy="5"/>
                </a:xfrm>
                <a:prstGeom prst="line">
                  <a:avLst/>
                </a:prstGeom>
                <a:noFill/>
                <a:ln w="12700">
                  <a:solidFill>
                    <a:srgbClr val="FF0000"/>
                  </a:solidFill>
                  <a:round/>
                  <a:headEnd/>
                  <a:tailEnd/>
                </a:ln>
              </p:spPr>
              <p:txBody>
                <a:bodyPr/>
                <a:lstStyle/>
                <a:p>
                  <a:endParaRPr lang="en-US"/>
                </a:p>
              </p:txBody>
            </p:sp>
            <p:sp>
              <p:nvSpPr>
                <p:cNvPr id="3472" name="Line 188926"/>
                <p:cNvSpPr>
                  <a:spLocks noChangeAspect="1" noChangeShapeType="1"/>
                </p:cNvSpPr>
                <p:nvPr/>
              </p:nvSpPr>
              <p:spPr bwMode="auto">
                <a:xfrm flipV="1">
                  <a:off x="-335" y="1772"/>
                  <a:ext cx="6" cy="6"/>
                </a:xfrm>
                <a:prstGeom prst="line">
                  <a:avLst/>
                </a:prstGeom>
                <a:noFill/>
                <a:ln w="12700">
                  <a:solidFill>
                    <a:srgbClr val="FF0000"/>
                  </a:solidFill>
                  <a:round/>
                  <a:headEnd/>
                  <a:tailEnd/>
                </a:ln>
              </p:spPr>
              <p:txBody>
                <a:bodyPr/>
                <a:lstStyle/>
                <a:p>
                  <a:endParaRPr lang="en-US"/>
                </a:p>
              </p:txBody>
            </p:sp>
            <p:sp>
              <p:nvSpPr>
                <p:cNvPr id="3473" name="Line 188927"/>
                <p:cNvSpPr>
                  <a:spLocks noChangeAspect="1" noChangeShapeType="1"/>
                </p:cNvSpPr>
                <p:nvPr/>
              </p:nvSpPr>
              <p:spPr bwMode="auto">
                <a:xfrm>
                  <a:off x="-335" y="1873"/>
                  <a:ext cx="6" cy="1"/>
                </a:xfrm>
                <a:prstGeom prst="line">
                  <a:avLst/>
                </a:prstGeom>
                <a:noFill/>
                <a:ln w="12700">
                  <a:solidFill>
                    <a:srgbClr val="FF0000"/>
                  </a:solidFill>
                  <a:round/>
                  <a:headEnd/>
                  <a:tailEnd/>
                </a:ln>
              </p:spPr>
              <p:txBody>
                <a:bodyPr/>
                <a:lstStyle/>
                <a:p>
                  <a:endParaRPr lang="en-US"/>
                </a:p>
              </p:txBody>
            </p:sp>
            <p:sp>
              <p:nvSpPr>
                <p:cNvPr id="3474" name="Line 188928"/>
                <p:cNvSpPr>
                  <a:spLocks noChangeAspect="1" noChangeShapeType="1"/>
                </p:cNvSpPr>
                <p:nvPr/>
              </p:nvSpPr>
              <p:spPr bwMode="auto">
                <a:xfrm>
                  <a:off x="-335" y="1508"/>
                  <a:ext cx="6" cy="1"/>
                </a:xfrm>
                <a:prstGeom prst="line">
                  <a:avLst/>
                </a:prstGeom>
                <a:noFill/>
                <a:ln w="12700">
                  <a:solidFill>
                    <a:srgbClr val="FF0000"/>
                  </a:solidFill>
                  <a:round/>
                  <a:headEnd/>
                  <a:tailEnd/>
                </a:ln>
              </p:spPr>
              <p:txBody>
                <a:bodyPr/>
                <a:lstStyle/>
                <a:p>
                  <a:endParaRPr lang="en-US"/>
                </a:p>
              </p:txBody>
            </p:sp>
            <p:sp>
              <p:nvSpPr>
                <p:cNvPr id="3475" name="Line 188929"/>
                <p:cNvSpPr>
                  <a:spLocks noChangeAspect="1" noChangeShapeType="1"/>
                </p:cNvSpPr>
                <p:nvPr/>
              </p:nvSpPr>
              <p:spPr bwMode="auto">
                <a:xfrm>
                  <a:off x="-335" y="735"/>
                  <a:ext cx="1" cy="5"/>
                </a:xfrm>
                <a:prstGeom prst="line">
                  <a:avLst/>
                </a:prstGeom>
                <a:noFill/>
                <a:ln w="12700">
                  <a:solidFill>
                    <a:srgbClr val="FF0000"/>
                  </a:solidFill>
                  <a:round/>
                  <a:headEnd/>
                  <a:tailEnd/>
                </a:ln>
              </p:spPr>
              <p:txBody>
                <a:bodyPr/>
                <a:lstStyle/>
                <a:p>
                  <a:endParaRPr lang="en-US"/>
                </a:p>
              </p:txBody>
            </p:sp>
            <p:sp>
              <p:nvSpPr>
                <p:cNvPr id="3476" name="Line 188930"/>
                <p:cNvSpPr>
                  <a:spLocks noChangeAspect="1" noChangeShapeType="1"/>
                </p:cNvSpPr>
                <p:nvPr/>
              </p:nvSpPr>
              <p:spPr bwMode="auto">
                <a:xfrm>
                  <a:off x="-335" y="1497"/>
                  <a:ext cx="6" cy="1"/>
                </a:xfrm>
                <a:prstGeom prst="line">
                  <a:avLst/>
                </a:prstGeom>
                <a:noFill/>
                <a:ln w="12700">
                  <a:solidFill>
                    <a:srgbClr val="FF0000"/>
                  </a:solidFill>
                  <a:round/>
                  <a:headEnd/>
                  <a:tailEnd/>
                </a:ln>
              </p:spPr>
              <p:txBody>
                <a:bodyPr/>
                <a:lstStyle/>
                <a:p>
                  <a:endParaRPr lang="en-US"/>
                </a:p>
              </p:txBody>
            </p:sp>
            <p:sp>
              <p:nvSpPr>
                <p:cNvPr id="3477" name="Line 188931"/>
                <p:cNvSpPr>
                  <a:spLocks noChangeAspect="1" noChangeShapeType="1"/>
                </p:cNvSpPr>
                <p:nvPr/>
              </p:nvSpPr>
              <p:spPr bwMode="auto">
                <a:xfrm>
                  <a:off x="-341" y="813"/>
                  <a:ext cx="6" cy="5"/>
                </a:xfrm>
                <a:prstGeom prst="line">
                  <a:avLst/>
                </a:prstGeom>
                <a:noFill/>
                <a:ln w="12700">
                  <a:solidFill>
                    <a:srgbClr val="FF0000"/>
                  </a:solidFill>
                  <a:round/>
                  <a:headEnd/>
                  <a:tailEnd/>
                </a:ln>
              </p:spPr>
              <p:txBody>
                <a:bodyPr/>
                <a:lstStyle/>
                <a:p>
                  <a:endParaRPr lang="en-US"/>
                </a:p>
              </p:txBody>
            </p:sp>
            <p:sp>
              <p:nvSpPr>
                <p:cNvPr id="3478" name="Line 188932"/>
                <p:cNvSpPr>
                  <a:spLocks noChangeAspect="1" noChangeShapeType="1"/>
                </p:cNvSpPr>
                <p:nvPr/>
              </p:nvSpPr>
              <p:spPr bwMode="auto">
                <a:xfrm>
                  <a:off x="-341" y="1721"/>
                  <a:ext cx="12" cy="1"/>
                </a:xfrm>
                <a:prstGeom prst="line">
                  <a:avLst/>
                </a:prstGeom>
                <a:noFill/>
                <a:ln w="12700">
                  <a:solidFill>
                    <a:srgbClr val="FF0000"/>
                  </a:solidFill>
                  <a:round/>
                  <a:headEnd/>
                  <a:tailEnd/>
                </a:ln>
              </p:spPr>
              <p:txBody>
                <a:bodyPr/>
                <a:lstStyle/>
                <a:p>
                  <a:endParaRPr lang="en-US"/>
                </a:p>
              </p:txBody>
            </p:sp>
            <p:sp>
              <p:nvSpPr>
                <p:cNvPr id="3479" name="Line 188933"/>
                <p:cNvSpPr>
                  <a:spLocks noChangeAspect="1" noChangeShapeType="1"/>
                </p:cNvSpPr>
                <p:nvPr/>
              </p:nvSpPr>
              <p:spPr bwMode="auto">
                <a:xfrm>
                  <a:off x="-341" y="1604"/>
                  <a:ext cx="12" cy="1"/>
                </a:xfrm>
                <a:prstGeom prst="line">
                  <a:avLst/>
                </a:prstGeom>
                <a:noFill/>
                <a:ln w="12700">
                  <a:solidFill>
                    <a:srgbClr val="FF0000"/>
                  </a:solidFill>
                  <a:round/>
                  <a:headEnd/>
                  <a:tailEnd/>
                </a:ln>
              </p:spPr>
              <p:txBody>
                <a:bodyPr/>
                <a:lstStyle/>
                <a:p>
                  <a:endParaRPr lang="en-US"/>
                </a:p>
              </p:txBody>
            </p:sp>
            <p:sp>
              <p:nvSpPr>
                <p:cNvPr id="3480" name="Line 188934"/>
                <p:cNvSpPr>
                  <a:spLocks noChangeAspect="1" noChangeShapeType="1"/>
                </p:cNvSpPr>
                <p:nvPr/>
              </p:nvSpPr>
              <p:spPr bwMode="auto">
                <a:xfrm>
                  <a:off x="-341" y="1548"/>
                  <a:ext cx="6" cy="1"/>
                </a:xfrm>
                <a:prstGeom prst="line">
                  <a:avLst/>
                </a:prstGeom>
                <a:noFill/>
                <a:ln w="12700">
                  <a:solidFill>
                    <a:srgbClr val="FF0000"/>
                  </a:solidFill>
                  <a:round/>
                  <a:headEnd/>
                  <a:tailEnd/>
                </a:ln>
              </p:spPr>
              <p:txBody>
                <a:bodyPr/>
                <a:lstStyle/>
                <a:p>
                  <a:endParaRPr lang="en-US"/>
                </a:p>
              </p:txBody>
            </p:sp>
            <p:sp>
              <p:nvSpPr>
                <p:cNvPr id="3481" name="Line 188935"/>
                <p:cNvSpPr>
                  <a:spLocks noChangeAspect="1" noChangeShapeType="1"/>
                </p:cNvSpPr>
                <p:nvPr/>
              </p:nvSpPr>
              <p:spPr bwMode="auto">
                <a:xfrm>
                  <a:off x="-341" y="1828"/>
                  <a:ext cx="6" cy="1"/>
                </a:xfrm>
                <a:prstGeom prst="line">
                  <a:avLst/>
                </a:prstGeom>
                <a:noFill/>
                <a:ln w="12700">
                  <a:solidFill>
                    <a:srgbClr val="FF0000"/>
                  </a:solidFill>
                  <a:round/>
                  <a:headEnd/>
                  <a:tailEnd/>
                </a:ln>
              </p:spPr>
              <p:txBody>
                <a:bodyPr/>
                <a:lstStyle/>
                <a:p>
                  <a:endParaRPr lang="en-US"/>
                </a:p>
              </p:txBody>
            </p:sp>
            <p:sp>
              <p:nvSpPr>
                <p:cNvPr id="3482" name="Line 188936"/>
                <p:cNvSpPr>
                  <a:spLocks noChangeAspect="1" noChangeShapeType="1"/>
                </p:cNvSpPr>
                <p:nvPr/>
              </p:nvSpPr>
              <p:spPr bwMode="auto">
                <a:xfrm flipV="1">
                  <a:off x="-341" y="1794"/>
                  <a:ext cx="6" cy="6"/>
                </a:xfrm>
                <a:prstGeom prst="line">
                  <a:avLst/>
                </a:prstGeom>
                <a:noFill/>
                <a:ln w="12700">
                  <a:solidFill>
                    <a:srgbClr val="FF0000"/>
                  </a:solidFill>
                  <a:round/>
                  <a:headEnd/>
                  <a:tailEnd/>
                </a:ln>
              </p:spPr>
              <p:txBody>
                <a:bodyPr/>
                <a:lstStyle/>
                <a:p>
                  <a:endParaRPr lang="en-US"/>
                </a:p>
              </p:txBody>
            </p:sp>
            <p:sp>
              <p:nvSpPr>
                <p:cNvPr id="3483" name="Line 188937"/>
                <p:cNvSpPr>
                  <a:spLocks noChangeAspect="1" noChangeShapeType="1"/>
                </p:cNvSpPr>
                <p:nvPr/>
              </p:nvSpPr>
              <p:spPr bwMode="auto">
                <a:xfrm>
                  <a:off x="-341" y="1654"/>
                  <a:ext cx="6" cy="1"/>
                </a:xfrm>
                <a:prstGeom prst="line">
                  <a:avLst/>
                </a:prstGeom>
                <a:noFill/>
                <a:ln w="12700">
                  <a:solidFill>
                    <a:srgbClr val="FF0000"/>
                  </a:solidFill>
                  <a:round/>
                  <a:headEnd/>
                  <a:tailEnd/>
                </a:ln>
              </p:spPr>
              <p:txBody>
                <a:bodyPr/>
                <a:lstStyle/>
                <a:p>
                  <a:endParaRPr lang="en-US"/>
                </a:p>
              </p:txBody>
            </p:sp>
            <p:sp>
              <p:nvSpPr>
                <p:cNvPr id="3484" name="Line 188938"/>
                <p:cNvSpPr>
                  <a:spLocks noChangeAspect="1" noChangeShapeType="1"/>
                </p:cNvSpPr>
                <p:nvPr/>
              </p:nvSpPr>
              <p:spPr bwMode="auto">
                <a:xfrm>
                  <a:off x="-341" y="1749"/>
                  <a:ext cx="6" cy="1"/>
                </a:xfrm>
                <a:prstGeom prst="line">
                  <a:avLst/>
                </a:prstGeom>
                <a:noFill/>
                <a:ln w="12700">
                  <a:solidFill>
                    <a:srgbClr val="FF0000"/>
                  </a:solidFill>
                  <a:round/>
                  <a:headEnd/>
                  <a:tailEnd/>
                </a:ln>
              </p:spPr>
              <p:txBody>
                <a:bodyPr/>
                <a:lstStyle/>
                <a:p>
                  <a:endParaRPr lang="en-US"/>
                </a:p>
              </p:txBody>
            </p:sp>
            <p:sp>
              <p:nvSpPr>
                <p:cNvPr id="3485" name="Line 188939"/>
                <p:cNvSpPr>
                  <a:spLocks noChangeAspect="1" noChangeShapeType="1"/>
                </p:cNvSpPr>
                <p:nvPr/>
              </p:nvSpPr>
              <p:spPr bwMode="auto">
                <a:xfrm flipV="1">
                  <a:off x="-341" y="1873"/>
                  <a:ext cx="6" cy="5"/>
                </a:xfrm>
                <a:prstGeom prst="line">
                  <a:avLst/>
                </a:prstGeom>
                <a:noFill/>
                <a:ln w="12700">
                  <a:solidFill>
                    <a:srgbClr val="FF0000"/>
                  </a:solidFill>
                  <a:round/>
                  <a:headEnd/>
                  <a:tailEnd/>
                </a:ln>
              </p:spPr>
              <p:txBody>
                <a:bodyPr/>
                <a:lstStyle/>
                <a:p>
                  <a:endParaRPr lang="en-US"/>
                </a:p>
              </p:txBody>
            </p:sp>
            <p:sp>
              <p:nvSpPr>
                <p:cNvPr id="3486" name="Line 188940"/>
                <p:cNvSpPr>
                  <a:spLocks noChangeAspect="1" noChangeShapeType="1"/>
                </p:cNvSpPr>
                <p:nvPr/>
              </p:nvSpPr>
              <p:spPr bwMode="auto">
                <a:xfrm>
                  <a:off x="-341" y="1345"/>
                  <a:ext cx="6" cy="1"/>
                </a:xfrm>
                <a:prstGeom prst="line">
                  <a:avLst/>
                </a:prstGeom>
                <a:noFill/>
                <a:ln w="12700">
                  <a:solidFill>
                    <a:srgbClr val="FF0000"/>
                  </a:solidFill>
                  <a:round/>
                  <a:headEnd/>
                  <a:tailEnd/>
                </a:ln>
              </p:spPr>
              <p:txBody>
                <a:bodyPr/>
                <a:lstStyle/>
                <a:p>
                  <a:endParaRPr lang="en-US"/>
                </a:p>
              </p:txBody>
            </p:sp>
            <p:sp>
              <p:nvSpPr>
                <p:cNvPr id="3487" name="Line 188941"/>
                <p:cNvSpPr>
                  <a:spLocks noChangeAspect="1" noChangeShapeType="1"/>
                </p:cNvSpPr>
                <p:nvPr/>
              </p:nvSpPr>
              <p:spPr bwMode="auto">
                <a:xfrm>
                  <a:off x="-341" y="807"/>
                  <a:ext cx="1" cy="6"/>
                </a:xfrm>
                <a:prstGeom prst="line">
                  <a:avLst/>
                </a:prstGeom>
                <a:noFill/>
                <a:ln w="12700">
                  <a:solidFill>
                    <a:srgbClr val="FF0000"/>
                  </a:solidFill>
                  <a:round/>
                  <a:headEnd/>
                  <a:tailEnd/>
                </a:ln>
              </p:spPr>
              <p:txBody>
                <a:bodyPr/>
                <a:lstStyle/>
                <a:p>
                  <a:endParaRPr lang="en-US"/>
                </a:p>
              </p:txBody>
            </p:sp>
            <p:sp>
              <p:nvSpPr>
                <p:cNvPr id="3488" name="Line 188942"/>
                <p:cNvSpPr>
                  <a:spLocks noChangeAspect="1" noChangeShapeType="1"/>
                </p:cNvSpPr>
                <p:nvPr/>
              </p:nvSpPr>
              <p:spPr bwMode="auto">
                <a:xfrm>
                  <a:off x="-341" y="1497"/>
                  <a:ext cx="6" cy="1"/>
                </a:xfrm>
                <a:prstGeom prst="line">
                  <a:avLst/>
                </a:prstGeom>
                <a:noFill/>
                <a:ln w="12700">
                  <a:solidFill>
                    <a:srgbClr val="FF0000"/>
                  </a:solidFill>
                  <a:round/>
                  <a:headEnd/>
                  <a:tailEnd/>
                </a:ln>
              </p:spPr>
              <p:txBody>
                <a:bodyPr/>
                <a:lstStyle/>
                <a:p>
                  <a:endParaRPr lang="en-US"/>
                </a:p>
              </p:txBody>
            </p:sp>
            <p:sp>
              <p:nvSpPr>
                <p:cNvPr id="3489" name="Line 188943"/>
                <p:cNvSpPr>
                  <a:spLocks noChangeAspect="1" noChangeShapeType="1"/>
                </p:cNvSpPr>
                <p:nvPr/>
              </p:nvSpPr>
              <p:spPr bwMode="auto">
                <a:xfrm>
                  <a:off x="-341" y="729"/>
                  <a:ext cx="6" cy="6"/>
                </a:xfrm>
                <a:prstGeom prst="line">
                  <a:avLst/>
                </a:prstGeom>
                <a:noFill/>
                <a:ln w="12700">
                  <a:solidFill>
                    <a:srgbClr val="FF0000"/>
                  </a:solidFill>
                  <a:round/>
                  <a:headEnd/>
                  <a:tailEnd/>
                </a:ln>
              </p:spPr>
              <p:txBody>
                <a:bodyPr/>
                <a:lstStyle/>
                <a:p>
                  <a:endParaRPr lang="en-US"/>
                </a:p>
              </p:txBody>
            </p:sp>
            <p:sp>
              <p:nvSpPr>
                <p:cNvPr id="3490" name="Line 188944"/>
                <p:cNvSpPr>
                  <a:spLocks noChangeAspect="1" noChangeShapeType="1"/>
                </p:cNvSpPr>
                <p:nvPr/>
              </p:nvSpPr>
              <p:spPr bwMode="auto">
                <a:xfrm>
                  <a:off x="-341" y="1778"/>
                  <a:ext cx="6" cy="0"/>
                </a:xfrm>
                <a:prstGeom prst="line">
                  <a:avLst/>
                </a:prstGeom>
                <a:noFill/>
                <a:ln w="12700">
                  <a:solidFill>
                    <a:srgbClr val="FF0000"/>
                  </a:solidFill>
                  <a:round/>
                  <a:headEnd/>
                  <a:tailEnd/>
                </a:ln>
              </p:spPr>
              <p:txBody>
                <a:bodyPr/>
                <a:lstStyle/>
                <a:p>
                  <a:endParaRPr lang="en-US"/>
                </a:p>
              </p:txBody>
            </p:sp>
            <p:sp>
              <p:nvSpPr>
                <p:cNvPr id="3491" name="Line 188945"/>
                <p:cNvSpPr>
                  <a:spLocks noChangeAspect="1" noChangeShapeType="1"/>
                </p:cNvSpPr>
                <p:nvPr/>
              </p:nvSpPr>
              <p:spPr bwMode="auto">
                <a:xfrm>
                  <a:off x="-341" y="1295"/>
                  <a:ext cx="6" cy="6"/>
                </a:xfrm>
                <a:prstGeom prst="line">
                  <a:avLst/>
                </a:prstGeom>
                <a:noFill/>
                <a:ln w="12700">
                  <a:solidFill>
                    <a:srgbClr val="FF0000"/>
                  </a:solidFill>
                  <a:round/>
                  <a:headEnd/>
                  <a:tailEnd/>
                </a:ln>
              </p:spPr>
              <p:txBody>
                <a:bodyPr/>
                <a:lstStyle/>
                <a:p>
                  <a:endParaRPr lang="en-US"/>
                </a:p>
              </p:txBody>
            </p:sp>
            <p:sp>
              <p:nvSpPr>
                <p:cNvPr id="3492" name="Line 188946"/>
                <p:cNvSpPr>
                  <a:spLocks noChangeAspect="1" noChangeShapeType="1"/>
                </p:cNvSpPr>
                <p:nvPr/>
              </p:nvSpPr>
              <p:spPr bwMode="auto">
                <a:xfrm>
                  <a:off x="-341" y="1206"/>
                  <a:ext cx="6" cy="6"/>
                </a:xfrm>
                <a:prstGeom prst="line">
                  <a:avLst/>
                </a:prstGeom>
                <a:noFill/>
                <a:ln w="12700">
                  <a:solidFill>
                    <a:srgbClr val="FF0000"/>
                  </a:solidFill>
                  <a:round/>
                  <a:headEnd/>
                  <a:tailEnd/>
                </a:ln>
              </p:spPr>
              <p:txBody>
                <a:bodyPr/>
                <a:lstStyle/>
                <a:p>
                  <a:endParaRPr lang="en-US"/>
                </a:p>
              </p:txBody>
            </p:sp>
            <p:sp>
              <p:nvSpPr>
                <p:cNvPr id="3493" name="Line 188947"/>
                <p:cNvSpPr>
                  <a:spLocks noChangeAspect="1" noChangeShapeType="1"/>
                </p:cNvSpPr>
                <p:nvPr/>
              </p:nvSpPr>
              <p:spPr bwMode="auto">
                <a:xfrm>
                  <a:off x="-341" y="1783"/>
                  <a:ext cx="6" cy="1"/>
                </a:xfrm>
                <a:prstGeom prst="line">
                  <a:avLst/>
                </a:prstGeom>
                <a:noFill/>
                <a:ln w="12700">
                  <a:solidFill>
                    <a:srgbClr val="FF0000"/>
                  </a:solidFill>
                  <a:round/>
                  <a:headEnd/>
                  <a:tailEnd/>
                </a:ln>
              </p:spPr>
              <p:txBody>
                <a:bodyPr/>
                <a:lstStyle/>
                <a:p>
                  <a:endParaRPr lang="en-US"/>
                </a:p>
              </p:txBody>
            </p:sp>
            <p:sp>
              <p:nvSpPr>
                <p:cNvPr id="3494" name="Line 188948"/>
                <p:cNvSpPr>
                  <a:spLocks noChangeAspect="1" noChangeShapeType="1"/>
                </p:cNvSpPr>
                <p:nvPr/>
              </p:nvSpPr>
              <p:spPr bwMode="auto">
                <a:xfrm>
                  <a:off x="-341" y="723"/>
                  <a:ext cx="1" cy="6"/>
                </a:xfrm>
                <a:prstGeom prst="line">
                  <a:avLst/>
                </a:prstGeom>
                <a:noFill/>
                <a:ln w="12700">
                  <a:solidFill>
                    <a:srgbClr val="FF0000"/>
                  </a:solidFill>
                  <a:round/>
                  <a:headEnd/>
                  <a:tailEnd/>
                </a:ln>
              </p:spPr>
              <p:txBody>
                <a:bodyPr/>
                <a:lstStyle/>
                <a:p>
                  <a:endParaRPr lang="en-US"/>
                </a:p>
              </p:txBody>
            </p:sp>
            <p:sp>
              <p:nvSpPr>
                <p:cNvPr id="3495" name="Line 188949"/>
                <p:cNvSpPr>
                  <a:spLocks noChangeAspect="1" noChangeShapeType="1"/>
                </p:cNvSpPr>
                <p:nvPr/>
              </p:nvSpPr>
              <p:spPr bwMode="auto">
                <a:xfrm>
                  <a:off x="-341" y="802"/>
                  <a:ext cx="1" cy="5"/>
                </a:xfrm>
                <a:prstGeom prst="line">
                  <a:avLst/>
                </a:prstGeom>
                <a:noFill/>
                <a:ln w="12700">
                  <a:solidFill>
                    <a:srgbClr val="FF0000"/>
                  </a:solidFill>
                  <a:round/>
                  <a:headEnd/>
                  <a:tailEnd/>
                </a:ln>
              </p:spPr>
              <p:txBody>
                <a:bodyPr/>
                <a:lstStyle/>
                <a:p>
                  <a:endParaRPr lang="en-US"/>
                </a:p>
              </p:txBody>
            </p:sp>
            <p:sp>
              <p:nvSpPr>
                <p:cNvPr id="3496" name="Line 188950"/>
                <p:cNvSpPr>
                  <a:spLocks noChangeAspect="1" noChangeShapeType="1"/>
                </p:cNvSpPr>
                <p:nvPr/>
              </p:nvSpPr>
              <p:spPr bwMode="auto">
                <a:xfrm flipV="1">
                  <a:off x="-341" y="1828"/>
                  <a:ext cx="1" cy="6"/>
                </a:xfrm>
                <a:prstGeom prst="line">
                  <a:avLst/>
                </a:prstGeom>
                <a:noFill/>
                <a:ln w="12700">
                  <a:solidFill>
                    <a:srgbClr val="FF0000"/>
                  </a:solidFill>
                  <a:round/>
                  <a:headEnd/>
                  <a:tailEnd/>
                </a:ln>
              </p:spPr>
              <p:txBody>
                <a:bodyPr/>
                <a:lstStyle/>
                <a:p>
                  <a:endParaRPr lang="en-US"/>
                </a:p>
              </p:txBody>
            </p:sp>
            <p:sp>
              <p:nvSpPr>
                <p:cNvPr id="3497" name="Line 188951"/>
                <p:cNvSpPr>
                  <a:spLocks noChangeAspect="1" noChangeShapeType="1"/>
                </p:cNvSpPr>
                <p:nvPr/>
              </p:nvSpPr>
              <p:spPr bwMode="auto">
                <a:xfrm>
                  <a:off x="-341" y="1492"/>
                  <a:ext cx="1" cy="5"/>
                </a:xfrm>
                <a:prstGeom prst="line">
                  <a:avLst/>
                </a:prstGeom>
                <a:noFill/>
                <a:ln w="12700">
                  <a:solidFill>
                    <a:srgbClr val="FF0000"/>
                  </a:solidFill>
                  <a:round/>
                  <a:headEnd/>
                  <a:tailEnd/>
                </a:ln>
              </p:spPr>
              <p:txBody>
                <a:bodyPr/>
                <a:lstStyle/>
                <a:p>
                  <a:endParaRPr lang="en-US"/>
                </a:p>
              </p:txBody>
            </p:sp>
            <p:sp>
              <p:nvSpPr>
                <p:cNvPr id="3498" name="Line 188952"/>
                <p:cNvSpPr>
                  <a:spLocks noChangeAspect="1" noChangeShapeType="1"/>
                </p:cNvSpPr>
                <p:nvPr/>
              </p:nvSpPr>
              <p:spPr bwMode="auto">
                <a:xfrm flipV="1">
                  <a:off x="-341" y="1749"/>
                  <a:ext cx="1" cy="6"/>
                </a:xfrm>
                <a:prstGeom prst="line">
                  <a:avLst/>
                </a:prstGeom>
                <a:noFill/>
                <a:ln w="12700">
                  <a:solidFill>
                    <a:srgbClr val="FF0000"/>
                  </a:solidFill>
                  <a:round/>
                  <a:headEnd/>
                  <a:tailEnd/>
                </a:ln>
              </p:spPr>
              <p:txBody>
                <a:bodyPr/>
                <a:lstStyle/>
                <a:p>
                  <a:endParaRPr lang="en-US"/>
                </a:p>
              </p:txBody>
            </p:sp>
            <p:sp>
              <p:nvSpPr>
                <p:cNvPr id="3499" name="Line 188953"/>
                <p:cNvSpPr>
                  <a:spLocks noChangeAspect="1" noChangeShapeType="1"/>
                </p:cNvSpPr>
                <p:nvPr/>
              </p:nvSpPr>
              <p:spPr bwMode="auto">
                <a:xfrm flipV="1">
                  <a:off x="-346" y="1800"/>
                  <a:ext cx="5" cy="6"/>
                </a:xfrm>
                <a:prstGeom prst="line">
                  <a:avLst/>
                </a:prstGeom>
                <a:noFill/>
                <a:ln w="12700">
                  <a:solidFill>
                    <a:srgbClr val="FF0000"/>
                  </a:solidFill>
                  <a:round/>
                  <a:headEnd/>
                  <a:tailEnd/>
                </a:ln>
              </p:spPr>
              <p:txBody>
                <a:bodyPr/>
                <a:lstStyle/>
                <a:p>
                  <a:endParaRPr lang="en-US"/>
                </a:p>
              </p:txBody>
            </p:sp>
            <p:sp>
              <p:nvSpPr>
                <p:cNvPr id="3500" name="Line 188954"/>
                <p:cNvSpPr>
                  <a:spLocks noChangeAspect="1" noChangeShapeType="1"/>
                </p:cNvSpPr>
                <p:nvPr/>
              </p:nvSpPr>
              <p:spPr bwMode="auto">
                <a:xfrm flipV="1">
                  <a:off x="-346" y="1548"/>
                  <a:ext cx="5" cy="6"/>
                </a:xfrm>
                <a:prstGeom prst="line">
                  <a:avLst/>
                </a:prstGeom>
                <a:noFill/>
                <a:ln w="12700">
                  <a:solidFill>
                    <a:srgbClr val="FF0000"/>
                  </a:solidFill>
                  <a:round/>
                  <a:headEnd/>
                  <a:tailEnd/>
                </a:ln>
              </p:spPr>
              <p:txBody>
                <a:bodyPr/>
                <a:lstStyle/>
                <a:p>
                  <a:endParaRPr lang="en-US"/>
                </a:p>
              </p:txBody>
            </p:sp>
            <p:sp>
              <p:nvSpPr>
                <p:cNvPr id="3501" name="Line 188955"/>
                <p:cNvSpPr>
                  <a:spLocks noChangeAspect="1" noChangeShapeType="1"/>
                </p:cNvSpPr>
                <p:nvPr/>
              </p:nvSpPr>
              <p:spPr bwMode="auto">
                <a:xfrm>
                  <a:off x="-346" y="1878"/>
                  <a:ext cx="5" cy="1"/>
                </a:xfrm>
                <a:prstGeom prst="line">
                  <a:avLst/>
                </a:prstGeom>
                <a:noFill/>
                <a:ln w="12700">
                  <a:solidFill>
                    <a:srgbClr val="FF0000"/>
                  </a:solidFill>
                  <a:round/>
                  <a:headEnd/>
                  <a:tailEnd/>
                </a:ln>
              </p:spPr>
              <p:txBody>
                <a:bodyPr/>
                <a:lstStyle/>
                <a:p>
                  <a:endParaRPr lang="en-US"/>
                </a:p>
              </p:txBody>
            </p:sp>
            <p:sp>
              <p:nvSpPr>
                <p:cNvPr id="3502" name="Line 188956"/>
                <p:cNvSpPr>
                  <a:spLocks noChangeAspect="1" noChangeShapeType="1"/>
                </p:cNvSpPr>
                <p:nvPr/>
              </p:nvSpPr>
              <p:spPr bwMode="auto">
                <a:xfrm>
                  <a:off x="-346" y="796"/>
                  <a:ext cx="5" cy="6"/>
                </a:xfrm>
                <a:prstGeom prst="line">
                  <a:avLst/>
                </a:prstGeom>
                <a:noFill/>
                <a:ln w="12700">
                  <a:solidFill>
                    <a:srgbClr val="FF0000"/>
                  </a:solidFill>
                  <a:round/>
                  <a:headEnd/>
                  <a:tailEnd/>
                </a:ln>
              </p:spPr>
              <p:txBody>
                <a:bodyPr/>
                <a:lstStyle/>
                <a:p>
                  <a:endParaRPr lang="en-US"/>
                </a:p>
              </p:txBody>
            </p:sp>
            <p:sp>
              <p:nvSpPr>
                <p:cNvPr id="3503" name="Line 188957"/>
                <p:cNvSpPr>
                  <a:spLocks noChangeAspect="1" noChangeShapeType="1"/>
                </p:cNvSpPr>
                <p:nvPr/>
              </p:nvSpPr>
              <p:spPr bwMode="auto">
                <a:xfrm>
                  <a:off x="-346" y="1598"/>
                  <a:ext cx="5" cy="6"/>
                </a:xfrm>
                <a:prstGeom prst="line">
                  <a:avLst/>
                </a:prstGeom>
                <a:noFill/>
                <a:ln w="12700">
                  <a:solidFill>
                    <a:srgbClr val="FF0000"/>
                  </a:solidFill>
                  <a:round/>
                  <a:headEnd/>
                  <a:tailEnd/>
                </a:ln>
              </p:spPr>
              <p:txBody>
                <a:bodyPr/>
                <a:lstStyle/>
                <a:p>
                  <a:endParaRPr lang="en-US"/>
                </a:p>
              </p:txBody>
            </p:sp>
            <p:sp>
              <p:nvSpPr>
                <p:cNvPr id="3504" name="Line 188958"/>
                <p:cNvSpPr>
                  <a:spLocks noChangeAspect="1" noChangeShapeType="1"/>
                </p:cNvSpPr>
                <p:nvPr/>
              </p:nvSpPr>
              <p:spPr bwMode="auto">
                <a:xfrm>
                  <a:off x="-346" y="1654"/>
                  <a:ext cx="5" cy="1"/>
                </a:xfrm>
                <a:prstGeom prst="line">
                  <a:avLst/>
                </a:prstGeom>
                <a:noFill/>
                <a:ln w="12700">
                  <a:solidFill>
                    <a:srgbClr val="FF0000"/>
                  </a:solidFill>
                  <a:round/>
                  <a:headEnd/>
                  <a:tailEnd/>
                </a:ln>
              </p:spPr>
              <p:txBody>
                <a:bodyPr/>
                <a:lstStyle/>
                <a:p>
                  <a:endParaRPr lang="en-US"/>
                </a:p>
              </p:txBody>
            </p:sp>
            <p:sp>
              <p:nvSpPr>
                <p:cNvPr id="3505" name="Line 188959"/>
                <p:cNvSpPr>
                  <a:spLocks noChangeAspect="1" noChangeShapeType="1"/>
                </p:cNvSpPr>
                <p:nvPr/>
              </p:nvSpPr>
              <p:spPr bwMode="auto">
                <a:xfrm>
                  <a:off x="-346" y="1783"/>
                  <a:ext cx="5" cy="1"/>
                </a:xfrm>
                <a:prstGeom prst="line">
                  <a:avLst/>
                </a:prstGeom>
                <a:noFill/>
                <a:ln w="12700">
                  <a:solidFill>
                    <a:srgbClr val="FF0000"/>
                  </a:solidFill>
                  <a:round/>
                  <a:headEnd/>
                  <a:tailEnd/>
                </a:ln>
              </p:spPr>
              <p:txBody>
                <a:bodyPr/>
                <a:lstStyle/>
                <a:p>
                  <a:endParaRPr lang="en-US"/>
                </a:p>
              </p:txBody>
            </p:sp>
            <p:sp>
              <p:nvSpPr>
                <p:cNvPr id="3506" name="Line 188960"/>
                <p:cNvSpPr>
                  <a:spLocks noChangeAspect="1" noChangeShapeType="1"/>
                </p:cNvSpPr>
                <p:nvPr/>
              </p:nvSpPr>
              <p:spPr bwMode="auto">
                <a:xfrm>
                  <a:off x="-346" y="1721"/>
                  <a:ext cx="5" cy="1"/>
                </a:xfrm>
                <a:prstGeom prst="line">
                  <a:avLst/>
                </a:prstGeom>
                <a:noFill/>
                <a:ln w="12700">
                  <a:solidFill>
                    <a:srgbClr val="FF0000"/>
                  </a:solidFill>
                  <a:round/>
                  <a:headEnd/>
                  <a:tailEnd/>
                </a:ln>
              </p:spPr>
              <p:txBody>
                <a:bodyPr/>
                <a:lstStyle/>
                <a:p>
                  <a:endParaRPr lang="en-US"/>
                </a:p>
              </p:txBody>
            </p:sp>
            <p:sp>
              <p:nvSpPr>
                <p:cNvPr id="3507" name="Line 188961"/>
                <p:cNvSpPr>
                  <a:spLocks noChangeAspect="1" noChangeShapeType="1"/>
                </p:cNvSpPr>
                <p:nvPr/>
              </p:nvSpPr>
              <p:spPr bwMode="auto">
                <a:xfrm>
                  <a:off x="-346" y="1206"/>
                  <a:ext cx="5" cy="1"/>
                </a:xfrm>
                <a:prstGeom prst="line">
                  <a:avLst/>
                </a:prstGeom>
                <a:noFill/>
                <a:ln w="12700">
                  <a:solidFill>
                    <a:srgbClr val="FF0000"/>
                  </a:solidFill>
                  <a:round/>
                  <a:headEnd/>
                  <a:tailEnd/>
                </a:ln>
              </p:spPr>
              <p:txBody>
                <a:bodyPr/>
                <a:lstStyle/>
                <a:p>
                  <a:endParaRPr lang="en-US"/>
                </a:p>
              </p:txBody>
            </p:sp>
            <p:sp>
              <p:nvSpPr>
                <p:cNvPr id="3508" name="Line 188962"/>
                <p:cNvSpPr>
                  <a:spLocks noChangeAspect="1" noChangeShapeType="1"/>
                </p:cNvSpPr>
                <p:nvPr/>
              </p:nvSpPr>
              <p:spPr bwMode="auto">
                <a:xfrm>
                  <a:off x="-346" y="1345"/>
                  <a:ext cx="5" cy="1"/>
                </a:xfrm>
                <a:prstGeom prst="line">
                  <a:avLst/>
                </a:prstGeom>
                <a:noFill/>
                <a:ln w="12700">
                  <a:solidFill>
                    <a:srgbClr val="FF0000"/>
                  </a:solidFill>
                  <a:round/>
                  <a:headEnd/>
                  <a:tailEnd/>
                </a:ln>
              </p:spPr>
              <p:txBody>
                <a:bodyPr/>
                <a:lstStyle/>
                <a:p>
                  <a:endParaRPr lang="en-US"/>
                </a:p>
              </p:txBody>
            </p:sp>
            <p:sp>
              <p:nvSpPr>
                <p:cNvPr id="3509" name="Line 188963"/>
                <p:cNvSpPr>
                  <a:spLocks noChangeAspect="1" noChangeShapeType="1"/>
                </p:cNvSpPr>
                <p:nvPr/>
              </p:nvSpPr>
              <p:spPr bwMode="auto">
                <a:xfrm>
                  <a:off x="-346" y="717"/>
                  <a:ext cx="5" cy="6"/>
                </a:xfrm>
                <a:prstGeom prst="line">
                  <a:avLst/>
                </a:prstGeom>
                <a:noFill/>
                <a:ln w="12700">
                  <a:solidFill>
                    <a:srgbClr val="FF0000"/>
                  </a:solidFill>
                  <a:round/>
                  <a:headEnd/>
                  <a:tailEnd/>
                </a:ln>
              </p:spPr>
              <p:txBody>
                <a:bodyPr/>
                <a:lstStyle/>
                <a:p>
                  <a:endParaRPr lang="en-US"/>
                </a:p>
              </p:txBody>
            </p:sp>
            <p:sp>
              <p:nvSpPr>
                <p:cNvPr id="3510" name="Line 188964"/>
                <p:cNvSpPr>
                  <a:spLocks noChangeAspect="1" noChangeShapeType="1"/>
                </p:cNvSpPr>
                <p:nvPr/>
              </p:nvSpPr>
              <p:spPr bwMode="auto">
                <a:xfrm>
                  <a:off x="-346" y="1492"/>
                  <a:ext cx="5" cy="1"/>
                </a:xfrm>
                <a:prstGeom prst="line">
                  <a:avLst/>
                </a:prstGeom>
                <a:noFill/>
                <a:ln w="12700">
                  <a:solidFill>
                    <a:srgbClr val="FF0000"/>
                  </a:solidFill>
                  <a:round/>
                  <a:headEnd/>
                  <a:tailEnd/>
                </a:ln>
              </p:spPr>
              <p:txBody>
                <a:bodyPr/>
                <a:lstStyle/>
                <a:p>
                  <a:endParaRPr lang="en-US"/>
                </a:p>
              </p:txBody>
            </p:sp>
            <p:sp>
              <p:nvSpPr>
                <p:cNvPr id="3511" name="Line 188965"/>
                <p:cNvSpPr>
                  <a:spLocks noChangeAspect="1" noChangeShapeType="1"/>
                </p:cNvSpPr>
                <p:nvPr/>
              </p:nvSpPr>
              <p:spPr bwMode="auto">
                <a:xfrm>
                  <a:off x="-346" y="1290"/>
                  <a:ext cx="5" cy="5"/>
                </a:xfrm>
                <a:prstGeom prst="line">
                  <a:avLst/>
                </a:prstGeom>
                <a:noFill/>
                <a:ln w="12700">
                  <a:solidFill>
                    <a:srgbClr val="FF0000"/>
                  </a:solidFill>
                  <a:round/>
                  <a:headEnd/>
                  <a:tailEnd/>
                </a:ln>
              </p:spPr>
              <p:txBody>
                <a:bodyPr/>
                <a:lstStyle/>
                <a:p>
                  <a:endParaRPr lang="en-US"/>
                </a:p>
              </p:txBody>
            </p:sp>
            <p:sp>
              <p:nvSpPr>
                <p:cNvPr id="3512" name="Line 188966"/>
                <p:cNvSpPr>
                  <a:spLocks noChangeAspect="1" noChangeShapeType="1"/>
                </p:cNvSpPr>
                <p:nvPr/>
              </p:nvSpPr>
              <p:spPr bwMode="auto">
                <a:xfrm>
                  <a:off x="-346" y="790"/>
                  <a:ext cx="1" cy="6"/>
                </a:xfrm>
                <a:prstGeom prst="line">
                  <a:avLst/>
                </a:prstGeom>
                <a:noFill/>
                <a:ln w="12700">
                  <a:solidFill>
                    <a:srgbClr val="FF0000"/>
                  </a:solidFill>
                  <a:round/>
                  <a:headEnd/>
                  <a:tailEnd/>
                </a:ln>
              </p:spPr>
              <p:txBody>
                <a:bodyPr/>
                <a:lstStyle/>
                <a:p>
                  <a:endParaRPr lang="en-US"/>
                </a:p>
              </p:txBody>
            </p:sp>
            <p:sp>
              <p:nvSpPr>
                <p:cNvPr id="3513" name="Line 188967"/>
                <p:cNvSpPr>
                  <a:spLocks noChangeAspect="1" noChangeShapeType="1"/>
                </p:cNvSpPr>
                <p:nvPr/>
              </p:nvSpPr>
              <p:spPr bwMode="auto">
                <a:xfrm>
                  <a:off x="-346" y="1755"/>
                  <a:ext cx="5" cy="1"/>
                </a:xfrm>
                <a:prstGeom prst="line">
                  <a:avLst/>
                </a:prstGeom>
                <a:noFill/>
                <a:ln w="12700">
                  <a:solidFill>
                    <a:srgbClr val="FF0000"/>
                  </a:solidFill>
                  <a:round/>
                  <a:headEnd/>
                  <a:tailEnd/>
                </a:ln>
              </p:spPr>
              <p:txBody>
                <a:bodyPr/>
                <a:lstStyle/>
                <a:p>
                  <a:endParaRPr lang="en-US"/>
                </a:p>
              </p:txBody>
            </p:sp>
            <p:sp>
              <p:nvSpPr>
                <p:cNvPr id="3514" name="Line 188968"/>
                <p:cNvSpPr>
                  <a:spLocks noChangeAspect="1" noChangeShapeType="1"/>
                </p:cNvSpPr>
                <p:nvPr/>
              </p:nvSpPr>
              <p:spPr bwMode="auto">
                <a:xfrm flipV="1">
                  <a:off x="-346" y="1783"/>
                  <a:ext cx="1" cy="6"/>
                </a:xfrm>
                <a:prstGeom prst="line">
                  <a:avLst/>
                </a:prstGeom>
                <a:noFill/>
                <a:ln w="12700">
                  <a:solidFill>
                    <a:srgbClr val="FF0000"/>
                  </a:solidFill>
                  <a:round/>
                  <a:headEnd/>
                  <a:tailEnd/>
                </a:ln>
              </p:spPr>
              <p:txBody>
                <a:bodyPr/>
                <a:lstStyle/>
                <a:p>
                  <a:endParaRPr lang="en-US"/>
                </a:p>
              </p:txBody>
            </p:sp>
            <p:sp>
              <p:nvSpPr>
                <p:cNvPr id="3515" name="Line 188969"/>
                <p:cNvSpPr>
                  <a:spLocks noChangeAspect="1" noChangeShapeType="1"/>
                </p:cNvSpPr>
                <p:nvPr/>
              </p:nvSpPr>
              <p:spPr bwMode="auto">
                <a:xfrm>
                  <a:off x="-346" y="1834"/>
                  <a:ext cx="5" cy="1"/>
                </a:xfrm>
                <a:prstGeom prst="line">
                  <a:avLst/>
                </a:prstGeom>
                <a:noFill/>
                <a:ln w="12700">
                  <a:solidFill>
                    <a:srgbClr val="FF0000"/>
                  </a:solidFill>
                  <a:round/>
                  <a:headEnd/>
                  <a:tailEnd/>
                </a:ln>
              </p:spPr>
              <p:txBody>
                <a:bodyPr/>
                <a:lstStyle/>
                <a:p>
                  <a:endParaRPr lang="en-US"/>
                </a:p>
              </p:txBody>
            </p:sp>
            <p:sp>
              <p:nvSpPr>
                <p:cNvPr id="3516" name="Line 188970"/>
                <p:cNvSpPr>
                  <a:spLocks noChangeAspect="1" noChangeShapeType="1"/>
                </p:cNvSpPr>
                <p:nvPr/>
              </p:nvSpPr>
              <p:spPr bwMode="auto">
                <a:xfrm>
                  <a:off x="-346" y="1778"/>
                  <a:ext cx="5" cy="0"/>
                </a:xfrm>
                <a:prstGeom prst="line">
                  <a:avLst/>
                </a:prstGeom>
                <a:noFill/>
                <a:ln w="12700">
                  <a:solidFill>
                    <a:srgbClr val="FF0000"/>
                  </a:solidFill>
                  <a:round/>
                  <a:headEnd/>
                  <a:tailEnd/>
                </a:ln>
              </p:spPr>
              <p:txBody>
                <a:bodyPr/>
                <a:lstStyle/>
                <a:p>
                  <a:endParaRPr lang="en-US"/>
                </a:p>
              </p:txBody>
            </p:sp>
            <p:sp>
              <p:nvSpPr>
                <p:cNvPr id="3517" name="Line 188971"/>
                <p:cNvSpPr>
                  <a:spLocks noChangeAspect="1" noChangeShapeType="1"/>
                </p:cNvSpPr>
                <p:nvPr/>
              </p:nvSpPr>
              <p:spPr bwMode="auto">
                <a:xfrm>
                  <a:off x="-346" y="785"/>
                  <a:ext cx="1" cy="5"/>
                </a:xfrm>
                <a:prstGeom prst="line">
                  <a:avLst/>
                </a:prstGeom>
                <a:noFill/>
                <a:ln w="12700">
                  <a:solidFill>
                    <a:srgbClr val="FF0000"/>
                  </a:solidFill>
                  <a:round/>
                  <a:headEnd/>
                  <a:tailEnd/>
                </a:ln>
              </p:spPr>
              <p:txBody>
                <a:bodyPr/>
                <a:lstStyle/>
                <a:p>
                  <a:endParaRPr lang="en-US"/>
                </a:p>
              </p:txBody>
            </p:sp>
            <p:sp>
              <p:nvSpPr>
                <p:cNvPr id="3518" name="Line 188972"/>
                <p:cNvSpPr>
                  <a:spLocks noChangeAspect="1" noChangeShapeType="1"/>
                </p:cNvSpPr>
                <p:nvPr/>
              </p:nvSpPr>
              <p:spPr bwMode="auto">
                <a:xfrm>
                  <a:off x="-346" y="711"/>
                  <a:ext cx="1" cy="6"/>
                </a:xfrm>
                <a:prstGeom prst="line">
                  <a:avLst/>
                </a:prstGeom>
                <a:noFill/>
                <a:ln w="12700">
                  <a:solidFill>
                    <a:srgbClr val="FF0000"/>
                  </a:solidFill>
                  <a:round/>
                  <a:headEnd/>
                  <a:tailEnd/>
                </a:ln>
              </p:spPr>
              <p:txBody>
                <a:bodyPr/>
                <a:lstStyle/>
                <a:p>
                  <a:endParaRPr lang="en-US"/>
                </a:p>
              </p:txBody>
            </p:sp>
            <p:sp>
              <p:nvSpPr>
                <p:cNvPr id="3519" name="Line 188973"/>
                <p:cNvSpPr>
                  <a:spLocks noChangeAspect="1" noChangeShapeType="1"/>
                </p:cNvSpPr>
                <p:nvPr/>
              </p:nvSpPr>
              <p:spPr bwMode="auto">
                <a:xfrm>
                  <a:off x="-346" y="1508"/>
                  <a:ext cx="11" cy="1"/>
                </a:xfrm>
                <a:prstGeom prst="line">
                  <a:avLst/>
                </a:prstGeom>
                <a:noFill/>
                <a:ln w="12700">
                  <a:solidFill>
                    <a:srgbClr val="FF0000"/>
                  </a:solidFill>
                  <a:round/>
                  <a:headEnd/>
                  <a:tailEnd/>
                </a:ln>
              </p:spPr>
              <p:txBody>
                <a:bodyPr/>
                <a:lstStyle/>
                <a:p>
                  <a:endParaRPr lang="en-US"/>
                </a:p>
              </p:txBody>
            </p:sp>
            <p:sp>
              <p:nvSpPr>
                <p:cNvPr id="3520" name="Line 188974"/>
                <p:cNvSpPr>
                  <a:spLocks noChangeAspect="1" noChangeShapeType="1"/>
                </p:cNvSpPr>
                <p:nvPr/>
              </p:nvSpPr>
              <p:spPr bwMode="auto">
                <a:xfrm flipV="1">
                  <a:off x="-352" y="1806"/>
                  <a:ext cx="6" cy="5"/>
                </a:xfrm>
                <a:prstGeom prst="line">
                  <a:avLst/>
                </a:prstGeom>
                <a:noFill/>
                <a:ln w="12700">
                  <a:solidFill>
                    <a:srgbClr val="FF0000"/>
                  </a:solidFill>
                  <a:round/>
                  <a:headEnd/>
                  <a:tailEnd/>
                </a:ln>
              </p:spPr>
              <p:txBody>
                <a:bodyPr/>
                <a:lstStyle/>
                <a:p>
                  <a:endParaRPr lang="en-US"/>
                </a:p>
              </p:txBody>
            </p:sp>
            <p:sp>
              <p:nvSpPr>
                <p:cNvPr id="3521" name="Line 188975"/>
                <p:cNvSpPr>
                  <a:spLocks noChangeAspect="1" noChangeShapeType="1"/>
                </p:cNvSpPr>
                <p:nvPr/>
              </p:nvSpPr>
              <p:spPr bwMode="auto">
                <a:xfrm>
                  <a:off x="-352" y="1554"/>
                  <a:ext cx="6" cy="1"/>
                </a:xfrm>
                <a:prstGeom prst="line">
                  <a:avLst/>
                </a:prstGeom>
                <a:noFill/>
                <a:ln w="12700">
                  <a:solidFill>
                    <a:srgbClr val="FF0000"/>
                  </a:solidFill>
                  <a:round/>
                  <a:headEnd/>
                  <a:tailEnd/>
                </a:ln>
              </p:spPr>
              <p:txBody>
                <a:bodyPr/>
                <a:lstStyle/>
                <a:p>
                  <a:endParaRPr lang="en-US"/>
                </a:p>
              </p:txBody>
            </p:sp>
            <p:sp>
              <p:nvSpPr>
                <p:cNvPr id="3522" name="Line 188976"/>
                <p:cNvSpPr>
                  <a:spLocks noChangeAspect="1" noChangeShapeType="1"/>
                </p:cNvSpPr>
                <p:nvPr/>
              </p:nvSpPr>
              <p:spPr bwMode="auto">
                <a:xfrm>
                  <a:off x="-352" y="1789"/>
                  <a:ext cx="6" cy="1"/>
                </a:xfrm>
                <a:prstGeom prst="line">
                  <a:avLst/>
                </a:prstGeom>
                <a:noFill/>
                <a:ln w="12700">
                  <a:solidFill>
                    <a:srgbClr val="FF0000"/>
                  </a:solidFill>
                  <a:round/>
                  <a:headEnd/>
                  <a:tailEnd/>
                </a:ln>
              </p:spPr>
              <p:txBody>
                <a:bodyPr/>
                <a:lstStyle/>
                <a:p>
                  <a:endParaRPr lang="en-US"/>
                </a:p>
              </p:txBody>
            </p:sp>
            <p:sp>
              <p:nvSpPr>
                <p:cNvPr id="3523" name="Line 188977"/>
                <p:cNvSpPr>
                  <a:spLocks noChangeAspect="1" noChangeShapeType="1"/>
                </p:cNvSpPr>
                <p:nvPr/>
              </p:nvSpPr>
              <p:spPr bwMode="auto">
                <a:xfrm>
                  <a:off x="-352" y="779"/>
                  <a:ext cx="6" cy="6"/>
                </a:xfrm>
                <a:prstGeom prst="line">
                  <a:avLst/>
                </a:prstGeom>
                <a:noFill/>
                <a:ln w="12700">
                  <a:solidFill>
                    <a:srgbClr val="FF0000"/>
                  </a:solidFill>
                  <a:round/>
                  <a:headEnd/>
                  <a:tailEnd/>
                </a:ln>
              </p:spPr>
              <p:txBody>
                <a:bodyPr/>
                <a:lstStyle/>
                <a:p>
                  <a:endParaRPr lang="en-US"/>
                </a:p>
              </p:txBody>
            </p:sp>
            <p:sp>
              <p:nvSpPr>
                <p:cNvPr id="3524" name="Line 188978"/>
                <p:cNvSpPr>
                  <a:spLocks noChangeAspect="1" noChangeShapeType="1"/>
                </p:cNvSpPr>
                <p:nvPr/>
              </p:nvSpPr>
              <p:spPr bwMode="auto">
                <a:xfrm>
                  <a:off x="-352" y="1755"/>
                  <a:ext cx="6" cy="1"/>
                </a:xfrm>
                <a:prstGeom prst="line">
                  <a:avLst/>
                </a:prstGeom>
                <a:noFill/>
                <a:ln w="12700">
                  <a:solidFill>
                    <a:srgbClr val="FF0000"/>
                  </a:solidFill>
                  <a:round/>
                  <a:headEnd/>
                  <a:tailEnd/>
                </a:ln>
              </p:spPr>
              <p:txBody>
                <a:bodyPr/>
                <a:lstStyle/>
                <a:p>
                  <a:endParaRPr lang="en-US"/>
                </a:p>
              </p:txBody>
            </p:sp>
            <p:sp>
              <p:nvSpPr>
                <p:cNvPr id="3525" name="Line 188979"/>
                <p:cNvSpPr>
                  <a:spLocks noChangeAspect="1" noChangeShapeType="1"/>
                </p:cNvSpPr>
                <p:nvPr/>
              </p:nvSpPr>
              <p:spPr bwMode="auto">
                <a:xfrm>
                  <a:off x="-352" y="707"/>
                  <a:ext cx="6" cy="4"/>
                </a:xfrm>
                <a:prstGeom prst="line">
                  <a:avLst/>
                </a:prstGeom>
                <a:noFill/>
                <a:ln w="12700">
                  <a:solidFill>
                    <a:srgbClr val="FF0000"/>
                  </a:solidFill>
                  <a:round/>
                  <a:headEnd/>
                  <a:tailEnd/>
                </a:ln>
              </p:spPr>
              <p:txBody>
                <a:bodyPr/>
                <a:lstStyle/>
                <a:p>
                  <a:endParaRPr lang="en-US"/>
                </a:p>
              </p:txBody>
            </p:sp>
            <p:sp>
              <p:nvSpPr>
                <p:cNvPr id="3526" name="Line 188980"/>
                <p:cNvSpPr>
                  <a:spLocks noChangeAspect="1" noChangeShapeType="1"/>
                </p:cNvSpPr>
                <p:nvPr/>
              </p:nvSpPr>
              <p:spPr bwMode="auto">
                <a:xfrm>
                  <a:off x="-352" y="1345"/>
                  <a:ext cx="6" cy="1"/>
                </a:xfrm>
                <a:prstGeom prst="line">
                  <a:avLst/>
                </a:prstGeom>
                <a:noFill/>
                <a:ln w="12700">
                  <a:solidFill>
                    <a:srgbClr val="FF0000"/>
                  </a:solidFill>
                  <a:round/>
                  <a:headEnd/>
                  <a:tailEnd/>
                </a:ln>
              </p:spPr>
              <p:txBody>
                <a:bodyPr/>
                <a:lstStyle/>
                <a:p>
                  <a:endParaRPr lang="en-US"/>
                </a:p>
              </p:txBody>
            </p:sp>
            <p:sp>
              <p:nvSpPr>
                <p:cNvPr id="3527" name="Line 188981"/>
                <p:cNvSpPr>
                  <a:spLocks noChangeAspect="1" noChangeShapeType="1"/>
                </p:cNvSpPr>
                <p:nvPr/>
              </p:nvSpPr>
              <p:spPr bwMode="auto">
                <a:xfrm>
                  <a:off x="-352" y="1284"/>
                  <a:ext cx="6" cy="6"/>
                </a:xfrm>
                <a:prstGeom prst="line">
                  <a:avLst/>
                </a:prstGeom>
                <a:noFill/>
                <a:ln w="12700">
                  <a:solidFill>
                    <a:srgbClr val="FF0000"/>
                  </a:solidFill>
                  <a:round/>
                  <a:headEnd/>
                  <a:tailEnd/>
                </a:ln>
              </p:spPr>
              <p:txBody>
                <a:bodyPr/>
                <a:lstStyle/>
                <a:p>
                  <a:endParaRPr lang="en-US"/>
                </a:p>
              </p:txBody>
            </p:sp>
            <p:sp>
              <p:nvSpPr>
                <p:cNvPr id="3528" name="Line 188982"/>
                <p:cNvSpPr>
                  <a:spLocks noChangeAspect="1" noChangeShapeType="1"/>
                </p:cNvSpPr>
                <p:nvPr/>
              </p:nvSpPr>
              <p:spPr bwMode="auto">
                <a:xfrm>
                  <a:off x="-352" y="1598"/>
                  <a:ext cx="6" cy="1"/>
                </a:xfrm>
                <a:prstGeom prst="line">
                  <a:avLst/>
                </a:prstGeom>
                <a:noFill/>
                <a:ln w="12700">
                  <a:solidFill>
                    <a:srgbClr val="FF0000"/>
                  </a:solidFill>
                  <a:round/>
                  <a:headEnd/>
                  <a:tailEnd/>
                </a:ln>
              </p:spPr>
              <p:txBody>
                <a:bodyPr/>
                <a:lstStyle/>
                <a:p>
                  <a:endParaRPr lang="en-US"/>
                </a:p>
              </p:txBody>
            </p:sp>
            <p:sp>
              <p:nvSpPr>
                <p:cNvPr id="3529" name="Line 188983"/>
                <p:cNvSpPr>
                  <a:spLocks noChangeAspect="1" noChangeShapeType="1"/>
                </p:cNvSpPr>
                <p:nvPr/>
              </p:nvSpPr>
              <p:spPr bwMode="auto">
                <a:xfrm flipV="1">
                  <a:off x="-352" y="1862"/>
                  <a:ext cx="1" cy="6"/>
                </a:xfrm>
                <a:prstGeom prst="line">
                  <a:avLst/>
                </a:prstGeom>
                <a:noFill/>
                <a:ln w="12700">
                  <a:solidFill>
                    <a:srgbClr val="FF0000"/>
                  </a:solidFill>
                  <a:round/>
                  <a:headEnd/>
                  <a:tailEnd/>
                </a:ln>
              </p:spPr>
              <p:txBody>
                <a:bodyPr/>
                <a:lstStyle/>
                <a:p>
                  <a:endParaRPr lang="en-US"/>
                </a:p>
              </p:txBody>
            </p:sp>
            <p:sp>
              <p:nvSpPr>
                <p:cNvPr id="3530" name="Line 188984"/>
                <p:cNvSpPr>
                  <a:spLocks noChangeAspect="1" noChangeShapeType="1"/>
                </p:cNvSpPr>
                <p:nvPr/>
              </p:nvSpPr>
              <p:spPr bwMode="auto">
                <a:xfrm>
                  <a:off x="-352" y="773"/>
                  <a:ext cx="1" cy="6"/>
                </a:xfrm>
                <a:prstGeom prst="line">
                  <a:avLst/>
                </a:prstGeom>
                <a:noFill/>
                <a:ln w="12700">
                  <a:solidFill>
                    <a:srgbClr val="FF0000"/>
                  </a:solidFill>
                  <a:round/>
                  <a:headEnd/>
                  <a:tailEnd/>
                </a:ln>
              </p:spPr>
              <p:txBody>
                <a:bodyPr/>
                <a:lstStyle/>
                <a:p>
                  <a:endParaRPr lang="en-US"/>
                </a:p>
              </p:txBody>
            </p:sp>
            <p:sp>
              <p:nvSpPr>
                <p:cNvPr id="3531" name="Line 188985"/>
                <p:cNvSpPr>
                  <a:spLocks noChangeAspect="1" noChangeShapeType="1"/>
                </p:cNvSpPr>
                <p:nvPr/>
              </p:nvSpPr>
              <p:spPr bwMode="auto">
                <a:xfrm>
                  <a:off x="-352" y="1654"/>
                  <a:ext cx="6" cy="1"/>
                </a:xfrm>
                <a:prstGeom prst="line">
                  <a:avLst/>
                </a:prstGeom>
                <a:noFill/>
                <a:ln w="12700">
                  <a:solidFill>
                    <a:srgbClr val="FF0000"/>
                  </a:solidFill>
                  <a:round/>
                  <a:headEnd/>
                  <a:tailEnd/>
                </a:ln>
              </p:spPr>
              <p:txBody>
                <a:bodyPr/>
                <a:lstStyle/>
                <a:p>
                  <a:endParaRPr lang="en-US"/>
                </a:p>
              </p:txBody>
            </p:sp>
            <p:sp>
              <p:nvSpPr>
                <p:cNvPr id="3532" name="Line 188986"/>
                <p:cNvSpPr>
                  <a:spLocks noChangeAspect="1" noChangeShapeType="1"/>
                </p:cNvSpPr>
                <p:nvPr/>
              </p:nvSpPr>
              <p:spPr bwMode="auto">
                <a:xfrm>
                  <a:off x="-352" y="1492"/>
                  <a:ext cx="6" cy="1"/>
                </a:xfrm>
                <a:prstGeom prst="line">
                  <a:avLst/>
                </a:prstGeom>
                <a:noFill/>
                <a:ln w="12700">
                  <a:solidFill>
                    <a:srgbClr val="FF0000"/>
                  </a:solidFill>
                  <a:round/>
                  <a:headEnd/>
                  <a:tailEnd/>
                </a:ln>
              </p:spPr>
              <p:txBody>
                <a:bodyPr/>
                <a:lstStyle/>
                <a:p>
                  <a:endParaRPr lang="en-US"/>
                </a:p>
              </p:txBody>
            </p:sp>
            <p:sp>
              <p:nvSpPr>
                <p:cNvPr id="3533" name="Line 188987"/>
                <p:cNvSpPr>
                  <a:spLocks noChangeAspect="1" noChangeShapeType="1"/>
                </p:cNvSpPr>
                <p:nvPr/>
              </p:nvSpPr>
              <p:spPr bwMode="auto">
                <a:xfrm>
                  <a:off x="-352" y="1778"/>
                  <a:ext cx="6" cy="0"/>
                </a:xfrm>
                <a:prstGeom prst="line">
                  <a:avLst/>
                </a:prstGeom>
                <a:noFill/>
                <a:ln w="12700">
                  <a:solidFill>
                    <a:srgbClr val="FF0000"/>
                  </a:solidFill>
                  <a:round/>
                  <a:headEnd/>
                  <a:tailEnd/>
                </a:ln>
              </p:spPr>
              <p:txBody>
                <a:bodyPr/>
                <a:lstStyle/>
                <a:p>
                  <a:endParaRPr lang="en-US"/>
                </a:p>
              </p:txBody>
            </p:sp>
            <p:sp>
              <p:nvSpPr>
                <p:cNvPr id="3534" name="Line 188988"/>
                <p:cNvSpPr>
                  <a:spLocks noChangeAspect="1" noChangeShapeType="1"/>
                </p:cNvSpPr>
                <p:nvPr/>
              </p:nvSpPr>
              <p:spPr bwMode="auto">
                <a:xfrm flipV="1">
                  <a:off x="-352" y="1856"/>
                  <a:ext cx="1" cy="6"/>
                </a:xfrm>
                <a:prstGeom prst="line">
                  <a:avLst/>
                </a:prstGeom>
                <a:noFill/>
                <a:ln w="12700">
                  <a:solidFill>
                    <a:srgbClr val="FF0000"/>
                  </a:solidFill>
                  <a:round/>
                  <a:headEnd/>
                  <a:tailEnd/>
                </a:ln>
              </p:spPr>
              <p:txBody>
                <a:bodyPr/>
                <a:lstStyle/>
                <a:p>
                  <a:endParaRPr lang="en-US"/>
                </a:p>
              </p:txBody>
            </p:sp>
            <p:sp>
              <p:nvSpPr>
                <p:cNvPr id="3535" name="Line 188989"/>
                <p:cNvSpPr>
                  <a:spLocks noChangeAspect="1" noChangeShapeType="1"/>
                </p:cNvSpPr>
                <p:nvPr/>
              </p:nvSpPr>
              <p:spPr bwMode="auto">
                <a:xfrm flipV="1">
                  <a:off x="-352" y="1868"/>
                  <a:ext cx="1" cy="5"/>
                </a:xfrm>
                <a:prstGeom prst="line">
                  <a:avLst/>
                </a:prstGeom>
                <a:noFill/>
                <a:ln w="12700">
                  <a:solidFill>
                    <a:srgbClr val="FF0000"/>
                  </a:solidFill>
                  <a:round/>
                  <a:headEnd/>
                  <a:tailEnd/>
                </a:ln>
              </p:spPr>
              <p:txBody>
                <a:bodyPr/>
                <a:lstStyle/>
                <a:p>
                  <a:endParaRPr lang="en-US"/>
                </a:p>
              </p:txBody>
            </p:sp>
            <p:sp>
              <p:nvSpPr>
                <p:cNvPr id="3536" name="Line 188990"/>
                <p:cNvSpPr>
                  <a:spLocks noChangeAspect="1" noChangeShapeType="1"/>
                </p:cNvSpPr>
                <p:nvPr/>
              </p:nvSpPr>
              <p:spPr bwMode="auto">
                <a:xfrm>
                  <a:off x="-352" y="768"/>
                  <a:ext cx="1" cy="5"/>
                </a:xfrm>
                <a:prstGeom prst="line">
                  <a:avLst/>
                </a:prstGeom>
                <a:noFill/>
                <a:ln w="12700">
                  <a:solidFill>
                    <a:srgbClr val="FF0000"/>
                  </a:solidFill>
                  <a:round/>
                  <a:headEnd/>
                  <a:tailEnd/>
                </a:ln>
              </p:spPr>
              <p:txBody>
                <a:bodyPr/>
                <a:lstStyle/>
                <a:p>
                  <a:endParaRPr lang="en-US"/>
                </a:p>
              </p:txBody>
            </p:sp>
            <p:sp>
              <p:nvSpPr>
                <p:cNvPr id="3537" name="Line 188991"/>
                <p:cNvSpPr>
                  <a:spLocks noChangeAspect="1" noChangeShapeType="1"/>
                </p:cNvSpPr>
                <p:nvPr/>
              </p:nvSpPr>
              <p:spPr bwMode="auto">
                <a:xfrm>
                  <a:off x="-352" y="1834"/>
                  <a:ext cx="6" cy="1"/>
                </a:xfrm>
                <a:prstGeom prst="line">
                  <a:avLst/>
                </a:prstGeom>
                <a:noFill/>
                <a:ln w="12700">
                  <a:solidFill>
                    <a:srgbClr val="FF0000"/>
                  </a:solidFill>
                  <a:round/>
                  <a:headEnd/>
                  <a:tailEnd/>
                </a:ln>
              </p:spPr>
              <p:txBody>
                <a:bodyPr/>
                <a:lstStyle/>
                <a:p>
                  <a:endParaRPr lang="en-US"/>
                </a:p>
              </p:txBody>
            </p:sp>
            <p:sp>
              <p:nvSpPr>
                <p:cNvPr id="3538" name="Line 188992"/>
                <p:cNvSpPr>
                  <a:spLocks noChangeAspect="1" noChangeShapeType="1"/>
                </p:cNvSpPr>
                <p:nvPr/>
              </p:nvSpPr>
              <p:spPr bwMode="auto">
                <a:xfrm>
                  <a:off x="-352" y="1508"/>
                  <a:ext cx="6" cy="1"/>
                </a:xfrm>
                <a:prstGeom prst="line">
                  <a:avLst/>
                </a:prstGeom>
                <a:noFill/>
                <a:ln w="12700">
                  <a:solidFill>
                    <a:srgbClr val="FF0000"/>
                  </a:solidFill>
                  <a:round/>
                  <a:headEnd/>
                  <a:tailEnd/>
                </a:ln>
              </p:spPr>
              <p:txBody>
                <a:bodyPr/>
                <a:lstStyle/>
                <a:p>
                  <a:endParaRPr lang="en-US"/>
                </a:p>
              </p:txBody>
            </p:sp>
            <p:sp>
              <p:nvSpPr>
                <p:cNvPr id="3539" name="Line 188993"/>
                <p:cNvSpPr>
                  <a:spLocks noChangeAspect="1" noChangeShapeType="1"/>
                </p:cNvSpPr>
                <p:nvPr/>
              </p:nvSpPr>
              <p:spPr bwMode="auto">
                <a:xfrm>
                  <a:off x="-352" y="1206"/>
                  <a:ext cx="6" cy="1"/>
                </a:xfrm>
                <a:prstGeom prst="line">
                  <a:avLst/>
                </a:prstGeom>
                <a:noFill/>
                <a:ln w="12700">
                  <a:solidFill>
                    <a:srgbClr val="FF0000"/>
                  </a:solidFill>
                  <a:round/>
                  <a:headEnd/>
                  <a:tailEnd/>
                </a:ln>
              </p:spPr>
              <p:txBody>
                <a:bodyPr/>
                <a:lstStyle/>
                <a:p>
                  <a:endParaRPr lang="en-US"/>
                </a:p>
              </p:txBody>
            </p:sp>
            <p:sp>
              <p:nvSpPr>
                <p:cNvPr id="3540" name="Line 188994"/>
                <p:cNvSpPr>
                  <a:spLocks noChangeAspect="1" noChangeShapeType="1"/>
                </p:cNvSpPr>
                <p:nvPr/>
              </p:nvSpPr>
              <p:spPr bwMode="auto">
                <a:xfrm flipH="1" flipV="1">
                  <a:off x="-358" y="1850"/>
                  <a:ext cx="6" cy="6"/>
                </a:xfrm>
                <a:prstGeom prst="line">
                  <a:avLst/>
                </a:prstGeom>
                <a:noFill/>
                <a:ln w="12700">
                  <a:solidFill>
                    <a:srgbClr val="FF0000"/>
                  </a:solidFill>
                  <a:round/>
                  <a:headEnd/>
                  <a:tailEnd/>
                </a:ln>
              </p:spPr>
              <p:txBody>
                <a:bodyPr/>
                <a:lstStyle/>
                <a:p>
                  <a:endParaRPr lang="en-US"/>
                </a:p>
              </p:txBody>
            </p:sp>
            <p:sp>
              <p:nvSpPr>
                <p:cNvPr id="3541" name="Line 188995"/>
                <p:cNvSpPr>
                  <a:spLocks noChangeAspect="1" noChangeShapeType="1"/>
                </p:cNvSpPr>
                <p:nvPr/>
              </p:nvSpPr>
              <p:spPr bwMode="auto">
                <a:xfrm>
                  <a:off x="-352" y="701"/>
                  <a:ext cx="1" cy="6"/>
                </a:xfrm>
                <a:prstGeom prst="line">
                  <a:avLst/>
                </a:prstGeom>
                <a:noFill/>
                <a:ln w="12700">
                  <a:solidFill>
                    <a:srgbClr val="FF0000"/>
                  </a:solidFill>
                  <a:round/>
                  <a:headEnd/>
                  <a:tailEnd/>
                </a:ln>
              </p:spPr>
              <p:txBody>
                <a:bodyPr/>
                <a:lstStyle/>
                <a:p>
                  <a:endParaRPr lang="en-US"/>
                </a:p>
              </p:txBody>
            </p:sp>
            <p:sp>
              <p:nvSpPr>
                <p:cNvPr id="3542" name="Line 188996"/>
                <p:cNvSpPr>
                  <a:spLocks noChangeAspect="1" noChangeShapeType="1"/>
                </p:cNvSpPr>
                <p:nvPr/>
              </p:nvSpPr>
              <p:spPr bwMode="auto">
                <a:xfrm>
                  <a:off x="-352" y="1721"/>
                  <a:ext cx="6" cy="1"/>
                </a:xfrm>
                <a:prstGeom prst="line">
                  <a:avLst/>
                </a:prstGeom>
                <a:noFill/>
                <a:ln w="12700">
                  <a:solidFill>
                    <a:srgbClr val="FF0000"/>
                  </a:solidFill>
                  <a:round/>
                  <a:headEnd/>
                  <a:tailEnd/>
                </a:ln>
              </p:spPr>
              <p:txBody>
                <a:bodyPr/>
                <a:lstStyle/>
                <a:p>
                  <a:endParaRPr lang="en-US"/>
                </a:p>
              </p:txBody>
            </p:sp>
            <p:sp>
              <p:nvSpPr>
                <p:cNvPr id="3543" name="Line 188997"/>
                <p:cNvSpPr>
                  <a:spLocks noChangeAspect="1" noChangeShapeType="1"/>
                </p:cNvSpPr>
                <p:nvPr/>
              </p:nvSpPr>
              <p:spPr bwMode="auto">
                <a:xfrm flipV="1">
                  <a:off x="-358" y="1789"/>
                  <a:ext cx="6" cy="5"/>
                </a:xfrm>
                <a:prstGeom prst="line">
                  <a:avLst/>
                </a:prstGeom>
                <a:noFill/>
                <a:ln w="12700">
                  <a:solidFill>
                    <a:srgbClr val="FF0000"/>
                  </a:solidFill>
                  <a:round/>
                  <a:headEnd/>
                  <a:tailEnd/>
                </a:ln>
              </p:spPr>
              <p:txBody>
                <a:bodyPr/>
                <a:lstStyle/>
                <a:p>
                  <a:endParaRPr lang="en-US"/>
                </a:p>
              </p:txBody>
            </p:sp>
            <p:sp>
              <p:nvSpPr>
                <p:cNvPr id="3544" name="Line 188998"/>
                <p:cNvSpPr>
                  <a:spLocks noChangeAspect="1" noChangeShapeType="1"/>
                </p:cNvSpPr>
                <p:nvPr/>
              </p:nvSpPr>
              <p:spPr bwMode="auto">
                <a:xfrm>
                  <a:off x="-358" y="1554"/>
                  <a:ext cx="6" cy="1"/>
                </a:xfrm>
                <a:prstGeom prst="line">
                  <a:avLst/>
                </a:prstGeom>
                <a:noFill/>
                <a:ln w="12700">
                  <a:solidFill>
                    <a:srgbClr val="FF0000"/>
                  </a:solidFill>
                  <a:round/>
                  <a:headEnd/>
                  <a:tailEnd/>
                </a:ln>
              </p:spPr>
              <p:txBody>
                <a:bodyPr/>
                <a:lstStyle/>
                <a:p>
                  <a:endParaRPr lang="en-US"/>
                </a:p>
              </p:txBody>
            </p:sp>
            <p:sp>
              <p:nvSpPr>
                <p:cNvPr id="3545" name="Line 189000"/>
                <p:cNvSpPr>
                  <a:spLocks noChangeAspect="1" noChangeShapeType="1"/>
                </p:cNvSpPr>
                <p:nvPr/>
              </p:nvSpPr>
              <p:spPr bwMode="auto">
                <a:xfrm>
                  <a:off x="-358" y="762"/>
                  <a:ext cx="6" cy="6"/>
                </a:xfrm>
                <a:prstGeom prst="line">
                  <a:avLst/>
                </a:prstGeom>
                <a:noFill/>
                <a:ln w="12700">
                  <a:solidFill>
                    <a:srgbClr val="FF0000"/>
                  </a:solidFill>
                  <a:round/>
                  <a:headEnd/>
                  <a:tailEnd/>
                </a:ln>
              </p:spPr>
              <p:txBody>
                <a:bodyPr/>
                <a:lstStyle/>
                <a:p>
                  <a:endParaRPr lang="en-US"/>
                </a:p>
              </p:txBody>
            </p:sp>
            <p:sp>
              <p:nvSpPr>
                <p:cNvPr id="3546" name="Line 189001"/>
                <p:cNvSpPr>
                  <a:spLocks noChangeAspect="1" noChangeShapeType="1"/>
                </p:cNvSpPr>
                <p:nvPr/>
              </p:nvSpPr>
              <p:spPr bwMode="auto">
                <a:xfrm>
                  <a:off x="-358" y="1873"/>
                  <a:ext cx="6" cy="1"/>
                </a:xfrm>
                <a:prstGeom prst="line">
                  <a:avLst/>
                </a:prstGeom>
                <a:noFill/>
                <a:ln w="12700">
                  <a:solidFill>
                    <a:srgbClr val="FF0000"/>
                  </a:solidFill>
                  <a:round/>
                  <a:headEnd/>
                  <a:tailEnd/>
                </a:ln>
              </p:spPr>
              <p:txBody>
                <a:bodyPr/>
                <a:lstStyle/>
                <a:p>
                  <a:endParaRPr lang="en-US"/>
                </a:p>
              </p:txBody>
            </p:sp>
            <p:sp>
              <p:nvSpPr>
                <p:cNvPr id="3547" name="Line 189002"/>
                <p:cNvSpPr>
                  <a:spLocks noChangeAspect="1" noChangeShapeType="1"/>
                </p:cNvSpPr>
                <p:nvPr/>
              </p:nvSpPr>
              <p:spPr bwMode="auto">
                <a:xfrm>
                  <a:off x="-358" y="1592"/>
                  <a:ext cx="6" cy="6"/>
                </a:xfrm>
                <a:prstGeom prst="line">
                  <a:avLst/>
                </a:prstGeom>
                <a:noFill/>
                <a:ln w="12700">
                  <a:solidFill>
                    <a:srgbClr val="FF0000"/>
                  </a:solidFill>
                  <a:round/>
                  <a:headEnd/>
                  <a:tailEnd/>
                </a:ln>
              </p:spPr>
              <p:txBody>
                <a:bodyPr/>
                <a:lstStyle/>
                <a:p>
                  <a:endParaRPr lang="en-US"/>
                </a:p>
              </p:txBody>
            </p:sp>
            <p:sp>
              <p:nvSpPr>
                <p:cNvPr id="3548" name="Line 189003"/>
                <p:cNvSpPr>
                  <a:spLocks noChangeAspect="1" noChangeShapeType="1"/>
                </p:cNvSpPr>
                <p:nvPr/>
              </p:nvSpPr>
              <p:spPr bwMode="auto">
                <a:xfrm>
                  <a:off x="-358" y="1284"/>
                  <a:ext cx="6" cy="1"/>
                </a:xfrm>
                <a:prstGeom prst="line">
                  <a:avLst/>
                </a:prstGeom>
                <a:noFill/>
                <a:ln w="12700">
                  <a:solidFill>
                    <a:srgbClr val="FF0000"/>
                  </a:solidFill>
                  <a:round/>
                  <a:headEnd/>
                  <a:tailEnd/>
                </a:ln>
              </p:spPr>
              <p:txBody>
                <a:bodyPr/>
                <a:lstStyle/>
                <a:p>
                  <a:endParaRPr lang="en-US"/>
                </a:p>
              </p:txBody>
            </p:sp>
            <p:sp>
              <p:nvSpPr>
                <p:cNvPr id="3549" name="Line 189004"/>
                <p:cNvSpPr>
                  <a:spLocks noChangeAspect="1" noChangeShapeType="1"/>
                </p:cNvSpPr>
                <p:nvPr/>
              </p:nvSpPr>
              <p:spPr bwMode="auto">
                <a:xfrm flipV="1">
                  <a:off x="-358" y="1778"/>
                  <a:ext cx="6" cy="5"/>
                </a:xfrm>
                <a:prstGeom prst="line">
                  <a:avLst/>
                </a:prstGeom>
                <a:noFill/>
                <a:ln w="12700">
                  <a:solidFill>
                    <a:srgbClr val="FF0000"/>
                  </a:solidFill>
                  <a:round/>
                  <a:headEnd/>
                  <a:tailEnd/>
                </a:ln>
              </p:spPr>
              <p:txBody>
                <a:bodyPr/>
                <a:lstStyle/>
                <a:p>
                  <a:endParaRPr lang="en-US"/>
                </a:p>
              </p:txBody>
            </p:sp>
            <p:sp>
              <p:nvSpPr>
                <p:cNvPr id="3550" name="Line 189005"/>
                <p:cNvSpPr>
                  <a:spLocks noChangeAspect="1" noChangeShapeType="1"/>
                </p:cNvSpPr>
                <p:nvPr/>
              </p:nvSpPr>
              <p:spPr bwMode="auto">
                <a:xfrm flipV="1">
                  <a:off x="-358" y="1878"/>
                  <a:ext cx="12" cy="6"/>
                </a:xfrm>
                <a:prstGeom prst="line">
                  <a:avLst/>
                </a:prstGeom>
                <a:noFill/>
                <a:ln w="12700">
                  <a:solidFill>
                    <a:srgbClr val="FF0000"/>
                  </a:solidFill>
                  <a:round/>
                  <a:headEnd/>
                  <a:tailEnd/>
                </a:ln>
              </p:spPr>
              <p:txBody>
                <a:bodyPr/>
                <a:lstStyle/>
                <a:p>
                  <a:endParaRPr lang="en-US"/>
                </a:p>
              </p:txBody>
            </p:sp>
            <p:sp>
              <p:nvSpPr>
                <p:cNvPr id="3551" name="Line 189006"/>
                <p:cNvSpPr>
                  <a:spLocks noChangeAspect="1" noChangeShapeType="1"/>
                </p:cNvSpPr>
                <p:nvPr/>
              </p:nvSpPr>
              <p:spPr bwMode="auto">
                <a:xfrm>
                  <a:off x="-358" y="757"/>
                  <a:ext cx="1" cy="5"/>
                </a:xfrm>
                <a:prstGeom prst="line">
                  <a:avLst/>
                </a:prstGeom>
                <a:noFill/>
                <a:ln w="12700">
                  <a:solidFill>
                    <a:srgbClr val="FF0000"/>
                  </a:solidFill>
                  <a:round/>
                  <a:headEnd/>
                  <a:tailEnd/>
                </a:ln>
              </p:spPr>
              <p:txBody>
                <a:bodyPr/>
                <a:lstStyle/>
                <a:p>
                  <a:endParaRPr lang="en-US"/>
                </a:p>
              </p:txBody>
            </p:sp>
            <p:sp>
              <p:nvSpPr>
                <p:cNvPr id="3552" name="Line 189007"/>
                <p:cNvSpPr>
                  <a:spLocks noChangeAspect="1" noChangeShapeType="1"/>
                </p:cNvSpPr>
                <p:nvPr/>
              </p:nvSpPr>
              <p:spPr bwMode="auto">
                <a:xfrm>
                  <a:off x="-358" y="695"/>
                  <a:ext cx="6" cy="6"/>
                </a:xfrm>
                <a:prstGeom prst="line">
                  <a:avLst/>
                </a:prstGeom>
                <a:noFill/>
                <a:ln w="12700">
                  <a:solidFill>
                    <a:srgbClr val="FF0000"/>
                  </a:solidFill>
                  <a:round/>
                  <a:headEnd/>
                  <a:tailEnd/>
                </a:ln>
              </p:spPr>
              <p:txBody>
                <a:bodyPr/>
                <a:lstStyle/>
                <a:p>
                  <a:endParaRPr lang="en-US"/>
                </a:p>
              </p:txBody>
            </p:sp>
            <p:sp>
              <p:nvSpPr>
                <p:cNvPr id="3553" name="Line 189008"/>
                <p:cNvSpPr>
                  <a:spLocks noChangeAspect="1" noChangeShapeType="1"/>
                </p:cNvSpPr>
                <p:nvPr/>
              </p:nvSpPr>
              <p:spPr bwMode="auto">
                <a:xfrm>
                  <a:off x="-358" y="1492"/>
                  <a:ext cx="6" cy="1"/>
                </a:xfrm>
                <a:prstGeom prst="line">
                  <a:avLst/>
                </a:prstGeom>
                <a:noFill/>
                <a:ln w="12700">
                  <a:solidFill>
                    <a:srgbClr val="FF0000"/>
                  </a:solidFill>
                  <a:round/>
                  <a:headEnd/>
                  <a:tailEnd/>
                </a:ln>
              </p:spPr>
              <p:txBody>
                <a:bodyPr/>
                <a:lstStyle/>
                <a:p>
                  <a:endParaRPr lang="en-US"/>
                </a:p>
              </p:txBody>
            </p:sp>
            <p:sp>
              <p:nvSpPr>
                <p:cNvPr id="3554" name="Line 189009"/>
                <p:cNvSpPr>
                  <a:spLocks noChangeAspect="1" noChangeShapeType="1"/>
                </p:cNvSpPr>
                <p:nvPr/>
              </p:nvSpPr>
              <p:spPr bwMode="auto">
                <a:xfrm flipV="1">
                  <a:off x="-358" y="1811"/>
                  <a:ext cx="6" cy="6"/>
                </a:xfrm>
                <a:prstGeom prst="line">
                  <a:avLst/>
                </a:prstGeom>
                <a:noFill/>
                <a:ln w="12700">
                  <a:solidFill>
                    <a:srgbClr val="FF0000"/>
                  </a:solidFill>
                  <a:round/>
                  <a:headEnd/>
                  <a:tailEnd/>
                </a:ln>
              </p:spPr>
              <p:txBody>
                <a:bodyPr/>
                <a:lstStyle/>
                <a:p>
                  <a:endParaRPr lang="en-US"/>
                </a:p>
              </p:txBody>
            </p:sp>
            <p:sp>
              <p:nvSpPr>
                <p:cNvPr id="3555" name="Line 189010"/>
                <p:cNvSpPr>
                  <a:spLocks noChangeAspect="1" noChangeShapeType="1"/>
                </p:cNvSpPr>
                <p:nvPr/>
              </p:nvSpPr>
              <p:spPr bwMode="auto">
                <a:xfrm>
                  <a:off x="-358" y="1503"/>
                  <a:ext cx="6" cy="5"/>
                </a:xfrm>
                <a:prstGeom prst="line">
                  <a:avLst/>
                </a:prstGeom>
                <a:noFill/>
                <a:ln w="12700">
                  <a:solidFill>
                    <a:srgbClr val="FF0000"/>
                  </a:solidFill>
                  <a:round/>
                  <a:headEnd/>
                  <a:tailEnd/>
                </a:ln>
              </p:spPr>
              <p:txBody>
                <a:bodyPr/>
                <a:lstStyle/>
                <a:p>
                  <a:endParaRPr lang="en-US"/>
                </a:p>
              </p:txBody>
            </p:sp>
            <p:sp>
              <p:nvSpPr>
                <p:cNvPr id="3556" name="Line 189011"/>
                <p:cNvSpPr>
                  <a:spLocks noChangeAspect="1" noChangeShapeType="1"/>
                </p:cNvSpPr>
                <p:nvPr/>
              </p:nvSpPr>
              <p:spPr bwMode="auto">
                <a:xfrm flipV="1">
                  <a:off x="-358" y="1873"/>
                  <a:ext cx="1" cy="5"/>
                </a:xfrm>
                <a:prstGeom prst="line">
                  <a:avLst/>
                </a:prstGeom>
                <a:noFill/>
                <a:ln w="12700">
                  <a:solidFill>
                    <a:srgbClr val="FF0000"/>
                  </a:solidFill>
                  <a:round/>
                  <a:headEnd/>
                  <a:tailEnd/>
                </a:ln>
              </p:spPr>
              <p:txBody>
                <a:bodyPr/>
                <a:lstStyle/>
                <a:p>
                  <a:endParaRPr lang="en-US"/>
                </a:p>
              </p:txBody>
            </p:sp>
            <p:sp>
              <p:nvSpPr>
                <p:cNvPr id="3557" name="Line 189012"/>
                <p:cNvSpPr>
                  <a:spLocks noChangeAspect="1" noChangeShapeType="1"/>
                </p:cNvSpPr>
                <p:nvPr/>
              </p:nvSpPr>
              <p:spPr bwMode="auto">
                <a:xfrm>
                  <a:off x="-358" y="1755"/>
                  <a:ext cx="6" cy="1"/>
                </a:xfrm>
                <a:prstGeom prst="line">
                  <a:avLst/>
                </a:prstGeom>
                <a:noFill/>
                <a:ln w="12700">
                  <a:solidFill>
                    <a:srgbClr val="FF0000"/>
                  </a:solidFill>
                  <a:round/>
                  <a:headEnd/>
                  <a:tailEnd/>
                </a:ln>
              </p:spPr>
              <p:txBody>
                <a:bodyPr/>
                <a:lstStyle/>
                <a:p>
                  <a:endParaRPr lang="en-US"/>
                </a:p>
              </p:txBody>
            </p:sp>
            <p:sp>
              <p:nvSpPr>
                <p:cNvPr id="3558" name="Line 189013"/>
                <p:cNvSpPr>
                  <a:spLocks noChangeAspect="1" noChangeShapeType="1"/>
                </p:cNvSpPr>
                <p:nvPr/>
              </p:nvSpPr>
              <p:spPr bwMode="auto">
                <a:xfrm>
                  <a:off x="-358" y="689"/>
                  <a:ext cx="1" cy="6"/>
                </a:xfrm>
                <a:prstGeom prst="line">
                  <a:avLst/>
                </a:prstGeom>
                <a:noFill/>
                <a:ln w="12700">
                  <a:solidFill>
                    <a:srgbClr val="FF0000"/>
                  </a:solidFill>
                  <a:round/>
                  <a:headEnd/>
                  <a:tailEnd/>
                </a:ln>
              </p:spPr>
              <p:txBody>
                <a:bodyPr/>
                <a:lstStyle/>
                <a:p>
                  <a:endParaRPr lang="en-US"/>
                </a:p>
              </p:txBody>
            </p:sp>
            <p:sp>
              <p:nvSpPr>
                <p:cNvPr id="3559" name="Line 189014"/>
                <p:cNvSpPr>
                  <a:spLocks noChangeAspect="1" noChangeShapeType="1"/>
                </p:cNvSpPr>
                <p:nvPr/>
              </p:nvSpPr>
              <p:spPr bwMode="auto">
                <a:xfrm flipH="1" flipV="1">
                  <a:off x="-363" y="1845"/>
                  <a:ext cx="5" cy="5"/>
                </a:xfrm>
                <a:prstGeom prst="line">
                  <a:avLst/>
                </a:prstGeom>
                <a:noFill/>
                <a:ln w="12700">
                  <a:solidFill>
                    <a:srgbClr val="FF0000"/>
                  </a:solidFill>
                  <a:round/>
                  <a:headEnd/>
                  <a:tailEnd/>
                </a:ln>
              </p:spPr>
              <p:txBody>
                <a:bodyPr/>
                <a:lstStyle/>
                <a:p>
                  <a:endParaRPr lang="en-US"/>
                </a:p>
              </p:txBody>
            </p:sp>
            <p:sp>
              <p:nvSpPr>
                <p:cNvPr id="3560" name="Line 189015"/>
                <p:cNvSpPr>
                  <a:spLocks noChangeAspect="1" noChangeShapeType="1"/>
                </p:cNvSpPr>
                <p:nvPr/>
              </p:nvSpPr>
              <p:spPr bwMode="auto">
                <a:xfrm>
                  <a:off x="-358" y="1345"/>
                  <a:ext cx="6" cy="1"/>
                </a:xfrm>
                <a:prstGeom prst="line">
                  <a:avLst/>
                </a:prstGeom>
                <a:noFill/>
                <a:ln w="12700">
                  <a:solidFill>
                    <a:srgbClr val="FF0000"/>
                  </a:solidFill>
                  <a:round/>
                  <a:headEnd/>
                  <a:tailEnd/>
                </a:ln>
              </p:spPr>
              <p:txBody>
                <a:bodyPr/>
                <a:lstStyle/>
                <a:p>
                  <a:endParaRPr lang="en-US"/>
                </a:p>
              </p:txBody>
            </p:sp>
            <p:sp>
              <p:nvSpPr>
                <p:cNvPr id="3561" name="Line 189016"/>
                <p:cNvSpPr>
                  <a:spLocks noChangeAspect="1" noChangeShapeType="1"/>
                </p:cNvSpPr>
                <p:nvPr/>
              </p:nvSpPr>
              <p:spPr bwMode="auto">
                <a:xfrm>
                  <a:off x="-358" y="1278"/>
                  <a:ext cx="1" cy="6"/>
                </a:xfrm>
                <a:prstGeom prst="line">
                  <a:avLst/>
                </a:prstGeom>
                <a:noFill/>
                <a:ln w="12700">
                  <a:solidFill>
                    <a:srgbClr val="FF0000"/>
                  </a:solidFill>
                  <a:round/>
                  <a:headEnd/>
                  <a:tailEnd/>
                </a:ln>
              </p:spPr>
              <p:txBody>
                <a:bodyPr/>
                <a:lstStyle/>
                <a:p>
                  <a:endParaRPr lang="en-US"/>
                </a:p>
              </p:txBody>
            </p:sp>
            <p:sp>
              <p:nvSpPr>
                <p:cNvPr id="3562" name="Line 189017"/>
                <p:cNvSpPr>
                  <a:spLocks noChangeAspect="1" noChangeShapeType="1"/>
                </p:cNvSpPr>
                <p:nvPr/>
              </p:nvSpPr>
              <p:spPr bwMode="auto">
                <a:xfrm flipV="1">
                  <a:off x="-358" y="1878"/>
                  <a:ext cx="1" cy="6"/>
                </a:xfrm>
                <a:prstGeom prst="line">
                  <a:avLst/>
                </a:prstGeom>
                <a:noFill/>
                <a:ln w="12700">
                  <a:solidFill>
                    <a:srgbClr val="FF0000"/>
                  </a:solidFill>
                  <a:round/>
                  <a:headEnd/>
                  <a:tailEnd/>
                </a:ln>
              </p:spPr>
              <p:txBody>
                <a:bodyPr/>
                <a:lstStyle/>
                <a:p>
                  <a:endParaRPr lang="en-US"/>
                </a:p>
              </p:txBody>
            </p:sp>
            <p:sp>
              <p:nvSpPr>
                <p:cNvPr id="3563" name="Line 189018"/>
                <p:cNvSpPr>
                  <a:spLocks noChangeAspect="1" noChangeShapeType="1"/>
                </p:cNvSpPr>
                <p:nvPr/>
              </p:nvSpPr>
              <p:spPr bwMode="auto">
                <a:xfrm>
                  <a:off x="-358" y="1654"/>
                  <a:ext cx="6" cy="1"/>
                </a:xfrm>
                <a:prstGeom prst="line">
                  <a:avLst/>
                </a:prstGeom>
                <a:noFill/>
                <a:ln w="12700">
                  <a:solidFill>
                    <a:srgbClr val="FF0000"/>
                  </a:solidFill>
                  <a:round/>
                  <a:headEnd/>
                  <a:tailEnd/>
                </a:ln>
              </p:spPr>
              <p:txBody>
                <a:bodyPr/>
                <a:lstStyle/>
                <a:p>
                  <a:endParaRPr lang="en-US"/>
                </a:p>
              </p:txBody>
            </p:sp>
            <p:sp>
              <p:nvSpPr>
                <p:cNvPr id="3564" name="Line 189019"/>
                <p:cNvSpPr>
                  <a:spLocks noChangeAspect="1" noChangeShapeType="1"/>
                </p:cNvSpPr>
                <p:nvPr/>
              </p:nvSpPr>
              <p:spPr bwMode="auto">
                <a:xfrm flipV="1">
                  <a:off x="-358" y="1834"/>
                  <a:ext cx="6" cy="6"/>
                </a:xfrm>
                <a:prstGeom prst="line">
                  <a:avLst/>
                </a:prstGeom>
                <a:noFill/>
                <a:ln w="12700">
                  <a:solidFill>
                    <a:srgbClr val="FF0000"/>
                  </a:solidFill>
                  <a:round/>
                  <a:headEnd/>
                  <a:tailEnd/>
                </a:ln>
              </p:spPr>
              <p:txBody>
                <a:bodyPr/>
                <a:lstStyle/>
                <a:p>
                  <a:endParaRPr lang="en-US"/>
                </a:p>
              </p:txBody>
            </p:sp>
            <p:sp>
              <p:nvSpPr>
                <p:cNvPr id="3565" name="Line 189020"/>
                <p:cNvSpPr>
                  <a:spLocks noChangeAspect="1" noChangeShapeType="1"/>
                </p:cNvSpPr>
                <p:nvPr/>
              </p:nvSpPr>
              <p:spPr bwMode="auto">
                <a:xfrm>
                  <a:off x="-358" y="751"/>
                  <a:ext cx="1" cy="6"/>
                </a:xfrm>
                <a:prstGeom prst="line">
                  <a:avLst/>
                </a:prstGeom>
                <a:noFill/>
                <a:ln w="12700">
                  <a:solidFill>
                    <a:srgbClr val="FF0000"/>
                  </a:solidFill>
                  <a:round/>
                  <a:headEnd/>
                  <a:tailEnd/>
                </a:ln>
              </p:spPr>
              <p:txBody>
                <a:bodyPr/>
                <a:lstStyle/>
                <a:p>
                  <a:endParaRPr lang="en-US"/>
                </a:p>
              </p:txBody>
            </p:sp>
            <p:sp>
              <p:nvSpPr>
                <p:cNvPr id="3566" name="Line 189021"/>
                <p:cNvSpPr>
                  <a:spLocks noChangeAspect="1" noChangeShapeType="1"/>
                </p:cNvSpPr>
                <p:nvPr/>
              </p:nvSpPr>
              <p:spPr bwMode="auto">
                <a:xfrm>
                  <a:off x="-358" y="1200"/>
                  <a:ext cx="6" cy="6"/>
                </a:xfrm>
                <a:prstGeom prst="line">
                  <a:avLst/>
                </a:prstGeom>
                <a:noFill/>
                <a:ln w="12700">
                  <a:solidFill>
                    <a:srgbClr val="FF0000"/>
                  </a:solidFill>
                  <a:round/>
                  <a:headEnd/>
                  <a:tailEnd/>
                </a:ln>
              </p:spPr>
              <p:txBody>
                <a:bodyPr/>
                <a:lstStyle/>
                <a:p>
                  <a:endParaRPr lang="en-US"/>
                </a:p>
              </p:txBody>
            </p:sp>
            <p:sp>
              <p:nvSpPr>
                <p:cNvPr id="3567" name="Line 189022"/>
                <p:cNvSpPr>
                  <a:spLocks noChangeAspect="1" noChangeShapeType="1"/>
                </p:cNvSpPr>
                <p:nvPr/>
              </p:nvSpPr>
              <p:spPr bwMode="auto">
                <a:xfrm>
                  <a:off x="-358" y="683"/>
                  <a:ext cx="1" cy="6"/>
                </a:xfrm>
                <a:prstGeom prst="line">
                  <a:avLst/>
                </a:prstGeom>
                <a:noFill/>
                <a:ln w="12700">
                  <a:solidFill>
                    <a:srgbClr val="FF0000"/>
                  </a:solidFill>
                  <a:round/>
                  <a:headEnd/>
                  <a:tailEnd/>
                </a:ln>
              </p:spPr>
              <p:txBody>
                <a:bodyPr/>
                <a:lstStyle/>
                <a:p>
                  <a:endParaRPr lang="en-US"/>
                </a:p>
              </p:txBody>
            </p:sp>
            <p:sp>
              <p:nvSpPr>
                <p:cNvPr id="3568" name="Line 189023"/>
                <p:cNvSpPr>
                  <a:spLocks noChangeAspect="1" noChangeShapeType="1"/>
                </p:cNvSpPr>
                <p:nvPr/>
              </p:nvSpPr>
              <p:spPr bwMode="auto">
                <a:xfrm flipV="1">
                  <a:off x="-363" y="1554"/>
                  <a:ext cx="5" cy="4"/>
                </a:xfrm>
                <a:prstGeom prst="line">
                  <a:avLst/>
                </a:prstGeom>
                <a:noFill/>
                <a:ln w="12700">
                  <a:solidFill>
                    <a:srgbClr val="FF0000"/>
                  </a:solidFill>
                  <a:round/>
                  <a:headEnd/>
                  <a:tailEnd/>
                </a:ln>
              </p:spPr>
              <p:txBody>
                <a:bodyPr/>
                <a:lstStyle/>
                <a:p>
                  <a:endParaRPr lang="en-US"/>
                </a:p>
              </p:txBody>
            </p:sp>
            <p:sp>
              <p:nvSpPr>
                <p:cNvPr id="3569" name="Line 189024"/>
                <p:cNvSpPr>
                  <a:spLocks noChangeAspect="1" noChangeShapeType="1"/>
                </p:cNvSpPr>
                <p:nvPr/>
              </p:nvSpPr>
              <p:spPr bwMode="auto">
                <a:xfrm>
                  <a:off x="-363" y="1503"/>
                  <a:ext cx="5" cy="1"/>
                </a:xfrm>
                <a:prstGeom prst="line">
                  <a:avLst/>
                </a:prstGeom>
                <a:noFill/>
                <a:ln w="12700">
                  <a:solidFill>
                    <a:srgbClr val="FF0000"/>
                  </a:solidFill>
                  <a:round/>
                  <a:headEnd/>
                  <a:tailEnd/>
                </a:ln>
              </p:spPr>
              <p:txBody>
                <a:bodyPr/>
                <a:lstStyle/>
                <a:p>
                  <a:endParaRPr lang="en-US"/>
                </a:p>
              </p:txBody>
            </p:sp>
            <p:sp>
              <p:nvSpPr>
                <p:cNvPr id="3570" name="Line 189025"/>
                <p:cNvSpPr>
                  <a:spLocks noChangeAspect="1" noChangeShapeType="1"/>
                </p:cNvSpPr>
                <p:nvPr/>
              </p:nvSpPr>
              <p:spPr bwMode="auto">
                <a:xfrm flipV="1">
                  <a:off x="-363" y="1840"/>
                  <a:ext cx="1" cy="5"/>
                </a:xfrm>
                <a:prstGeom prst="line">
                  <a:avLst/>
                </a:prstGeom>
                <a:noFill/>
                <a:ln w="12700">
                  <a:solidFill>
                    <a:srgbClr val="FF0000"/>
                  </a:solidFill>
                  <a:round/>
                  <a:headEnd/>
                  <a:tailEnd/>
                </a:ln>
              </p:spPr>
              <p:txBody>
                <a:bodyPr/>
                <a:lstStyle/>
                <a:p>
                  <a:endParaRPr lang="en-US"/>
                </a:p>
              </p:txBody>
            </p:sp>
            <p:sp>
              <p:nvSpPr>
                <p:cNvPr id="3571" name="Line 189026"/>
                <p:cNvSpPr>
                  <a:spLocks noChangeAspect="1" noChangeShapeType="1"/>
                </p:cNvSpPr>
                <p:nvPr/>
              </p:nvSpPr>
              <p:spPr bwMode="auto">
                <a:xfrm>
                  <a:off x="-363" y="1721"/>
                  <a:ext cx="11" cy="1"/>
                </a:xfrm>
                <a:prstGeom prst="line">
                  <a:avLst/>
                </a:prstGeom>
                <a:noFill/>
                <a:ln w="12700">
                  <a:solidFill>
                    <a:srgbClr val="FF0000"/>
                  </a:solidFill>
                  <a:round/>
                  <a:headEnd/>
                  <a:tailEnd/>
                </a:ln>
              </p:spPr>
              <p:txBody>
                <a:bodyPr/>
                <a:lstStyle/>
                <a:p>
                  <a:endParaRPr lang="en-US"/>
                </a:p>
              </p:txBody>
            </p:sp>
            <p:sp>
              <p:nvSpPr>
                <p:cNvPr id="3572" name="Line 189027"/>
                <p:cNvSpPr>
                  <a:spLocks noChangeAspect="1" noChangeShapeType="1"/>
                </p:cNvSpPr>
                <p:nvPr/>
              </p:nvSpPr>
              <p:spPr bwMode="auto">
                <a:xfrm>
                  <a:off x="-363" y="745"/>
                  <a:ext cx="5" cy="6"/>
                </a:xfrm>
                <a:prstGeom prst="line">
                  <a:avLst/>
                </a:prstGeom>
                <a:noFill/>
                <a:ln w="12700">
                  <a:solidFill>
                    <a:srgbClr val="FF0000"/>
                  </a:solidFill>
                  <a:round/>
                  <a:headEnd/>
                  <a:tailEnd/>
                </a:ln>
              </p:spPr>
              <p:txBody>
                <a:bodyPr/>
                <a:lstStyle/>
                <a:p>
                  <a:endParaRPr lang="en-US"/>
                </a:p>
              </p:txBody>
            </p:sp>
            <p:sp>
              <p:nvSpPr>
                <p:cNvPr id="3573" name="Line 189028"/>
                <p:cNvSpPr>
                  <a:spLocks noChangeAspect="1" noChangeShapeType="1"/>
                </p:cNvSpPr>
                <p:nvPr/>
              </p:nvSpPr>
              <p:spPr bwMode="auto">
                <a:xfrm>
                  <a:off x="-363" y="1884"/>
                  <a:ext cx="5" cy="1"/>
                </a:xfrm>
                <a:prstGeom prst="line">
                  <a:avLst/>
                </a:prstGeom>
                <a:noFill/>
                <a:ln w="12700">
                  <a:solidFill>
                    <a:srgbClr val="FF0000"/>
                  </a:solidFill>
                  <a:round/>
                  <a:headEnd/>
                  <a:tailEnd/>
                </a:ln>
              </p:spPr>
              <p:txBody>
                <a:bodyPr/>
                <a:lstStyle/>
                <a:p>
                  <a:endParaRPr lang="en-US"/>
                </a:p>
              </p:txBody>
            </p:sp>
            <p:sp>
              <p:nvSpPr>
                <p:cNvPr id="3574" name="Line 189029"/>
                <p:cNvSpPr>
                  <a:spLocks noChangeAspect="1" noChangeShapeType="1"/>
                </p:cNvSpPr>
                <p:nvPr/>
              </p:nvSpPr>
              <p:spPr bwMode="auto">
                <a:xfrm>
                  <a:off x="-363" y="1755"/>
                  <a:ext cx="5" cy="1"/>
                </a:xfrm>
                <a:prstGeom prst="line">
                  <a:avLst/>
                </a:prstGeom>
                <a:noFill/>
                <a:ln w="12700">
                  <a:solidFill>
                    <a:srgbClr val="FF0000"/>
                  </a:solidFill>
                  <a:round/>
                  <a:headEnd/>
                  <a:tailEnd/>
                </a:ln>
              </p:spPr>
              <p:txBody>
                <a:bodyPr/>
                <a:lstStyle/>
                <a:p>
                  <a:endParaRPr lang="en-US"/>
                </a:p>
              </p:txBody>
            </p:sp>
            <p:sp>
              <p:nvSpPr>
                <p:cNvPr id="3575" name="Line 189030"/>
                <p:cNvSpPr>
                  <a:spLocks noChangeAspect="1" noChangeShapeType="1"/>
                </p:cNvSpPr>
                <p:nvPr/>
              </p:nvSpPr>
              <p:spPr bwMode="auto">
                <a:xfrm flipV="1">
                  <a:off x="-363" y="1817"/>
                  <a:ext cx="5" cy="5"/>
                </a:xfrm>
                <a:prstGeom prst="line">
                  <a:avLst/>
                </a:prstGeom>
                <a:noFill/>
                <a:ln w="12700">
                  <a:solidFill>
                    <a:srgbClr val="FF0000"/>
                  </a:solidFill>
                  <a:round/>
                  <a:headEnd/>
                  <a:tailEnd/>
                </a:ln>
              </p:spPr>
              <p:txBody>
                <a:bodyPr/>
                <a:lstStyle/>
                <a:p>
                  <a:endParaRPr lang="en-US"/>
                </a:p>
              </p:txBody>
            </p:sp>
            <p:sp>
              <p:nvSpPr>
                <p:cNvPr id="3576" name="Line 189031"/>
                <p:cNvSpPr>
                  <a:spLocks noChangeAspect="1" noChangeShapeType="1"/>
                </p:cNvSpPr>
                <p:nvPr/>
              </p:nvSpPr>
              <p:spPr bwMode="auto">
                <a:xfrm>
                  <a:off x="-363" y="1794"/>
                  <a:ext cx="5" cy="1"/>
                </a:xfrm>
                <a:prstGeom prst="line">
                  <a:avLst/>
                </a:prstGeom>
                <a:noFill/>
                <a:ln w="12700">
                  <a:solidFill>
                    <a:srgbClr val="FF0000"/>
                  </a:solidFill>
                  <a:round/>
                  <a:headEnd/>
                  <a:tailEnd/>
                </a:ln>
              </p:spPr>
              <p:txBody>
                <a:bodyPr/>
                <a:lstStyle/>
                <a:p>
                  <a:endParaRPr lang="en-US"/>
                </a:p>
              </p:txBody>
            </p:sp>
            <p:sp>
              <p:nvSpPr>
                <p:cNvPr id="3577" name="Line 189032"/>
                <p:cNvSpPr>
                  <a:spLocks noChangeAspect="1" noChangeShapeType="1"/>
                </p:cNvSpPr>
                <p:nvPr/>
              </p:nvSpPr>
              <p:spPr bwMode="auto">
                <a:xfrm>
                  <a:off x="-363" y="678"/>
                  <a:ext cx="5" cy="5"/>
                </a:xfrm>
                <a:prstGeom prst="line">
                  <a:avLst/>
                </a:prstGeom>
                <a:noFill/>
                <a:ln w="12700">
                  <a:solidFill>
                    <a:srgbClr val="FF0000"/>
                  </a:solidFill>
                  <a:round/>
                  <a:headEnd/>
                  <a:tailEnd/>
                </a:ln>
              </p:spPr>
              <p:txBody>
                <a:bodyPr/>
                <a:lstStyle/>
                <a:p>
                  <a:endParaRPr lang="en-US"/>
                </a:p>
              </p:txBody>
            </p:sp>
            <p:sp>
              <p:nvSpPr>
                <p:cNvPr id="3578" name="Line 189033"/>
                <p:cNvSpPr>
                  <a:spLocks noChangeAspect="1" noChangeShapeType="1"/>
                </p:cNvSpPr>
                <p:nvPr/>
              </p:nvSpPr>
              <p:spPr bwMode="auto">
                <a:xfrm>
                  <a:off x="-363" y="740"/>
                  <a:ext cx="1" cy="5"/>
                </a:xfrm>
                <a:prstGeom prst="line">
                  <a:avLst/>
                </a:prstGeom>
                <a:noFill/>
                <a:ln w="12700">
                  <a:solidFill>
                    <a:srgbClr val="FF0000"/>
                  </a:solidFill>
                  <a:round/>
                  <a:headEnd/>
                  <a:tailEnd/>
                </a:ln>
              </p:spPr>
              <p:txBody>
                <a:bodyPr/>
                <a:lstStyle/>
                <a:p>
                  <a:endParaRPr lang="en-US"/>
                </a:p>
              </p:txBody>
            </p:sp>
            <p:sp>
              <p:nvSpPr>
                <p:cNvPr id="3579" name="Line 189034"/>
                <p:cNvSpPr>
                  <a:spLocks noChangeAspect="1" noChangeShapeType="1"/>
                </p:cNvSpPr>
                <p:nvPr/>
              </p:nvSpPr>
              <p:spPr bwMode="auto">
                <a:xfrm>
                  <a:off x="-363" y="1273"/>
                  <a:ext cx="5" cy="5"/>
                </a:xfrm>
                <a:prstGeom prst="line">
                  <a:avLst/>
                </a:prstGeom>
                <a:noFill/>
                <a:ln w="12700">
                  <a:solidFill>
                    <a:srgbClr val="FF0000"/>
                  </a:solidFill>
                  <a:round/>
                  <a:headEnd/>
                  <a:tailEnd/>
                </a:ln>
              </p:spPr>
              <p:txBody>
                <a:bodyPr/>
                <a:lstStyle/>
                <a:p>
                  <a:endParaRPr lang="en-US"/>
                </a:p>
              </p:txBody>
            </p:sp>
            <p:sp>
              <p:nvSpPr>
                <p:cNvPr id="3580" name="Line 189035"/>
                <p:cNvSpPr>
                  <a:spLocks noChangeAspect="1" noChangeShapeType="1"/>
                </p:cNvSpPr>
                <p:nvPr/>
              </p:nvSpPr>
              <p:spPr bwMode="auto">
                <a:xfrm>
                  <a:off x="-363" y="1492"/>
                  <a:ext cx="5" cy="1"/>
                </a:xfrm>
                <a:prstGeom prst="line">
                  <a:avLst/>
                </a:prstGeom>
                <a:noFill/>
                <a:ln w="12700">
                  <a:solidFill>
                    <a:srgbClr val="FF0000"/>
                  </a:solidFill>
                  <a:round/>
                  <a:headEnd/>
                  <a:tailEnd/>
                </a:ln>
              </p:spPr>
              <p:txBody>
                <a:bodyPr/>
                <a:lstStyle/>
                <a:p>
                  <a:endParaRPr lang="en-US"/>
                </a:p>
              </p:txBody>
            </p:sp>
            <p:sp>
              <p:nvSpPr>
                <p:cNvPr id="3581" name="Line 189036"/>
                <p:cNvSpPr>
                  <a:spLocks noChangeAspect="1" noChangeShapeType="1"/>
                </p:cNvSpPr>
                <p:nvPr/>
              </p:nvSpPr>
              <p:spPr bwMode="auto">
                <a:xfrm>
                  <a:off x="-363" y="1592"/>
                  <a:ext cx="5" cy="1"/>
                </a:xfrm>
                <a:prstGeom prst="line">
                  <a:avLst/>
                </a:prstGeom>
                <a:noFill/>
                <a:ln w="12700">
                  <a:solidFill>
                    <a:srgbClr val="FF0000"/>
                  </a:solidFill>
                  <a:round/>
                  <a:headEnd/>
                  <a:tailEnd/>
                </a:ln>
              </p:spPr>
              <p:txBody>
                <a:bodyPr/>
                <a:lstStyle/>
                <a:p>
                  <a:endParaRPr lang="en-US"/>
                </a:p>
              </p:txBody>
            </p:sp>
            <p:sp>
              <p:nvSpPr>
                <p:cNvPr id="3582" name="Line 189037"/>
                <p:cNvSpPr>
                  <a:spLocks noChangeAspect="1" noChangeShapeType="1"/>
                </p:cNvSpPr>
                <p:nvPr/>
              </p:nvSpPr>
              <p:spPr bwMode="auto">
                <a:xfrm>
                  <a:off x="-363" y="1783"/>
                  <a:ext cx="5" cy="1"/>
                </a:xfrm>
                <a:prstGeom prst="line">
                  <a:avLst/>
                </a:prstGeom>
                <a:noFill/>
                <a:ln w="12700">
                  <a:solidFill>
                    <a:srgbClr val="FF0000"/>
                  </a:solidFill>
                  <a:round/>
                  <a:headEnd/>
                  <a:tailEnd/>
                </a:ln>
              </p:spPr>
              <p:txBody>
                <a:bodyPr/>
                <a:lstStyle/>
                <a:p>
                  <a:endParaRPr lang="en-US"/>
                </a:p>
              </p:txBody>
            </p:sp>
            <p:sp>
              <p:nvSpPr>
                <p:cNvPr id="3583" name="Line 189038"/>
                <p:cNvSpPr>
                  <a:spLocks noChangeAspect="1" noChangeShapeType="1"/>
                </p:cNvSpPr>
                <p:nvPr/>
              </p:nvSpPr>
              <p:spPr bwMode="auto">
                <a:xfrm>
                  <a:off x="-363" y="735"/>
                  <a:ext cx="1" cy="5"/>
                </a:xfrm>
                <a:prstGeom prst="line">
                  <a:avLst/>
                </a:prstGeom>
                <a:noFill/>
                <a:ln w="12700">
                  <a:solidFill>
                    <a:srgbClr val="FF0000"/>
                  </a:solidFill>
                  <a:round/>
                  <a:headEnd/>
                  <a:tailEnd/>
                </a:ln>
              </p:spPr>
              <p:txBody>
                <a:bodyPr/>
                <a:lstStyle/>
                <a:p>
                  <a:endParaRPr lang="en-US"/>
                </a:p>
              </p:txBody>
            </p:sp>
            <p:sp>
              <p:nvSpPr>
                <p:cNvPr id="3584" name="Line 189039"/>
                <p:cNvSpPr>
                  <a:spLocks noChangeAspect="1" noChangeShapeType="1"/>
                </p:cNvSpPr>
                <p:nvPr/>
              </p:nvSpPr>
              <p:spPr bwMode="auto">
                <a:xfrm>
                  <a:off x="-363" y="1200"/>
                  <a:ext cx="5" cy="1"/>
                </a:xfrm>
                <a:prstGeom prst="line">
                  <a:avLst/>
                </a:prstGeom>
                <a:noFill/>
                <a:ln w="12700">
                  <a:solidFill>
                    <a:srgbClr val="FF0000"/>
                  </a:solidFill>
                  <a:round/>
                  <a:headEnd/>
                  <a:tailEnd/>
                </a:ln>
              </p:spPr>
              <p:txBody>
                <a:bodyPr/>
                <a:lstStyle/>
                <a:p>
                  <a:endParaRPr lang="en-US"/>
                </a:p>
              </p:txBody>
            </p:sp>
            <p:sp>
              <p:nvSpPr>
                <p:cNvPr id="3585" name="Line 189040"/>
                <p:cNvSpPr>
                  <a:spLocks noChangeAspect="1" noChangeShapeType="1"/>
                </p:cNvSpPr>
                <p:nvPr/>
              </p:nvSpPr>
              <p:spPr bwMode="auto">
                <a:xfrm flipH="1" flipV="1">
                  <a:off x="-369" y="1834"/>
                  <a:ext cx="6" cy="6"/>
                </a:xfrm>
                <a:prstGeom prst="line">
                  <a:avLst/>
                </a:prstGeom>
                <a:noFill/>
                <a:ln w="12700">
                  <a:solidFill>
                    <a:srgbClr val="FF0000"/>
                  </a:solidFill>
                  <a:round/>
                  <a:headEnd/>
                  <a:tailEnd/>
                </a:ln>
              </p:spPr>
              <p:txBody>
                <a:bodyPr/>
                <a:lstStyle/>
                <a:p>
                  <a:endParaRPr lang="en-US"/>
                </a:p>
              </p:txBody>
            </p:sp>
            <p:sp>
              <p:nvSpPr>
                <p:cNvPr id="3586" name="Line 189041"/>
                <p:cNvSpPr>
                  <a:spLocks noChangeAspect="1" noChangeShapeType="1"/>
                </p:cNvSpPr>
                <p:nvPr/>
              </p:nvSpPr>
              <p:spPr bwMode="auto">
                <a:xfrm>
                  <a:off x="-363" y="1345"/>
                  <a:ext cx="5" cy="1"/>
                </a:xfrm>
                <a:prstGeom prst="line">
                  <a:avLst/>
                </a:prstGeom>
                <a:noFill/>
                <a:ln w="12700">
                  <a:solidFill>
                    <a:srgbClr val="FF0000"/>
                  </a:solidFill>
                  <a:round/>
                  <a:headEnd/>
                  <a:tailEnd/>
                </a:ln>
              </p:spPr>
              <p:txBody>
                <a:bodyPr/>
                <a:lstStyle/>
                <a:p>
                  <a:endParaRPr lang="en-US"/>
                </a:p>
              </p:txBody>
            </p:sp>
            <p:sp>
              <p:nvSpPr>
                <p:cNvPr id="3587" name="Line 189042"/>
                <p:cNvSpPr>
                  <a:spLocks noChangeAspect="1" noChangeShapeType="1"/>
                </p:cNvSpPr>
                <p:nvPr/>
              </p:nvSpPr>
              <p:spPr bwMode="auto">
                <a:xfrm flipV="1">
                  <a:off x="-363" y="1884"/>
                  <a:ext cx="1" cy="6"/>
                </a:xfrm>
                <a:prstGeom prst="line">
                  <a:avLst/>
                </a:prstGeom>
                <a:noFill/>
                <a:ln w="12700">
                  <a:solidFill>
                    <a:srgbClr val="FF0000"/>
                  </a:solidFill>
                  <a:round/>
                  <a:headEnd/>
                  <a:tailEnd/>
                </a:ln>
              </p:spPr>
              <p:txBody>
                <a:bodyPr/>
                <a:lstStyle/>
                <a:p>
                  <a:endParaRPr lang="en-US"/>
                </a:p>
              </p:txBody>
            </p:sp>
            <p:sp>
              <p:nvSpPr>
                <p:cNvPr id="3588" name="Line 189043"/>
                <p:cNvSpPr>
                  <a:spLocks noChangeAspect="1" noChangeShapeType="1"/>
                </p:cNvSpPr>
                <p:nvPr/>
              </p:nvSpPr>
              <p:spPr bwMode="auto">
                <a:xfrm flipV="1">
                  <a:off x="-363" y="1794"/>
                  <a:ext cx="1" cy="6"/>
                </a:xfrm>
                <a:prstGeom prst="line">
                  <a:avLst/>
                </a:prstGeom>
                <a:noFill/>
                <a:ln w="12700">
                  <a:solidFill>
                    <a:srgbClr val="FF0000"/>
                  </a:solidFill>
                  <a:round/>
                  <a:headEnd/>
                  <a:tailEnd/>
                </a:ln>
              </p:spPr>
              <p:txBody>
                <a:bodyPr/>
                <a:lstStyle/>
                <a:p>
                  <a:endParaRPr lang="en-US"/>
                </a:p>
              </p:txBody>
            </p:sp>
            <p:sp>
              <p:nvSpPr>
                <p:cNvPr id="3589" name="Line 189044"/>
                <p:cNvSpPr>
                  <a:spLocks noChangeAspect="1" noChangeShapeType="1"/>
                </p:cNvSpPr>
                <p:nvPr/>
              </p:nvSpPr>
              <p:spPr bwMode="auto">
                <a:xfrm>
                  <a:off x="-369" y="729"/>
                  <a:ext cx="6" cy="6"/>
                </a:xfrm>
                <a:prstGeom prst="line">
                  <a:avLst/>
                </a:prstGeom>
                <a:noFill/>
                <a:ln w="12700">
                  <a:solidFill>
                    <a:srgbClr val="FF0000"/>
                  </a:solidFill>
                  <a:round/>
                  <a:headEnd/>
                  <a:tailEnd/>
                </a:ln>
              </p:spPr>
              <p:txBody>
                <a:bodyPr/>
                <a:lstStyle/>
                <a:p>
                  <a:endParaRPr lang="en-US"/>
                </a:p>
              </p:txBody>
            </p:sp>
            <p:sp>
              <p:nvSpPr>
                <p:cNvPr id="3590" name="Line 189045"/>
                <p:cNvSpPr>
                  <a:spLocks noChangeAspect="1" noChangeShapeType="1"/>
                </p:cNvSpPr>
                <p:nvPr/>
              </p:nvSpPr>
              <p:spPr bwMode="auto">
                <a:xfrm>
                  <a:off x="-369" y="1273"/>
                  <a:ext cx="6" cy="1"/>
                </a:xfrm>
                <a:prstGeom prst="line">
                  <a:avLst/>
                </a:prstGeom>
                <a:noFill/>
                <a:ln w="12700">
                  <a:solidFill>
                    <a:srgbClr val="FF0000"/>
                  </a:solidFill>
                  <a:round/>
                  <a:headEnd/>
                  <a:tailEnd/>
                </a:ln>
              </p:spPr>
              <p:txBody>
                <a:bodyPr/>
                <a:lstStyle/>
                <a:p>
                  <a:endParaRPr lang="en-US"/>
                </a:p>
              </p:txBody>
            </p:sp>
            <p:sp>
              <p:nvSpPr>
                <p:cNvPr id="3591" name="Line 189046"/>
                <p:cNvSpPr>
                  <a:spLocks noChangeAspect="1" noChangeShapeType="1"/>
                </p:cNvSpPr>
                <p:nvPr/>
              </p:nvSpPr>
              <p:spPr bwMode="auto">
                <a:xfrm>
                  <a:off x="-369" y="1503"/>
                  <a:ext cx="6" cy="1"/>
                </a:xfrm>
                <a:prstGeom prst="line">
                  <a:avLst/>
                </a:prstGeom>
                <a:noFill/>
                <a:ln w="12700">
                  <a:solidFill>
                    <a:srgbClr val="FF0000"/>
                  </a:solidFill>
                  <a:round/>
                  <a:headEnd/>
                  <a:tailEnd/>
                </a:ln>
              </p:spPr>
              <p:txBody>
                <a:bodyPr/>
                <a:lstStyle/>
                <a:p>
                  <a:endParaRPr lang="en-US"/>
                </a:p>
              </p:txBody>
            </p:sp>
            <p:sp>
              <p:nvSpPr>
                <p:cNvPr id="3592" name="Line 189047"/>
                <p:cNvSpPr>
                  <a:spLocks noChangeAspect="1" noChangeShapeType="1"/>
                </p:cNvSpPr>
                <p:nvPr/>
              </p:nvSpPr>
              <p:spPr bwMode="auto">
                <a:xfrm>
                  <a:off x="-369" y="673"/>
                  <a:ext cx="6" cy="5"/>
                </a:xfrm>
                <a:prstGeom prst="line">
                  <a:avLst/>
                </a:prstGeom>
                <a:noFill/>
                <a:ln w="12700">
                  <a:solidFill>
                    <a:srgbClr val="FF0000"/>
                  </a:solidFill>
                  <a:round/>
                  <a:headEnd/>
                  <a:tailEnd/>
                </a:ln>
              </p:spPr>
              <p:txBody>
                <a:bodyPr/>
                <a:lstStyle/>
                <a:p>
                  <a:endParaRPr lang="en-US"/>
                </a:p>
              </p:txBody>
            </p:sp>
            <p:sp>
              <p:nvSpPr>
                <p:cNvPr id="3593" name="Line 189048"/>
                <p:cNvSpPr>
                  <a:spLocks noChangeAspect="1" noChangeShapeType="1"/>
                </p:cNvSpPr>
                <p:nvPr/>
              </p:nvSpPr>
              <p:spPr bwMode="auto">
                <a:xfrm>
                  <a:off x="-369" y="723"/>
                  <a:ext cx="1" cy="6"/>
                </a:xfrm>
                <a:prstGeom prst="line">
                  <a:avLst/>
                </a:prstGeom>
                <a:noFill/>
                <a:ln w="12700">
                  <a:solidFill>
                    <a:srgbClr val="FF0000"/>
                  </a:solidFill>
                  <a:round/>
                  <a:headEnd/>
                  <a:tailEnd/>
                </a:ln>
              </p:spPr>
              <p:txBody>
                <a:bodyPr/>
                <a:lstStyle/>
                <a:p>
                  <a:endParaRPr lang="en-US"/>
                </a:p>
              </p:txBody>
            </p:sp>
            <p:sp>
              <p:nvSpPr>
                <p:cNvPr id="3594" name="Line 189049"/>
                <p:cNvSpPr>
                  <a:spLocks noChangeAspect="1" noChangeShapeType="1"/>
                </p:cNvSpPr>
                <p:nvPr/>
              </p:nvSpPr>
              <p:spPr bwMode="auto">
                <a:xfrm>
                  <a:off x="-369" y="1492"/>
                  <a:ext cx="6" cy="1"/>
                </a:xfrm>
                <a:prstGeom prst="line">
                  <a:avLst/>
                </a:prstGeom>
                <a:noFill/>
                <a:ln w="12700">
                  <a:solidFill>
                    <a:srgbClr val="FF0000"/>
                  </a:solidFill>
                  <a:round/>
                  <a:headEnd/>
                  <a:tailEnd/>
                </a:ln>
              </p:spPr>
              <p:txBody>
                <a:bodyPr/>
                <a:lstStyle/>
                <a:p>
                  <a:endParaRPr lang="en-US"/>
                </a:p>
              </p:txBody>
            </p:sp>
            <p:sp>
              <p:nvSpPr>
                <p:cNvPr id="3595" name="Line 189050"/>
                <p:cNvSpPr>
                  <a:spLocks noChangeAspect="1" noChangeShapeType="1"/>
                </p:cNvSpPr>
                <p:nvPr/>
              </p:nvSpPr>
              <p:spPr bwMode="auto">
                <a:xfrm>
                  <a:off x="-369" y="1755"/>
                  <a:ext cx="6" cy="1"/>
                </a:xfrm>
                <a:prstGeom prst="line">
                  <a:avLst/>
                </a:prstGeom>
                <a:noFill/>
                <a:ln w="12700">
                  <a:solidFill>
                    <a:srgbClr val="FF0000"/>
                  </a:solidFill>
                  <a:round/>
                  <a:headEnd/>
                  <a:tailEnd/>
                </a:ln>
              </p:spPr>
              <p:txBody>
                <a:bodyPr/>
                <a:lstStyle/>
                <a:p>
                  <a:endParaRPr lang="en-US"/>
                </a:p>
              </p:txBody>
            </p:sp>
            <p:sp>
              <p:nvSpPr>
                <p:cNvPr id="3596" name="Line 189051"/>
                <p:cNvSpPr>
                  <a:spLocks noChangeAspect="1" noChangeShapeType="1"/>
                </p:cNvSpPr>
                <p:nvPr/>
              </p:nvSpPr>
              <p:spPr bwMode="auto">
                <a:xfrm flipV="1">
                  <a:off x="-369" y="1822"/>
                  <a:ext cx="6" cy="6"/>
                </a:xfrm>
                <a:prstGeom prst="line">
                  <a:avLst/>
                </a:prstGeom>
                <a:noFill/>
                <a:ln w="12700">
                  <a:solidFill>
                    <a:srgbClr val="FF0000"/>
                  </a:solidFill>
                  <a:round/>
                  <a:headEnd/>
                  <a:tailEnd/>
                </a:ln>
              </p:spPr>
              <p:txBody>
                <a:bodyPr/>
                <a:lstStyle/>
                <a:p>
                  <a:endParaRPr lang="en-US"/>
                </a:p>
              </p:txBody>
            </p:sp>
            <p:sp>
              <p:nvSpPr>
                <p:cNvPr id="3597" name="Line 189052"/>
                <p:cNvSpPr>
                  <a:spLocks noChangeAspect="1" noChangeShapeType="1"/>
                </p:cNvSpPr>
                <p:nvPr/>
              </p:nvSpPr>
              <p:spPr bwMode="auto">
                <a:xfrm>
                  <a:off x="-369" y="1721"/>
                  <a:ext cx="6" cy="1"/>
                </a:xfrm>
                <a:prstGeom prst="line">
                  <a:avLst/>
                </a:prstGeom>
                <a:noFill/>
                <a:ln w="12700">
                  <a:solidFill>
                    <a:srgbClr val="FF0000"/>
                  </a:solidFill>
                  <a:round/>
                  <a:headEnd/>
                  <a:tailEnd/>
                </a:ln>
              </p:spPr>
              <p:txBody>
                <a:bodyPr/>
                <a:lstStyle/>
                <a:p>
                  <a:endParaRPr lang="en-US"/>
                </a:p>
              </p:txBody>
            </p:sp>
            <p:sp>
              <p:nvSpPr>
                <p:cNvPr id="3598" name="Line 189053"/>
                <p:cNvSpPr>
                  <a:spLocks noChangeAspect="1" noChangeShapeType="1"/>
                </p:cNvSpPr>
                <p:nvPr/>
              </p:nvSpPr>
              <p:spPr bwMode="auto">
                <a:xfrm>
                  <a:off x="-369" y="1800"/>
                  <a:ext cx="6" cy="1"/>
                </a:xfrm>
                <a:prstGeom prst="line">
                  <a:avLst/>
                </a:prstGeom>
                <a:noFill/>
                <a:ln w="12700">
                  <a:solidFill>
                    <a:srgbClr val="FF0000"/>
                  </a:solidFill>
                  <a:round/>
                  <a:headEnd/>
                  <a:tailEnd/>
                </a:ln>
              </p:spPr>
              <p:txBody>
                <a:bodyPr/>
                <a:lstStyle/>
                <a:p>
                  <a:endParaRPr lang="en-US"/>
                </a:p>
              </p:txBody>
            </p:sp>
            <p:sp>
              <p:nvSpPr>
                <p:cNvPr id="3599" name="Line 189054"/>
                <p:cNvSpPr>
                  <a:spLocks noChangeAspect="1" noChangeShapeType="1"/>
                </p:cNvSpPr>
                <p:nvPr/>
              </p:nvSpPr>
              <p:spPr bwMode="auto">
                <a:xfrm>
                  <a:off x="-369" y="1783"/>
                  <a:ext cx="6" cy="1"/>
                </a:xfrm>
                <a:prstGeom prst="line">
                  <a:avLst/>
                </a:prstGeom>
                <a:noFill/>
                <a:ln w="12700">
                  <a:solidFill>
                    <a:srgbClr val="FF0000"/>
                  </a:solidFill>
                  <a:round/>
                  <a:headEnd/>
                  <a:tailEnd/>
                </a:ln>
              </p:spPr>
              <p:txBody>
                <a:bodyPr/>
                <a:lstStyle/>
                <a:p>
                  <a:endParaRPr lang="en-US"/>
                </a:p>
              </p:txBody>
            </p:sp>
            <p:sp>
              <p:nvSpPr>
                <p:cNvPr id="3600" name="Line 189055"/>
                <p:cNvSpPr>
                  <a:spLocks noChangeAspect="1" noChangeShapeType="1"/>
                </p:cNvSpPr>
                <p:nvPr/>
              </p:nvSpPr>
              <p:spPr bwMode="auto">
                <a:xfrm>
                  <a:off x="-369" y="1587"/>
                  <a:ext cx="6" cy="5"/>
                </a:xfrm>
                <a:prstGeom prst="line">
                  <a:avLst/>
                </a:prstGeom>
                <a:noFill/>
                <a:ln w="12700">
                  <a:solidFill>
                    <a:srgbClr val="FF0000"/>
                  </a:solidFill>
                  <a:round/>
                  <a:headEnd/>
                  <a:tailEnd/>
                </a:ln>
              </p:spPr>
              <p:txBody>
                <a:bodyPr/>
                <a:lstStyle/>
                <a:p>
                  <a:endParaRPr lang="en-US"/>
                </a:p>
              </p:txBody>
            </p:sp>
            <p:sp>
              <p:nvSpPr>
                <p:cNvPr id="3601" name="Line 189056"/>
                <p:cNvSpPr>
                  <a:spLocks noChangeAspect="1" noChangeShapeType="1"/>
                </p:cNvSpPr>
                <p:nvPr/>
              </p:nvSpPr>
              <p:spPr bwMode="auto">
                <a:xfrm>
                  <a:off x="-369" y="1200"/>
                  <a:ext cx="6" cy="1"/>
                </a:xfrm>
                <a:prstGeom prst="line">
                  <a:avLst/>
                </a:prstGeom>
                <a:noFill/>
                <a:ln w="12700">
                  <a:solidFill>
                    <a:srgbClr val="FF0000"/>
                  </a:solidFill>
                  <a:round/>
                  <a:headEnd/>
                  <a:tailEnd/>
                </a:ln>
              </p:spPr>
              <p:txBody>
                <a:bodyPr/>
                <a:lstStyle/>
                <a:p>
                  <a:endParaRPr lang="en-US"/>
                </a:p>
              </p:txBody>
            </p:sp>
            <p:sp>
              <p:nvSpPr>
                <p:cNvPr id="3602" name="Line 189057"/>
                <p:cNvSpPr>
                  <a:spLocks noChangeAspect="1" noChangeShapeType="1"/>
                </p:cNvSpPr>
                <p:nvPr/>
              </p:nvSpPr>
              <p:spPr bwMode="auto">
                <a:xfrm>
                  <a:off x="-369" y="1267"/>
                  <a:ext cx="1" cy="6"/>
                </a:xfrm>
                <a:prstGeom prst="line">
                  <a:avLst/>
                </a:prstGeom>
                <a:noFill/>
                <a:ln w="12700">
                  <a:solidFill>
                    <a:srgbClr val="FF0000"/>
                  </a:solidFill>
                  <a:round/>
                  <a:headEnd/>
                  <a:tailEnd/>
                </a:ln>
              </p:spPr>
              <p:txBody>
                <a:bodyPr/>
                <a:lstStyle/>
                <a:p>
                  <a:endParaRPr lang="en-US"/>
                </a:p>
              </p:txBody>
            </p:sp>
            <p:sp>
              <p:nvSpPr>
                <p:cNvPr id="3603" name="Line 189058"/>
                <p:cNvSpPr>
                  <a:spLocks noChangeAspect="1" noChangeShapeType="1"/>
                </p:cNvSpPr>
                <p:nvPr/>
              </p:nvSpPr>
              <p:spPr bwMode="auto">
                <a:xfrm>
                  <a:off x="-369" y="667"/>
                  <a:ext cx="1" cy="6"/>
                </a:xfrm>
                <a:prstGeom prst="line">
                  <a:avLst/>
                </a:prstGeom>
                <a:noFill/>
                <a:ln w="12700">
                  <a:solidFill>
                    <a:srgbClr val="FF0000"/>
                  </a:solidFill>
                  <a:round/>
                  <a:headEnd/>
                  <a:tailEnd/>
                </a:ln>
              </p:spPr>
              <p:txBody>
                <a:bodyPr/>
                <a:lstStyle/>
                <a:p>
                  <a:endParaRPr lang="en-US"/>
                </a:p>
              </p:txBody>
            </p:sp>
            <p:sp>
              <p:nvSpPr>
                <p:cNvPr id="3604" name="Line 189059"/>
                <p:cNvSpPr>
                  <a:spLocks noChangeAspect="1" noChangeShapeType="1"/>
                </p:cNvSpPr>
                <p:nvPr/>
              </p:nvSpPr>
              <p:spPr bwMode="auto">
                <a:xfrm>
                  <a:off x="-369" y="1890"/>
                  <a:ext cx="6" cy="1"/>
                </a:xfrm>
                <a:prstGeom prst="line">
                  <a:avLst/>
                </a:prstGeom>
                <a:noFill/>
                <a:ln w="12700">
                  <a:solidFill>
                    <a:srgbClr val="FF0000"/>
                  </a:solidFill>
                  <a:round/>
                  <a:headEnd/>
                  <a:tailEnd/>
                </a:ln>
              </p:spPr>
              <p:txBody>
                <a:bodyPr/>
                <a:lstStyle/>
                <a:p>
                  <a:endParaRPr lang="en-US"/>
                </a:p>
              </p:txBody>
            </p:sp>
            <p:sp>
              <p:nvSpPr>
                <p:cNvPr id="3605" name="Line 189060"/>
                <p:cNvSpPr>
                  <a:spLocks noChangeAspect="1" noChangeShapeType="1"/>
                </p:cNvSpPr>
                <p:nvPr/>
              </p:nvSpPr>
              <p:spPr bwMode="auto">
                <a:xfrm>
                  <a:off x="-369" y="1558"/>
                  <a:ext cx="6" cy="1"/>
                </a:xfrm>
                <a:prstGeom prst="line">
                  <a:avLst/>
                </a:prstGeom>
                <a:noFill/>
                <a:ln w="12700">
                  <a:solidFill>
                    <a:srgbClr val="FF0000"/>
                  </a:solidFill>
                  <a:round/>
                  <a:headEnd/>
                  <a:tailEnd/>
                </a:ln>
              </p:spPr>
              <p:txBody>
                <a:bodyPr/>
                <a:lstStyle/>
                <a:p>
                  <a:endParaRPr lang="en-US"/>
                </a:p>
              </p:txBody>
            </p:sp>
            <p:sp>
              <p:nvSpPr>
                <p:cNvPr id="3606" name="Line 189061"/>
                <p:cNvSpPr>
                  <a:spLocks noChangeAspect="1" noChangeShapeType="1"/>
                </p:cNvSpPr>
                <p:nvPr/>
              </p:nvSpPr>
              <p:spPr bwMode="auto">
                <a:xfrm>
                  <a:off x="-369" y="717"/>
                  <a:ext cx="1" cy="6"/>
                </a:xfrm>
                <a:prstGeom prst="line">
                  <a:avLst/>
                </a:prstGeom>
                <a:noFill/>
                <a:ln w="12700">
                  <a:solidFill>
                    <a:srgbClr val="FF0000"/>
                  </a:solidFill>
                  <a:round/>
                  <a:headEnd/>
                  <a:tailEnd/>
                </a:ln>
              </p:spPr>
              <p:txBody>
                <a:bodyPr/>
                <a:lstStyle/>
                <a:p>
                  <a:endParaRPr lang="en-US"/>
                </a:p>
              </p:txBody>
            </p:sp>
            <p:sp>
              <p:nvSpPr>
                <p:cNvPr id="3607" name="Line 189062"/>
                <p:cNvSpPr>
                  <a:spLocks noChangeAspect="1" noChangeShapeType="1"/>
                </p:cNvSpPr>
                <p:nvPr/>
              </p:nvSpPr>
              <p:spPr bwMode="auto">
                <a:xfrm>
                  <a:off x="-369" y="1840"/>
                  <a:ext cx="11" cy="1"/>
                </a:xfrm>
                <a:prstGeom prst="line">
                  <a:avLst/>
                </a:prstGeom>
                <a:noFill/>
                <a:ln w="12700">
                  <a:solidFill>
                    <a:srgbClr val="FF0000"/>
                  </a:solidFill>
                  <a:round/>
                  <a:headEnd/>
                  <a:tailEnd/>
                </a:ln>
              </p:spPr>
              <p:txBody>
                <a:bodyPr/>
                <a:lstStyle/>
                <a:p>
                  <a:endParaRPr lang="en-US"/>
                </a:p>
              </p:txBody>
            </p:sp>
            <p:sp>
              <p:nvSpPr>
                <p:cNvPr id="3608" name="Line 189063"/>
                <p:cNvSpPr>
                  <a:spLocks noChangeAspect="1" noChangeShapeType="1"/>
                </p:cNvSpPr>
                <p:nvPr/>
              </p:nvSpPr>
              <p:spPr bwMode="auto">
                <a:xfrm flipH="1" flipV="1">
                  <a:off x="-374" y="1828"/>
                  <a:ext cx="5" cy="6"/>
                </a:xfrm>
                <a:prstGeom prst="line">
                  <a:avLst/>
                </a:prstGeom>
                <a:noFill/>
                <a:ln w="12700">
                  <a:solidFill>
                    <a:srgbClr val="FF0000"/>
                  </a:solidFill>
                  <a:round/>
                  <a:headEnd/>
                  <a:tailEnd/>
                </a:ln>
              </p:spPr>
              <p:txBody>
                <a:bodyPr/>
                <a:lstStyle/>
                <a:p>
                  <a:endParaRPr lang="en-US"/>
                </a:p>
              </p:txBody>
            </p:sp>
            <p:sp>
              <p:nvSpPr>
                <p:cNvPr id="3609" name="Line 189064"/>
                <p:cNvSpPr>
                  <a:spLocks noChangeAspect="1" noChangeShapeType="1"/>
                </p:cNvSpPr>
                <p:nvPr/>
              </p:nvSpPr>
              <p:spPr bwMode="auto">
                <a:xfrm flipV="1">
                  <a:off x="-369" y="1828"/>
                  <a:ext cx="1" cy="6"/>
                </a:xfrm>
                <a:prstGeom prst="line">
                  <a:avLst/>
                </a:prstGeom>
                <a:noFill/>
                <a:ln w="12700">
                  <a:solidFill>
                    <a:srgbClr val="FF0000"/>
                  </a:solidFill>
                  <a:round/>
                  <a:headEnd/>
                  <a:tailEnd/>
                </a:ln>
              </p:spPr>
              <p:txBody>
                <a:bodyPr/>
                <a:lstStyle/>
                <a:p>
                  <a:endParaRPr lang="en-US"/>
                </a:p>
              </p:txBody>
            </p:sp>
            <p:sp>
              <p:nvSpPr>
                <p:cNvPr id="3610" name="Line 189065"/>
                <p:cNvSpPr>
                  <a:spLocks noChangeAspect="1" noChangeShapeType="1"/>
                </p:cNvSpPr>
                <p:nvPr/>
              </p:nvSpPr>
              <p:spPr bwMode="auto">
                <a:xfrm flipV="1">
                  <a:off x="-369" y="1755"/>
                  <a:ext cx="1" cy="6"/>
                </a:xfrm>
                <a:prstGeom prst="line">
                  <a:avLst/>
                </a:prstGeom>
                <a:noFill/>
                <a:ln w="12700">
                  <a:solidFill>
                    <a:srgbClr val="FF0000"/>
                  </a:solidFill>
                  <a:round/>
                  <a:headEnd/>
                  <a:tailEnd/>
                </a:ln>
              </p:spPr>
              <p:txBody>
                <a:bodyPr/>
                <a:lstStyle/>
                <a:p>
                  <a:endParaRPr lang="en-US"/>
                </a:p>
              </p:txBody>
            </p:sp>
            <p:sp>
              <p:nvSpPr>
                <p:cNvPr id="3611" name="Line 189066"/>
                <p:cNvSpPr>
                  <a:spLocks noChangeAspect="1" noChangeShapeType="1"/>
                </p:cNvSpPr>
                <p:nvPr/>
              </p:nvSpPr>
              <p:spPr bwMode="auto">
                <a:xfrm>
                  <a:off x="-374" y="661"/>
                  <a:ext cx="5" cy="6"/>
                </a:xfrm>
                <a:prstGeom prst="line">
                  <a:avLst/>
                </a:prstGeom>
                <a:noFill/>
                <a:ln w="12700">
                  <a:solidFill>
                    <a:srgbClr val="FF0000"/>
                  </a:solidFill>
                  <a:round/>
                  <a:headEnd/>
                  <a:tailEnd/>
                </a:ln>
              </p:spPr>
              <p:txBody>
                <a:bodyPr/>
                <a:lstStyle/>
                <a:p>
                  <a:endParaRPr lang="en-US"/>
                </a:p>
              </p:txBody>
            </p:sp>
            <p:sp>
              <p:nvSpPr>
                <p:cNvPr id="3612" name="Line 189067"/>
                <p:cNvSpPr>
                  <a:spLocks noChangeAspect="1" noChangeShapeType="1"/>
                </p:cNvSpPr>
                <p:nvPr/>
              </p:nvSpPr>
              <p:spPr bwMode="auto">
                <a:xfrm>
                  <a:off x="-374" y="1721"/>
                  <a:ext cx="5" cy="1"/>
                </a:xfrm>
                <a:prstGeom prst="line">
                  <a:avLst/>
                </a:prstGeom>
                <a:noFill/>
                <a:ln w="12700">
                  <a:solidFill>
                    <a:srgbClr val="FF0000"/>
                  </a:solidFill>
                  <a:round/>
                  <a:headEnd/>
                  <a:tailEnd/>
                </a:ln>
              </p:spPr>
              <p:txBody>
                <a:bodyPr/>
                <a:lstStyle/>
                <a:p>
                  <a:endParaRPr lang="en-US"/>
                </a:p>
              </p:txBody>
            </p:sp>
            <p:sp>
              <p:nvSpPr>
                <p:cNvPr id="3613" name="Line 189068"/>
                <p:cNvSpPr>
                  <a:spLocks noChangeAspect="1" noChangeShapeType="1"/>
                </p:cNvSpPr>
                <p:nvPr/>
              </p:nvSpPr>
              <p:spPr bwMode="auto">
                <a:xfrm>
                  <a:off x="-374" y="1800"/>
                  <a:ext cx="5" cy="1"/>
                </a:xfrm>
                <a:prstGeom prst="line">
                  <a:avLst/>
                </a:prstGeom>
                <a:noFill/>
                <a:ln w="12700">
                  <a:solidFill>
                    <a:srgbClr val="FF0000"/>
                  </a:solidFill>
                  <a:round/>
                  <a:headEnd/>
                  <a:tailEnd/>
                </a:ln>
              </p:spPr>
              <p:txBody>
                <a:bodyPr/>
                <a:lstStyle/>
                <a:p>
                  <a:endParaRPr lang="en-US"/>
                </a:p>
              </p:txBody>
            </p:sp>
            <p:sp>
              <p:nvSpPr>
                <p:cNvPr id="3614" name="Line 189069"/>
                <p:cNvSpPr>
                  <a:spLocks noChangeAspect="1" noChangeShapeType="1"/>
                </p:cNvSpPr>
                <p:nvPr/>
              </p:nvSpPr>
              <p:spPr bwMode="auto">
                <a:xfrm>
                  <a:off x="-374" y="1262"/>
                  <a:ext cx="5" cy="5"/>
                </a:xfrm>
                <a:prstGeom prst="line">
                  <a:avLst/>
                </a:prstGeom>
                <a:noFill/>
                <a:ln w="12700">
                  <a:solidFill>
                    <a:srgbClr val="FF0000"/>
                  </a:solidFill>
                  <a:round/>
                  <a:headEnd/>
                  <a:tailEnd/>
                </a:ln>
              </p:spPr>
              <p:txBody>
                <a:bodyPr/>
                <a:lstStyle/>
                <a:p>
                  <a:endParaRPr lang="en-US"/>
                </a:p>
              </p:txBody>
            </p:sp>
            <p:sp>
              <p:nvSpPr>
                <p:cNvPr id="3615" name="Line 189070"/>
                <p:cNvSpPr>
                  <a:spLocks noChangeAspect="1" noChangeShapeType="1"/>
                </p:cNvSpPr>
                <p:nvPr/>
              </p:nvSpPr>
              <p:spPr bwMode="auto">
                <a:xfrm>
                  <a:off x="-374" y="1492"/>
                  <a:ext cx="5" cy="1"/>
                </a:xfrm>
                <a:prstGeom prst="line">
                  <a:avLst/>
                </a:prstGeom>
                <a:noFill/>
                <a:ln w="12700">
                  <a:solidFill>
                    <a:srgbClr val="FF0000"/>
                  </a:solidFill>
                  <a:round/>
                  <a:headEnd/>
                  <a:tailEnd/>
                </a:ln>
              </p:spPr>
              <p:txBody>
                <a:bodyPr/>
                <a:lstStyle/>
                <a:p>
                  <a:endParaRPr lang="en-US"/>
                </a:p>
              </p:txBody>
            </p:sp>
            <p:sp>
              <p:nvSpPr>
                <p:cNvPr id="3616" name="Line 189071"/>
                <p:cNvSpPr>
                  <a:spLocks noChangeAspect="1" noChangeShapeType="1"/>
                </p:cNvSpPr>
                <p:nvPr/>
              </p:nvSpPr>
              <p:spPr bwMode="auto">
                <a:xfrm>
                  <a:off x="-374" y="1503"/>
                  <a:ext cx="5" cy="1"/>
                </a:xfrm>
                <a:prstGeom prst="line">
                  <a:avLst/>
                </a:prstGeom>
                <a:noFill/>
                <a:ln w="12700">
                  <a:solidFill>
                    <a:srgbClr val="FF0000"/>
                  </a:solidFill>
                  <a:round/>
                  <a:headEnd/>
                  <a:tailEnd/>
                </a:ln>
              </p:spPr>
              <p:txBody>
                <a:bodyPr/>
                <a:lstStyle/>
                <a:p>
                  <a:endParaRPr lang="en-US"/>
                </a:p>
              </p:txBody>
            </p:sp>
            <p:sp>
              <p:nvSpPr>
                <p:cNvPr id="3617" name="Line 189072"/>
                <p:cNvSpPr>
                  <a:spLocks noChangeAspect="1" noChangeShapeType="1"/>
                </p:cNvSpPr>
                <p:nvPr/>
              </p:nvSpPr>
              <p:spPr bwMode="auto">
                <a:xfrm>
                  <a:off x="-374" y="1587"/>
                  <a:ext cx="5" cy="1"/>
                </a:xfrm>
                <a:prstGeom prst="line">
                  <a:avLst/>
                </a:prstGeom>
                <a:noFill/>
                <a:ln w="12700">
                  <a:solidFill>
                    <a:srgbClr val="FF0000"/>
                  </a:solidFill>
                  <a:round/>
                  <a:headEnd/>
                  <a:tailEnd/>
                </a:ln>
              </p:spPr>
              <p:txBody>
                <a:bodyPr/>
                <a:lstStyle/>
                <a:p>
                  <a:endParaRPr lang="en-US"/>
                </a:p>
              </p:txBody>
            </p:sp>
            <p:sp>
              <p:nvSpPr>
                <p:cNvPr id="3618" name="Line 189073"/>
                <p:cNvSpPr>
                  <a:spLocks noChangeAspect="1" noChangeShapeType="1"/>
                </p:cNvSpPr>
                <p:nvPr/>
              </p:nvSpPr>
              <p:spPr bwMode="auto">
                <a:xfrm>
                  <a:off x="-374" y="711"/>
                  <a:ext cx="5" cy="6"/>
                </a:xfrm>
                <a:prstGeom prst="line">
                  <a:avLst/>
                </a:prstGeom>
                <a:noFill/>
                <a:ln w="12700">
                  <a:solidFill>
                    <a:srgbClr val="FF0000"/>
                  </a:solidFill>
                  <a:round/>
                  <a:headEnd/>
                  <a:tailEnd/>
                </a:ln>
              </p:spPr>
              <p:txBody>
                <a:bodyPr/>
                <a:lstStyle/>
                <a:p>
                  <a:endParaRPr lang="en-US"/>
                </a:p>
              </p:txBody>
            </p:sp>
            <p:sp>
              <p:nvSpPr>
                <p:cNvPr id="3619" name="Line 189074"/>
                <p:cNvSpPr>
                  <a:spLocks noChangeAspect="1" noChangeShapeType="1"/>
                </p:cNvSpPr>
                <p:nvPr/>
              </p:nvSpPr>
              <p:spPr bwMode="auto">
                <a:xfrm flipV="1">
                  <a:off x="-374" y="1558"/>
                  <a:ext cx="5" cy="6"/>
                </a:xfrm>
                <a:prstGeom prst="line">
                  <a:avLst/>
                </a:prstGeom>
                <a:noFill/>
                <a:ln w="12700">
                  <a:solidFill>
                    <a:srgbClr val="FF0000"/>
                  </a:solidFill>
                  <a:round/>
                  <a:headEnd/>
                  <a:tailEnd/>
                </a:ln>
              </p:spPr>
              <p:txBody>
                <a:bodyPr/>
                <a:lstStyle/>
                <a:p>
                  <a:endParaRPr lang="en-US"/>
                </a:p>
              </p:txBody>
            </p:sp>
            <p:sp>
              <p:nvSpPr>
                <p:cNvPr id="3620" name="Line 189075"/>
                <p:cNvSpPr>
                  <a:spLocks noChangeAspect="1" noChangeShapeType="1"/>
                </p:cNvSpPr>
                <p:nvPr/>
              </p:nvSpPr>
              <p:spPr bwMode="auto">
                <a:xfrm>
                  <a:off x="-374" y="1890"/>
                  <a:ext cx="5" cy="1"/>
                </a:xfrm>
                <a:prstGeom prst="line">
                  <a:avLst/>
                </a:prstGeom>
                <a:noFill/>
                <a:ln w="12700">
                  <a:solidFill>
                    <a:srgbClr val="FF0000"/>
                  </a:solidFill>
                  <a:round/>
                  <a:headEnd/>
                  <a:tailEnd/>
                </a:ln>
              </p:spPr>
              <p:txBody>
                <a:bodyPr/>
                <a:lstStyle/>
                <a:p>
                  <a:endParaRPr lang="en-US"/>
                </a:p>
              </p:txBody>
            </p:sp>
            <p:sp>
              <p:nvSpPr>
                <p:cNvPr id="3621" name="Line 189076"/>
                <p:cNvSpPr>
                  <a:spLocks noChangeAspect="1" noChangeShapeType="1"/>
                </p:cNvSpPr>
                <p:nvPr/>
              </p:nvSpPr>
              <p:spPr bwMode="auto">
                <a:xfrm>
                  <a:off x="-374" y="1834"/>
                  <a:ext cx="5" cy="1"/>
                </a:xfrm>
                <a:prstGeom prst="line">
                  <a:avLst/>
                </a:prstGeom>
                <a:noFill/>
                <a:ln w="12700">
                  <a:solidFill>
                    <a:srgbClr val="FF0000"/>
                  </a:solidFill>
                  <a:round/>
                  <a:headEnd/>
                  <a:tailEnd/>
                </a:ln>
              </p:spPr>
              <p:txBody>
                <a:bodyPr/>
                <a:lstStyle/>
                <a:p>
                  <a:endParaRPr lang="en-US"/>
                </a:p>
              </p:txBody>
            </p:sp>
            <p:sp>
              <p:nvSpPr>
                <p:cNvPr id="3622" name="Line 189077"/>
                <p:cNvSpPr>
                  <a:spLocks noChangeAspect="1" noChangeShapeType="1"/>
                </p:cNvSpPr>
                <p:nvPr/>
              </p:nvSpPr>
              <p:spPr bwMode="auto">
                <a:xfrm>
                  <a:off x="-374" y="1345"/>
                  <a:ext cx="11" cy="1"/>
                </a:xfrm>
                <a:prstGeom prst="line">
                  <a:avLst/>
                </a:prstGeom>
                <a:noFill/>
                <a:ln w="12700">
                  <a:solidFill>
                    <a:srgbClr val="FF0000"/>
                  </a:solidFill>
                  <a:round/>
                  <a:headEnd/>
                  <a:tailEnd/>
                </a:ln>
              </p:spPr>
              <p:txBody>
                <a:bodyPr/>
                <a:lstStyle/>
                <a:p>
                  <a:endParaRPr lang="en-US"/>
                </a:p>
              </p:txBody>
            </p:sp>
            <p:sp>
              <p:nvSpPr>
                <p:cNvPr id="3623" name="Line 189078"/>
                <p:cNvSpPr>
                  <a:spLocks noChangeAspect="1" noChangeShapeType="1"/>
                </p:cNvSpPr>
                <p:nvPr/>
              </p:nvSpPr>
              <p:spPr bwMode="auto">
                <a:xfrm>
                  <a:off x="-374" y="1761"/>
                  <a:ext cx="5" cy="1"/>
                </a:xfrm>
                <a:prstGeom prst="line">
                  <a:avLst/>
                </a:prstGeom>
                <a:noFill/>
                <a:ln w="12700">
                  <a:solidFill>
                    <a:srgbClr val="FF0000"/>
                  </a:solidFill>
                  <a:round/>
                  <a:headEnd/>
                  <a:tailEnd/>
                </a:ln>
              </p:spPr>
              <p:txBody>
                <a:bodyPr/>
                <a:lstStyle/>
                <a:p>
                  <a:endParaRPr lang="en-US"/>
                </a:p>
              </p:txBody>
            </p:sp>
            <p:sp>
              <p:nvSpPr>
                <p:cNvPr id="3624" name="Line 189079"/>
                <p:cNvSpPr>
                  <a:spLocks noChangeAspect="1" noChangeShapeType="1"/>
                </p:cNvSpPr>
                <p:nvPr/>
              </p:nvSpPr>
              <p:spPr bwMode="auto">
                <a:xfrm>
                  <a:off x="-374" y="707"/>
                  <a:ext cx="1" cy="4"/>
                </a:xfrm>
                <a:prstGeom prst="line">
                  <a:avLst/>
                </a:prstGeom>
                <a:noFill/>
                <a:ln w="12700">
                  <a:solidFill>
                    <a:srgbClr val="FF0000"/>
                  </a:solidFill>
                  <a:round/>
                  <a:headEnd/>
                  <a:tailEnd/>
                </a:ln>
              </p:spPr>
              <p:txBody>
                <a:bodyPr/>
                <a:lstStyle/>
                <a:p>
                  <a:endParaRPr lang="en-US"/>
                </a:p>
              </p:txBody>
            </p:sp>
            <p:sp>
              <p:nvSpPr>
                <p:cNvPr id="3625" name="Line 189080"/>
                <p:cNvSpPr>
                  <a:spLocks noChangeAspect="1" noChangeShapeType="1"/>
                </p:cNvSpPr>
                <p:nvPr/>
              </p:nvSpPr>
              <p:spPr bwMode="auto">
                <a:xfrm>
                  <a:off x="-374" y="1840"/>
                  <a:ext cx="5" cy="1"/>
                </a:xfrm>
                <a:prstGeom prst="line">
                  <a:avLst/>
                </a:prstGeom>
                <a:noFill/>
                <a:ln w="12700">
                  <a:solidFill>
                    <a:srgbClr val="FF0000"/>
                  </a:solidFill>
                  <a:round/>
                  <a:headEnd/>
                  <a:tailEnd/>
                </a:ln>
              </p:spPr>
              <p:txBody>
                <a:bodyPr/>
                <a:lstStyle/>
                <a:p>
                  <a:endParaRPr lang="en-US"/>
                </a:p>
              </p:txBody>
            </p:sp>
            <p:sp>
              <p:nvSpPr>
                <p:cNvPr id="3626" name="Line 189081"/>
                <p:cNvSpPr>
                  <a:spLocks noChangeAspect="1" noChangeShapeType="1"/>
                </p:cNvSpPr>
                <p:nvPr/>
              </p:nvSpPr>
              <p:spPr bwMode="auto">
                <a:xfrm>
                  <a:off x="-374" y="655"/>
                  <a:ext cx="1" cy="6"/>
                </a:xfrm>
                <a:prstGeom prst="line">
                  <a:avLst/>
                </a:prstGeom>
                <a:noFill/>
                <a:ln w="12700">
                  <a:solidFill>
                    <a:srgbClr val="FF0000"/>
                  </a:solidFill>
                  <a:round/>
                  <a:headEnd/>
                  <a:tailEnd/>
                </a:ln>
              </p:spPr>
              <p:txBody>
                <a:bodyPr/>
                <a:lstStyle/>
                <a:p>
                  <a:endParaRPr lang="en-US"/>
                </a:p>
              </p:txBody>
            </p:sp>
            <p:sp>
              <p:nvSpPr>
                <p:cNvPr id="3627" name="Line 189082"/>
                <p:cNvSpPr>
                  <a:spLocks noChangeAspect="1" noChangeShapeType="1"/>
                </p:cNvSpPr>
                <p:nvPr/>
              </p:nvSpPr>
              <p:spPr bwMode="auto">
                <a:xfrm>
                  <a:off x="-374" y="1194"/>
                  <a:ext cx="5" cy="6"/>
                </a:xfrm>
                <a:prstGeom prst="line">
                  <a:avLst/>
                </a:prstGeom>
                <a:noFill/>
                <a:ln w="12700">
                  <a:solidFill>
                    <a:srgbClr val="FF0000"/>
                  </a:solidFill>
                  <a:round/>
                  <a:headEnd/>
                  <a:tailEnd/>
                </a:ln>
              </p:spPr>
              <p:txBody>
                <a:bodyPr/>
                <a:lstStyle/>
                <a:p>
                  <a:endParaRPr lang="en-US"/>
                </a:p>
              </p:txBody>
            </p:sp>
            <p:sp>
              <p:nvSpPr>
                <p:cNvPr id="3628" name="Line 189083"/>
                <p:cNvSpPr>
                  <a:spLocks noChangeAspect="1" noChangeShapeType="1"/>
                </p:cNvSpPr>
                <p:nvPr/>
              </p:nvSpPr>
              <p:spPr bwMode="auto">
                <a:xfrm flipV="1">
                  <a:off x="-374" y="1587"/>
                  <a:ext cx="1" cy="5"/>
                </a:xfrm>
                <a:prstGeom prst="line">
                  <a:avLst/>
                </a:prstGeom>
                <a:noFill/>
                <a:ln w="12700">
                  <a:solidFill>
                    <a:srgbClr val="FF0000"/>
                  </a:solidFill>
                  <a:round/>
                  <a:headEnd/>
                  <a:tailEnd/>
                </a:ln>
              </p:spPr>
              <p:txBody>
                <a:bodyPr/>
                <a:lstStyle/>
                <a:p>
                  <a:endParaRPr lang="en-US"/>
                </a:p>
              </p:txBody>
            </p:sp>
            <p:sp>
              <p:nvSpPr>
                <p:cNvPr id="3629" name="Line 189084"/>
                <p:cNvSpPr>
                  <a:spLocks noChangeAspect="1" noChangeShapeType="1"/>
                </p:cNvSpPr>
                <p:nvPr/>
              </p:nvSpPr>
              <p:spPr bwMode="auto">
                <a:xfrm>
                  <a:off x="-374" y="701"/>
                  <a:ext cx="1" cy="6"/>
                </a:xfrm>
                <a:prstGeom prst="line">
                  <a:avLst/>
                </a:prstGeom>
                <a:noFill/>
                <a:ln w="12700">
                  <a:solidFill>
                    <a:srgbClr val="FF0000"/>
                  </a:solidFill>
                  <a:round/>
                  <a:headEnd/>
                  <a:tailEnd/>
                </a:ln>
              </p:spPr>
              <p:txBody>
                <a:bodyPr/>
                <a:lstStyle/>
                <a:p>
                  <a:endParaRPr lang="en-US"/>
                </a:p>
              </p:txBody>
            </p:sp>
            <p:sp>
              <p:nvSpPr>
                <p:cNvPr id="3630" name="Line 189085"/>
                <p:cNvSpPr>
                  <a:spLocks noChangeAspect="1" noChangeShapeType="1"/>
                </p:cNvSpPr>
                <p:nvPr/>
              </p:nvSpPr>
              <p:spPr bwMode="auto">
                <a:xfrm flipV="1">
                  <a:off x="-374" y="1783"/>
                  <a:ext cx="5" cy="6"/>
                </a:xfrm>
                <a:prstGeom prst="line">
                  <a:avLst/>
                </a:prstGeom>
                <a:noFill/>
                <a:ln w="12700">
                  <a:solidFill>
                    <a:srgbClr val="FF0000"/>
                  </a:solidFill>
                  <a:round/>
                  <a:headEnd/>
                  <a:tailEnd/>
                </a:ln>
              </p:spPr>
              <p:txBody>
                <a:bodyPr/>
                <a:lstStyle/>
                <a:p>
                  <a:endParaRPr lang="en-US"/>
                </a:p>
              </p:txBody>
            </p:sp>
            <p:sp>
              <p:nvSpPr>
                <p:cNvPr id="3631" name="Line 189086"/>
                <p:cNvSpPr>
                  <a:spLocks noChangeAspect="1" noChangeShapeType="1"/>
                </p:cNvSpPr>
                <p:nvPr/>
              </p:nvSpPr>
              <p:spPr bwMode="auto">
                <a:xfrm>
                  <a:off x="-374" y="1497"/>
                  <a:ext cx="1" cy="6"/>
                </a:xfrm>
                <a:prstGeom prst="line">
                  <a:avLst/>
                </a:prstGeom>
                <a:noFill/>
                <a:ln w="12700">
                  <a:solidFill>
                    <a:srgbClr val="FF0000"/>
                  </a:solidFill>
                  <a:round/>
                  <a:headEnd/>
                  <a:tailEnd/>
                </a:ln>
              </p:spPr>
              <p:txBody>
                <a:bodyPr/>
                <a:lstStyle/>
                <a:p>
                  <a:endParaRPr lang="en-US"/>
                </a:p>
              </p:txBody>
            </p:sp>
            <p:sp>
              <p:nvSpPr>
                <p:cNvPr id="3632" name="Line 189087"/>
                <p:cNvSpPr>
                  <a:spLocks noChangeAspect="1" noChangeShapeType="1"/>
                </p:cNvSpPr>
                <p:nvPr/>
              </p:nvSpPr>
              <p:spPr bwMode="auto">
                <a:xfrm>
                  <a:off x="-374" y="1582"/>
                  <a:ext cx="1" cy="5"/>
                </a:xfrm>
                <a:prstGeom prst="line">
                  <a:avLst/>
                </a:prstGeom>
                <a:noFill/>
                <a:ln w="12700">
                  <a:solidFill>
                    <a:srgbClr val="FF0000"/>
                  </a:solidFill>
                  <a:round/>
                  <a:headEnd/>
                  <a:tailEnd/>
                </a:ln>
              </p:spPr>
              <p:txBody>
                <a:bodyPr/>
                <a:lstStyle/>
                <a:p>
                  <a:endParaRPr lang="en-US"/>
                </a:p>
              </p:txBody>
            </p:sp>
            <p:sp>
              <p:nvSpPr>
                <p:cNvPr id="3633" name="Line 189088"/>
                <p:cNvSpPr>
                  <a:spLocks noChangeAspect="1" noChangeShapeType="1"/>
                </p:cNvSpPr>
                <p:nvPr/>
              </p:nvSpPr>
              <p:spPr bwMode="auto">
                <a:xfrm flipH="1" flipV="1">
                  <a:off x="-380" y="1822"/>
                  <a:ext cx="6" cy="6"/>
                </a:xfrm>
                <a:prstGeom prst="line">
                  <a:avLst/>
                </a:prstGeom>
                <a:noFill/>
                <a:ln w="12700">
                  <a:solidFill>
                    <a:srgbClr val="FF0000"/>
                  </a:solidFill>
                  <a:round/>
                  <a:headEnd/>
                  <a:tailEnd/>
                </a:ln>
              </p:spPr>
              <p:txBody>
                <a:bodyPr/>
                <a:lstStyle/>
                <a:p>
                  <a:endParaRPr lang="en-US"/>
                </a:p>
              </p:txBody>
            </p:sp>
            <p:sp>
              <p:nvSpPr>
                <p:cNvPr id="3634" name="Line 189089"/>
                <p:cNvSpPr>
                  <a:spLocks noChangeAspect="1" noChangeShapeType="1"/>
                </p:cNvSpPr>
                <p:nvPr/>
              </p:nvSpPr>
              <p:spPr bwMode="auto">
                <a:xfrm>
                  <a:off x="-380" y="1492"/>
                  <a:ext cx="6" cy="1"/>
                </a:xfrm>
                <a:prstGeom prst="line">
                  <a:avLst/>
                </a:prstGeom>
                <a:noFill/>
                <a:ln w="12700">
                  <a:solidFill>
                    <a:srgbClr val="FF0000"/>
                  </a:solidFill>
                  <a:round/>
                  <a:headEnd/>
                  <a:tailEnd/>
                </a:ln>
              </p:spPr>
              <p:txBody>
                <a:bodyPr/>
                <a:lstStyle/>
                <a:p>
                  <a:endParaRPr lang="en-US"/>
                </a:p>
              </p:txBody>
            </p:sp>
            <p:sp>
              <p:nvSpPr>
                <p:cNvPr id="3635" name="Line 189090"/>
                <p:cNvSpPr>
                  <a:spLocks noChangeAspect="1" noChangeShapeType="1"/>
                </p:cNvSpPr>
                <p:nvPr/>
              </p:nvSpPr>
              <p:spPr bwMode="auto">
                <a:xfrm flipV="1">
                  <a:off x="-380" y="1890"/>
                  <a:ext cx="6" cy="6"/>
                </a:xfrm>
                <a:prstGeom prst="line">
                  <a:avLst/>
                </a:prstGeom>
                <a:noFill/>
                <a:ln w="12700">
                  <a:solidFill>
                    <a:srgbClr val="FF0000"/>
                  </a:solidFill>
                  <a:round/>
                  <a:headEnd/>
                  <a:tailEnd/>
                </a:ln>
              </p:spPr>
              <p:txBody>
                <a:bodyPr/>
                <a:lstStyle/>
                <a:p>
                  <a:endParaRPr lang="en-US"/>
                </a:p>
              </p:txBody>
            </p:sp>
            <p:sp>
              <p:nvSpPr>
                <p:cNvPr id="3636" name="Line 189091"/>
                <p:cNvSpPr>
                  <a:spLocks noChangeAspect="1" noChangeShapeType="1"/>
                </p:cNvSpPr>
                <p:nvPr/>
              </p:nvSpPr>
              <p:spPr bwMode="auto">
                <a:xfrm>
                  <a:off x="-380" y="695"/>
                  <a:ext cx="6" cy="6"/>
                </a:xfrm>
                <a:prstGeom prst="line">
                  <a:avLst/>
                </a:prstGeom>
                <a:noFill/>
                <a:ln w="12700">
                  <a:solidFill>
                    <a:srgbClr val="FF0000"/>
                  </a:solidFill>
                  <a:round/>
                  <a:headEnd/>
                  <a:tailEnd/>
                </a:ln>
              </p:spPr>
              <p:txBody>
                <a:bodyPr/>
                <a:lstStyle/>
                <a:p>
                  <a:endParaRPr lang="en-US"/>
                </a:p>
              </p:txBody>
            </p:sp>
            <p:sp>
              <p:nvSpPr>
                <p:cNvPr id="3637" name="Line 189092"/>
                <p:cNvSpPr>
                  <a:spLocks noChangeAspect="1" noChangeShapeType="1"/>
                </p:cNvSpPr>
                <p:nvPr/>
              </p:nvSpPr>
              <p:spPr bwMode="auto">
                <a:xfrm>
                  <a:off x="-380" y="1721"/>
                  <a:ext cx="6" cy="1"/>
                </a:xfrm>
                <a:prstGeom prst="line">
                  <a:avLst/>
                </a:prstGeom>
                <a:noFill/>
                <a:ln w="12700">
                  <a:solidFill>
                    <a:srgbClr val="FF0000"/>
                  </a:solidFill>
                  <a:round/>
                  <a:headEnd/>
                  <a:tailEnd/>
                </a:ln>
              </p:spPr>
              <p:txBody>
                <a:bodyPr/>
                <a:lstStyle/>
                <a:p>
                  <a:endParaRPr lang="en-US"/>
                </a:p>
              </p:txBody>
            </p:sp>
            <p:sp>
              <p:nvSpPr>
                <p:cNvPr id="3638" name="Line 189093"/>
                <p:cNvSpPr>
                  <a:spLocks noChangeAspect="1" noChangeShapeType="1"/>
                </p:cNvSpPr>
                <p:nvPr/>
              </p:nvSpPr>
              <p:spPr bwMode="auto">
                <a:xfrm>
                  <a:off x="-380" y="650"/>
                  <a:ext cx="6" cy="5"/>
                </a:xfrm>
                <a:prstGeom prst="line">
                  <a:avLst/>
                </a:prstGeom>
                <a:noFill/>
                <a:ln w="12700">
                  <a:solidFill>
                    <a:srgbClr val="FF0000"/>
                  </a:solidFill>
                  <a:round/>
                  <a:headEnd/>
                  <a:tailEnd/>
                </a:ln>
              </p:spPr>
              <p:txBody>
                <a:bodyPr/>
                <a:lstStyle/>
                <a:p>
                  <a:endParaRPr lang="en-US"/>
                </a:p>
              </p:txBody>
            </p:sp>
            <p:sp>
              <p:nvSpPr>
                <p:cNvPr id="3639" name="Line 189094"/>
                <p:cNvSpPr>
                  <a:spLocks noChangeAspect="1" noChangeShapeType="1"/>
                </p:cNvSpPr>
                <p:nvPr/>
              </p:nvSpPr>
              <p:spPr bwMode="auto">
                <a:xfrm>
                  <a:off x="-380" y="1840"/>
                  <a:ext cx="6" cy="1"/>
                </a:xfrm>
                <a:prstGeom prst="line">
                  <a:avLst/>
                </a:prstGeom>
                <a:noFill/>
                <a:ln w="12700">
                  <a:solidFill>
                    <a:srgbClr val="FF0000"/>
                  </a:solidFill>
                  <a:round/>
                  <a:headEnd/>
                  <a:tailEnd/>
                </a:ln>
              </p:spPr>
              <p:txBody>
                <a:bodyPr/>
                <a:lstStyle/>
                <a:p>
                  <a:endParaRPr lang="en-US"/>
                </a:p>
              </p:txBody>
            </p:sp>
            <p:sp>
              <p:nvSpPr>
                <p:cNvPr id="3640" name="Line 189095"/>
                <p:cNvSpPr>
                  <a:spLocks noChangeAspect="1" noChangeShapeType="1"/>
                </p:cNvSpPr>
                <p:nvPr/>
              </p:nvSpPr>
              <p:spPr bwMode="auto">
                <a:xfrm>
                  <a:off x="-380" y="1256"/>
                  <a:ext cx="6" cy="6"/>
                </a:xfrm>
                <a:prstGeom prst="line">
                  <a:avLst/>
                </a:prstGeom>
                <a:noFill/>
                <a:ln w="12700">
                  <a:solidFill>
                    <a:srgbClr val="FF0000"/>
                  </a:solidFill>
                  <a:round/>
                  <a:headEnd/>
                  <a:tailEnd/>
                </a:ln>
              </p:spPr>
              <p:txBody>
                <a:bodyPr/>
                <a:lstStyle/>
                <a:p>
                  <a:endParaRPr lang="en-US"/>
                </a:p>
              </p:txBody>
            </p:sp>
            <p:sp>
              <p:nvSpPr>
                <p:cNvPr id="3641" name="Line 189096"/>
                <p:cNvSpPr>
                  <a:spLocks noChangeAspect="1" noChangeShapeType="1"/>
                </p:cNvSpPr>
                <p:nvPr/>
              </p:nvSpPr>
              <p:spPr bwMode="auto">
                <a:xfrm>
                  <a:off x="-380" y="1761"/>
                  <a:ext cx="6" cy="1"/>
                </a:xfrm>
                <a:prstGeom prst="line">
                  <a:avLst/>
                </a:prstGeom>
                <a:noFill/>
                <a:ln w="12700">
                  <a:solidFill>
                    <a:srgbClr val="FF0000"/>
                  </a:solidFill>
                  <a:round/>
                  <a:headEnd/>
                  <a:tailEnd/>
                </a:ln>
              </p:spPr>
              <p:txBody>
                <a:bodyPr/>
                <a:lstStyle/>
                <a:p>
                  <a:endParaRPr lang="en-US"/>
                </a:p>
              </p:txBody>
            </p:sp>
            <p:sp>
              <p:nvSpPr>
                <p:cNvPr id="3642" name="Line 189097"/>
                <p:cNvSpPr>
                  <a:spLocks noChangeAspect="1" noChangeShapeType="1"/>
                </p:cNvSpPr>
                <p:nvPr/>
              </p:nvSpPr>
              <p:spPr bwMode="auto">
                <a:xfrm>
                  <a:off x="-380" y="1345"/>
                  <a:ext cx="6" cy="1"/>
                </a:xfrm>
                <a:prstGeom prst="line">
                  <a:avLst/>
                </a:prstGeom>
                <a:noFill/>
                <a:ln w="12700">
                  <a:solidFill>
                    <a:srgbClr val="FF0000"/>
                  </a:solidFill>
                  <a:round/>
                  <a:headEnd/>
                  <a:tailEnd/>
                </a:ln>
              </p:spPr>
              <p:txBody>
                <a:bodyPr/>
                <a:lstStyle/>
                <a:p>
                  <a:endParaRPr lang="en-US"/>
                </a:p>
              </p:txBody>
            </p:sp>
            <p:sp>
              <p:nvSpPr>
                <p:cNvPr id="3643" name="Line 189098"/>
                <p:cNvSpPr>
                  <a:spLocks noChangeAspect="1" noChangeShapeType="1"/>
                </p:cNvSpPr>
                <p:nvPr/>
              </p:nvSpPr>
              <p:spPr bwMode="auto">
                <a:xfrm>
                  <a:off x="-380" y="689"/>
                  <a:ext cx="1" cy="6"/>
                </a:xfrm>
                <a:prstGeom prst="line">
                  <a:avLst/>
                </a:prstGeom>
                <a:noFill/>
                <a:ln w="12700">
                  <a:solidFill>
                    <a:srgbClr val="FF0000"/>
                  </a:solidFill>
                  <a:round/>
                  <a:headEnd/>
                  <a:tailEnd/>
                </a:ln>
              </p:spPr>
              <p:txBody>
                <a:bodyPr/>
                <a:lstStyle/>
                <a:p>
                  <a:endParaRPr lang="en-US"/>
                </a:p>
              </p:txBody>
            </p:sp>
            <p:sp>
              <p:nvSpPr>
                <p:cNvPr id="3644" name="Line 189099"/>
                <p:cNvSpPr>
                  <a:spLocks noChangeAspect="1" noChangeShapeType="1"/>
                </p:cNvSpPr>
                <p:nvPr/>
              </p:nvSpPr>
              <p:spPr bwMode="auto">
                <a:xfrm flipV="1">
                  <a:off x="-380" y="1800"/>
                  <a:ext cx="6" cy="6"/>
                </a:xfrm>
                <a:prstGeom prst="line">
                  <a:avLst/>
                </a:prstGeom>
                <a:noFill/>
                <a:ln w="12700">
                  <a:solidFill>
                    <a:srgbClr val="FF0000"/>
                  </a:solidFill>
                  <a:round/>
                  <a:headEnd/>
                  <a:tailEnd/>
                </a:ln>
              </p:spPr>
              <p:txBody>
                <a:bodyPr/>
                <a:lstStyle/>
                <a:p>
                  <a:endParaRPr lang="en-US"/>
                </a:p>
              </p:txBody>
            </p:sp>
            <p:sp>
              <p:nvSpPr>
                <p:cNvPr id="3645" name="Line 189100"/>
                <p:cNvSpPr>
                  <a:spLocks noChangeAspect="1" noChangeShapeType="1"/>
                </p:cNvSpPr>
                <p:nvPr/>
              </p:nvSpPr>
              <p:spPr bwMode="auto">
                <a:xfrm flipV="1">
                  <a:off x="-380" y="1592"/>
                  <a:ext cx="6" cy="6"/>
                </a:xfrm>
                <a:prstGeom prst="line">
                  <a:avLst/>
                </a:prstGeom>
                <a:noFill/>
                <a:ln w="12700">
                  <a:solidFill>
                    <a:srgbClr val="FF0000"/>
                  </a:solidFill>
                  <a:round/>
                  <a:headEnd/>
                  <a:tailEnd/>
                </a:ln>
              </p:spPr>
              <p:txBody>
                <a:bodyPr/>
                <a:lstStyle/>
                <a:p>
                  <a:endParaRPr lang="en-US"/>
                </a:p>
              </p:txBody>
            </p:sp>
            <p:sp>
              <p:nvSpPr>
                <p:cNvPr id="3646" name="Line 189101"/>
                <p:cNvSpPr>
                  <a:spLocks noChangeAspect="1" noChangeShapeType="1"/>
                </p:cNvSpPr>
                <p:nvPr/>
              </p:nvSpPr>
              <p:spPr bwMode="auto">
                <a:xfrm flipV="1">
                  <a:off x="-380" y="1789"/>
                  <a:ext cx="6" cy="5"/>
                </a:xfrm>
                <a:prstGeom prst="line">
                  <a:avLst/>
                </a:prstGeom>
                <a:noFill/>
                <a:ln w="12700">
                  <a:solidFill>
                    <a:srgbClr val="FF0000"/>
                  </a:solidFill>
                  <a:round/>
                  <a:headEnd/>
                  <a:tailEnd/>
                </a:ln>
              </p:spPr>
              <p:txBody>
                <a:bodyPr/>
                <a:lstStyle/>
                <a:p>
                  <a:endParaRPr lang="en-US"/>
                </a:p>
              </p:txBody>
            </p:sp>
            <p:sp>
              <p:nvSpPr>
                <p:cNvPr id="3647" name="Line 189102"/>
                <p:cNvSpPr>
                  <a:spLocks noChangeAspect="1" noChangeShapeType="1"/>
                </p:cNvSpPr>
                <p:nvPr/>
              </p:nvSpPr>
              <p:spPr bwMode="auto">
                <a:xfrm flipV="1">
                  <a:off x="-380" y="1834"/>
                  <a:ext cx="6" cy="11"/>
                </a:xfrm>
                <a:prstGeom prst="line">
                  <a:avLst/>
                </a:prstGeom>
                <a:noFill/>
                <a:ln w="12700">
                  <a:solidFill>
                    <a:srgbClr val="FF0000"/>
                  </a:solidFill>
                  <a:round/>
                  <a:headEnd/>
                  <a:tailEnd/>
                </a:ln>
              </p:spPr>
              <p:txBody>
                <a:bodyPr/>
                <a:lstStyle/>
                <a:p>
                  <a:endParaRPr lang="en-US"/>
                </a:p>
              </p:txBody>
            </p:sp>
            <p:sp>
              <p:nvSpPr>
                <p:cNvPr id="3648" name="Line 189103"/>
                <p:cNvSpPr>
                  <a:spLocks noChangeAspect="1" noChangeShapeType="1"/>
                </p:cNvSpPr>
                <p:nvPr/>
              </p:nvSpPr>
              <p:spPr bwMode="auto">
                <a:xfrm>
                  <a:off x="-380" y="1497"/>
                  <a:ext cx="6" cy="1"/>
                </a:xfrm>
                <a:prstGeom prst="line">
                  <a:avLst/>
                </a:prstGeom>
                <a:noFill/>
                <a:ln w="12700">
                  <a:solidFill>
                    <a:srgbClr val="FF0000"/>
                  </a:solidFill>
                  <a:round/>
                  <a:headEnd/>
                  <a:tailEnd/>
                </a:ln>
              </p:spPr>
              <p:txBody>
                <a:bodyPr/>
                <a:lstStyle/>
                <a:p>
                  <a:endParaRPr lang="en-US"/>
                </a:p>
              </p:txBody>
            </p:sp>
            <p:sp>
              <p:nvSpPr>
                <p:cNvPr id="3649" name="Line 189104"/>
                <p:cNvSpPr>
                  <a:spLocks noChangeAspect="1" noChangeShapeType="1"/>
                </p:cNvSpPr>
                <p:nvPr/>
              </p:nvSpPr>
              <p:spPr bwMode="auto">
                <a:xfrm>
                  <a:off x="-380" y="645"/>
                  <a:ext cx="1" cy="5"/>
                </a:xfrm>
                <a:prstGeom prst="line">
                  <a:avLst/>
                </a:prstGeom>
                <a:noFill/>
                <a:ln w="12700">
                  <a:solidFill>
                    <a:srgbClr val="FF0000"/>
                  </a:solidFill>
                  <a:round/>
                  <a:headEnd/>
                  <a:tailEnd/>
                </a:ln>
              </p:spPr>
              <p:txBody>
                <a:bodyPr/>
                <a:lstStyle/>
                <a:p>
                  <a:endParaRPr lang="en-US"/>
                </a:p>
              </p:txBody>
            </p:sp>
            <p:sp>
              <p:nvSpPr>
                <p:cNvPr id="3650" name="Line 189105"/>
                <p:cNvSpPr>
                  <a:spLocks noChangeAspect="1" noChangeShapeType="1"/>
                </p:cNvSpPr>
                <p:nvPr/>
              </p:nvSpPr>
              <p:spPr bwMode="auto">
                <a:xfrm>
                  <a:off x="-380" y="1582"/>
                  <a:ext cx="6" cy="1"/>
                </a:xfrm>
                <a:prstGeom prst="line">
                  <a:avLst/>
                </a:prstGeom>
                <a:noFill/>
                <a:ln w="12700">
                  <a:solidFill>
                    <a:srgbClr val="FF0000"/>
                  </a:solidFill>
                  <a:round/>
                  <a:headEnd/>
                  <a:tailEnd/>
                </a:ln>
              </p:spPr>
              <p:txBody>
                <a:bodyPr/>
                <a:lstStyle/>
                <a:p>
                  <a:endParaRPr lang="en-US"/>
                </a:p>
              </p:txBody>
            </p:sp>
            <p:sp>
              <p:nvSpPr>
                <p:cNvPr id="3651" name="Line 189106"/>
                <p:cNvSpPr>
                  <a:spLocks noChangeAspect="1" noChangeShapeType="1"/>
                </p:cNvSpPr>
                <p:nvPr/>
              </p:nvSpPr>
              <p:spPr bwMode="auto">
                <a:xfrm>
                  <a:off x="-380" y="1194"/>
                  <a:ext cx="6" cy="1"/>
                </a:xfrm>
                <a:prstGeom prst="line">
                  <a:avLst/>
                </a:prstGeom>
                <a:noFill/>
                <a:ln w="12700">
                  <a:solidFill>
                    <a:srgbClr val="FF0000"/>
                  </a:solidFill>
                  <a:round/>
                  <a:headEnd/>
                  <a:tailEnd/>
                </a:ln>
              </p:spPr>
              <p:txBody>
                <a:bodyPr/>
                <a:lstStyle/>
                <a:p>
                  <a:endParaRPr lang="en-US"/>
                </a:p>
              </p:txBody>
            </p:sp>
            <p:sp>
              <p:nvSpPr>
                <p:cNvPr id="3652" name="Line 189107"/>
                <p:cNvSpPr>
                  <a:spLocks noChangeAspect="1" noChangeShapeType="1"/>
                </p:cNvSpPr>
                <p:nvPr/>
              </p:nvSpPr>
              <p:spPr bwMode="auto">
                <a:xfrm flipH="1" flipV="1">
                  <a:off x="-386" y="1817"/>
                  <a:ext cx="6" cy="5"/>
                </a:xfrm>
                <a:prstGeom prst="line">
                  <a:avLst/>
                </a:prstGeom>
                <a:noFill/>
                <a:ln w="12700">
                  <a:solidFill>
                    <a:srgbClr val="FF0000"/>
                  </a:solidFill>
                  <a:round/>
                  <a:headEnd/>
                  <a:tailEnd/>
                </a:ln>
              </p:spPr>
              <p:txBody>
                <a:bodyPr/>
                <a:lstStyle/>
                <a:p>
                  <a:endParaRPr lang="en-US"/>
                </a:p>
              </p:txBody>
            </p:sp>
            <p:sp>
              <p:nvSpPr>
                <p:cNvPr id="3653" name="Line 189108"/>
                <p:cNvSpPr>
                  <a:spLocks noChangeAspect="1" noChangeShapeType="1"/>
                </p:cNvSpPr>
                <p:nvPr/>
              </p:nvSpPr>
              <p:spPr bwMode="auto">
                <a:xfrm>
                  <a:off x="-380" y="1564"/>
                  <a:ext cx="6" cy="1"/>
                </a:xfrm>
                <a:prstGeom prst="line">
                  <a:avLst/>
                </a:prstGeom>
                <a:noFill/>
                <a:ln w="12700">
                  <a:solidFill>
                    <a:srgbClr val="FF0000"/>
                  </a:solidFill>
                  <a:round/>
                  <a:headEnd/>
                  <a:tailEnd/>
                </a:ln>
              </p:spPr>
              <p:txBody>
                <a:bodyPr/>
                <a:lstStyle/>
                <a:p>
                  <a:endParaRPr lang="en-US"/>
                </a:p>
              </p:txBody>
            </p:sp>
            <p:sp>
              <p:nvSpPr>
                <p:cNvPr id="3654" name="Line 189109"/>
                <p:cNvSpPr>
                  <a:spLocks noChangeAspect="1" noChangeShapeType="1"/>
                </p:cNvSpPr>
                <p:nvPr/>
              </p:nvSpPr>
              <p:spPr bwMode="auto">
                <a:xfrm>
                  <a:off x="-386" y="1492"/>
                  <a:ext cx="6" cy="1"/>
                </a:xfrm>
                <a:prstGeom prst="line">
                  <a:avLst/>
                </a:prstGeom>
                <a:noFill/>
                <a:ln w="12700">
                  <a:solidFill>
                    <a:srgbClr val="FF0000"/>
                  </a:solidFill>
                  <a:round/>
                  <a:headEnd/>
                  <a:tailEnd/>
                </a:ln>
              </p:spPr>
              <p:txBody>
                <a:bodyPr/>
                <a:lstStyle/>
                <a:p>
                  <a:endParaRPr lang="en-US"/>
                </a:p>
              </p:txBody>
            </p:sp>
            <p:sp>
              <p:nvSpPr>
                <p:cNvPr id="3655" name="Line 189110"/>
                <p:cNvSpPr>
                  <a:spLocks noChangeAspect="1" noChangeShapeType="1"/>
                </p:cNvSpPr>
                <p:nvPr/>
              </p:nvSpPr>
              <p:spPr bwMode="auto">
                <a:xfrm>
                  <a:off x="-386" y="1194"/>
                  <a:ext cx="6" cy="1"/>
                </a:xfrm>
                <a:prstGeom prst="line">
                  <a:avLst/>
                </a:prstGeom>
                <a:noFill/>
                <a:ln w="12700">
                  <a:solidFill>
                    <a:srgbClr val="FF0000"/>
                  </a:solidFill>
                  <a:round/>
                  <a:headEnd/>
                  <a:tailEnd/>
                </a:ln>
              </p:spPr>
              <p:txBody>
                <a:bodyPr/>
                <a:lstStyle/>
                <a:p>
                  <a:endParaRPr lang="en-US"/>
                </a:p>
              </p:txBody>
            </p:sp>
            <p:sp>
              <p:nvSpPr>
                <p:cNvPr id="3656" name="Line 189111"/>
                <p:cNvSpPr>
                  <a:spLocks noChangeAspect="1" noChangeShapeType="1"/>
                </p:cNvSpPr>
                <p:nvPr/>
              </p:nvSpPr>
              <p:spPr bwMode="auto">
                <a:xfrm>
                  <a:off x="-386" y="683"/>
                  <a:ext cx="6" cy="6"/>
                </a:xfrm>
                <a:prstGeom prst="line">
                  <a:avLst/>
                </a:prstGeom>
                <a:noFill/>
                <a:ln w="12700">
                  <a:solidFill>
                    <a:srgbClr val="FF0000"/>
                  </a:solidFill>
                  <a:round/>
                  <a:headEnd/>
                  <a:tailEnd/>
                </a:ln>
              </p:spPr>
              <p:txBody>
                <a:bodyPr/>
                <a:lstStyle/>
                <a:p>
                  <a:endParaRPr lang="en-US"/>
                </a:p>
              </p:txBody>
            </p:sp>
            <p:sp>
              <p:nvSpPr>
                <p:cNvPr id="3657" name="Line 189112"/>
                <p:cNvSpPr>
                  <a:spLocks noChangeAspect="1" noChangeShapeType="1"/>
                </p:cNvSpPr>
                <p:nvPr/>
              </p:nvSpPr>
              <p:spPr bwMode="auto">
                <a:xfrm>
                  <a:off x="-386" y="639"/>
                  <a:ext cx="6" cy="6"/>
                </a:xfrm>
                <a:prstGeom prst="line">
                  <a:avLst/>
                </a:prstGeom>
                <a:noFill/>
                <a:ln w="12700">
                  <a:solidFill>
                    <a:srgbClr val="FF0000"/>
                  </a:solidFill>
                  <a:round/>
                  <a:headEnd/>
                  <a:tailEnd/>
                </a:ln>
              </p:spPr>
              <p:txBody>
                <a:bodyPr/>
                <a:lstStyle/>
                <a:p>
                  <a:endParaRPr lang="en-US"/>
                </a:p>
              </p:txBody>
            </p:sp>
            <p:sp>
              <p:nvSpPr>
                <p:cNvPr id="3658" name="Line 189113"/>
                <p:cNvSpPr>
                  <a:spLocks noChangeAspect="1" noChangeShapeType="1"/>
                </p:cNvSpPr>
                <p:nvPr/>
              </p:nvSpPr>
              <p:spPr bwMode="auto">
                <a:xfrm>
                  <a:off x="-386" y="1194"/>
                  <a:ext cx="6" cy="1"/>
                </a:xfrm>
                <a:prstGeom prst="line">
                  <a:avLst/>
                </a:prstGeom>
                <a:noFill/>
                <a:ln w="12700">
                  <a:solidFill>
                    <a:srgbClr val="FF0000"/>
                  </a:solidFill>
                  <a:round/>
                  <a:headEnd/>
                  <a:tailEnd/>
                </a:ln>
              </p:spPr>
              <p:txBody>
                <a:bodyPr/>
                <a:lstStyle/>
                <a:p>
                  <a:endParaRPr lang="en-US"/>
                </a:p>
              </p:txBody>
            </p:sp>
            <p:sp>
              <p:nvSpPr>
                <p:cNvPr id="3659" name="Line 189114"/>
                <p:cNvSpPr>
                  <a:spLocks noChangeAspect="1" noChangeShapeType="1"/>
                </p:cNvSpPr>
                <p:nvPr/>
              </p:nvSpPr>
              <p:spPr bwMode="auto">
                <a:xfrm>
                  <a:off x="-386" y="1896"/>
                  <a:ext cx="6" cy="1"/>
                </a:xfrm>
                <a:prstGeom prst="line">
                  <a:avLst/>
                </a:prstGeom>
                <a:noFill/>
                <a:ln w="12700">
                  <a:solidFill>
                    <a:srgbClr val="FF0000"/>
                  </a:solidFill>
                  <a:round/>
                  <a:headEnd/>
                  <a:tailEnd/>
                </a:ln>
              </p:spPr>
              <p:txBody>
                <a:bodyPr/>
                <a:lstStyle/>
                <a:p>
                  <a:endParaRPr lang="en-US"/>
                </a:p>
              </p:txBody>
            </p:sp>
            <p:sp>
              <p:nvSpPr>
                <p:cNvPr id="3660" name="Line 189115"/>
                <p:cNvSpPr>
                  <a:spLocks noChangeAspect="1" noChangeShapeType="1"/>
                </p:cNvSpPr>
                <p:nvPr/>
              </p:nvSpPr>
              <p:spPr bwMode="auto">
                <a:xfrm>
                  <a:off x="-386" y="1345"/>
                  <a:ext cx="6" cy="1"/>
                </a:xfrm>
                <a:prstGeom prst="line">
                  <a:avLst/>
                </a:prstGeom>
                <a:noFill/>
                <a:ln w="12700">
                  <a:solidFill>
                    <a:srgbClr val="FF0000"/>
                  </a:solidFill>
                  <a:round/>
                  <a:headEnd/>
                  <a:tailEnd/>
                </a:ln>
              </p:spPr>
              <p:txBody>
                <a:bodyPr/>
                <a:lstStyle/>
                <a:p>
                  <a:endParaRPr lang="en-US"/>
                </a:p>
              </p:txBody>
            </p:sp>
            <p:sp>
              <p:nvSpPr>
                <p:cNvPr id="3661" name="Line 189116"/>
                <p:cNvSpPr>
                  <a:spLocks noChangeAspect="1" noChangeShapeType="1"/>
                </p:cNvSpPr>
                <p:nvPr/>
              </p:nvSpPr>
              <p:spPr bwMode="auto">
                <a:xfrm flipV="1">
                  <a:off x="-386" y="1794"/>
                  <a:ext cx="6" cy="6"/>
                </a:xfrm>
                <a:prstGeom prst="line">
                  <a:avLst/>
                </a:prstGeom>
                <a:noFill/>
                <a:ln w="12700">
                  <a:solidFill>
                    <a:srgbClr val="FF0000"/>
                  </a:solidFill>
                  <a:round/>
                  <a:headEnd/>
                  <a:tailEnd/>
                </a:ln>
              </p:spPr>
              <p:txBody>
                <a:bodyPr/>
                <a:lstStyle/>
                <a:p>
                  <a:endParaRPr lang="en-US"/>
                </a:p>
              </p:txBody>
            </p:sp>
            <p:sp>
              <p:nvSpPr>
                <p:cNvPr id="3662" name="Line 189117"/>
                <p:cNvSpPr>
                  <a:spLocks noChangeAspect="1" noChangeShapeType="1"/>
                </p:cNvSpPr>
                <p:nvPr/>
              </p:nvSpPr>
              <p:spPr bwMode="auto">
                <a:xfrm>
                  <a:off x="-386" y="1840"/>
                  <a:ext cx="6" cy="1"/>
                </a:xfrm>
                <a:prstGeom prst="line">
                  <a:avLst/>
                </a:prstGeom>
                <a:noFill/>
                <a:ln w="12700">
                  <a:solidFill>
                    <a:srgbClr val="FF0000"/>
                  </a:solidFill>
                  <a:round/>
                  <a:headEnd/>
                  <a:tailEnd/>
                </a:ln>
              </p:spPr>
              <p:txBody>
                <a:bodyPr/>
                <a:lstStyle/>
                <a:p>
                  <a:endParaRPr lang="en-US"/>
                </a:p>
              </p:txBody>
            </p:sp>
            <p:sp>
              <p:nvSpPr>
                <p:cNvPr id="3663" name="Line 189118"/>
                <p:cNvSpPr>
                  <a:spLocks noChangeAspect="1" noChangeShapeType="1"/>
                </p:cNvSpPr>
                <p:nvPr/>
              </p:nvSpPr>
              <p:spPr bwMode="auto">
                <a:xfrm>
                  <a:off x="-386" y="1497"/>
                  <a:ext cx="6" cy="1"/>
                </a:xfrm>
                <a:prstGeom prst="line">
                  <a:avLst/>
                </a:prstGeom>
                <a:noFill/>
                <a:ln w="12700">
                  <a:solidFill>
                    <a:srgbClr val="FF0000"/>
                  </a:solidFill>
                  <a:round/>
                  <a:headEnd/>
                  <a:tailEnd/>
                </a:ln>
              </p:spPr>
              <p:txBody>
                <a:bodyPr/>
                <a:lstStyle/>
                <a:p>
                  <a:endParaRPr lang="en-US"/>
                </a:p>
              </p:txBody>
            </p:sp>
            <p:sp>
              <p:nvSpPr>
                <p:cNvPr id="3664" name="Line 189119"/>
                <p:cNvSpPr>
                  <a:spLocks noChangeAspect="1" noChangeShapeType="1"/>
                </p:cNvSpPr>
                <p:nvPr/>
              </p:nvSpPr>
              <p:spPr bwMode="auto">
                <a:xfrm>
                  <a:off x="-386" y="1755"/>
                  <a:ext cx="6" cy="6"/>
                </a:xfrm>
                <a:prstGeom prst="line">
                  <a:avLst/>
                </a:prstGeom>
                <a:noFill/>
                <a:ln w="12700">
                  <a:solidFill>
                    <a:srgbClr val="FF0000"/>
                  </a:solidFill>
                  <a:round/>
                  <a:headEnd/>
                  <a:tailEnd/>
                </a:ln>
              </p:spPr>
              <p:txBody>
                <a:bodyPr/>
                <a:lstStyle/>
                <a:p>
                  <a:endParaRPr lang="en-US"/>
                </a:p>
              </p:txBody>
            </p:sp>
            <p:sp>
              <p:nvSpPr>
                <p:cNvPr id="3665" name="Line 189120"/>
                <p:cNvSpPr>
                  <a:spLocks noChangeAspect="1" noChangeShapeType="1"/>
                </p:cNvSpPr>
                <p:nvPr/>
              </p:nvSpPr>
              <p:spPr bwMode="auto">
                <a:xfrm flipV="1">
                  <a:off x="-386" y="1845"/>
                  <a:ext cx="6" cy="5"/>
                </a:xfrm>
                <a:prstGeom prst="line">
                  <a:avLst/>
                </a:prstGeom>
                <a:noFill/>
                <a:ln w="12700">
                  <a:solidFill>
                    <a:srgbClr val="FF0000"/>
                  </a:solidFill>
                  <a:round/>
                  <a:headEnd/>
                  <a:tailEnd/>
                </a:ln>
              </p:spPr>
              <p:txBody>
                <a:bodyPr/>
                <a:lstStyle/>
                <a:p>
                  <a:endParaRPr lang="en-US"/>
                </a:p>
              </p:txBody>
            </p:sp>
            <p:sp>
              <p:nvSpPr>
                <p:cNvPr id="3666" name="Line 189121"/>
                <p:cNvSpPr>
                  <a:spLocks noChangeAspect="1" noChangeShapeType="1"/>
                </p:cNvSpPr>
                <p:nvPr/>
              </p:nvSpPr>
              <p:spPr bwMode="auto">
                <a:xfrm>
                  <a:off x="-386" y="1576"/>
                  <a:ext cx="6" cy="6"/>
                </a:xfrm>
                <a:prstGeom prst="line">
                  <a:avLst/>
                </a:prstGeom>
                <a:noFill/>
                <a:ln w="12700">
                  <a:solidFill>
                    <a:srgbClr val="FF0000"/>
                  </a:solidFill>
                  <a:round/>
                  <a:headEnd/>
                  <a:tailEnd/>
                </a:ln>
              </p:spPr>
              <p:txBody>
                <a:bodyPr/>
                <a:lstStyle/>
                <a:p>
                  <a:endParaRPr lang="en-US"/>
                </a:p>
              </p:txBody>
            </p:sp>
            <p:sp>
              <p:nvSpPr>
                <p:cNvPr id="3667" name="Line 189122"/>
                <p:cNvSpPr>
                  <a:spLocks noChangeAspect="1" noChangeShapeType="1"/>
                </p:cNvSpPr>
                <p:nvPr/>
              </p:nvSpPr>
              <p:spPr bwMode="auto">
                <a:xfrm>
                  <a:off x="-386" y="678"/>
                  <a:ext cx="1" cy="5"/>
                </a:xfrm>
                <a:prstGeom prst="line">
                  <a:avLst/>
                </a:prstGeom>
                <a:noFill/>
                <a:ln w="12700">
                  <a:solidFill>
                    <a:srgbClr val="FF0000"/>
                  </a:solidFill>
                  <a:round/>
                  <a:headEnd/>
                  <a:tailEnd/>
                </a:ln>
              </p:spPr>
              <p:txBody>
                <a:bodyPr/>
                <a:lstStyle/>
                <a:p>
                  <a:endParaRPr lang="en-US"/>
                </a:p>
              </p:txBody>
            </p:sp>
            <p:sp>
              <p:nvSpPr>
                <p:cNvPr id="3668" name="Line 189123"/>
                <p:cNvSpPr>
                  <a:spLocks noChangeAspect="1" noChangeShapeType="1"/>
                </p:cNvSpPr>
                <p:nvPr/>
              </p:nvSpPr>
              <p:spPr bwMode="auto">
                <a:xfrm flipV="1">
                  <a:off x="-386" y="1492"/>
                  <a:ext cx="1" cy="5"/>
                </a:xfrm>
                <a:prstGeom prst="line">
                  <a:avLst/>
                </a:prstGeom>
                <a:noFill/>
                <a:ln w="12700">
                  <a:solidFill>
                    <a:srgbClr val="FF0000"/>
                  </a:solidFill>
                  <a:round/>
                  <a:headEnd/>
                  <a:tailEnd/>
                </a:ln>
              </p:spPr>
              <p:txBody>
                <a:bodyPr/>
                <a:lstStyle/>
                <a:p>
                  <a:endParaRPr lang="en-US"/>
                </a:p>
              </p:txBody>
            </p:sp>
            <p:sp>
              <p:nvSpPr>
                <p:cNvPr id="3669" name="Line 189124"/>
                <p:cNvSpPr>
                  <a:spLocks noChangeAspect="1" noChangeShapeType="1"/>
                </p:cNvSpPr>
                <p:nvPr/>
              </p:nvSpPr>
              <p:spPr bwMode="auto">
                <a:xfrm>
                  <a:off x="-386" y="1250"/>
                  <a:ext cx="6" cy="6"/>
                </a:xfrm>
                <a:prstGeom prst="line">
                  <a:avLst/>
                </a:prstGeom>
                <a:noFill/>
                <a:ln w="12700">
                  <a:solidFill>
                    <a:srgbClr val="FF0000"/>
                  </a:solidFill>
                  <a:round/>
                  <a:headEnd/>
                  <a:tailEnd/>
                </a:ln>
              </p:spPr>
              <p:txBody>
                <a:bodyPr/>
                <a:lstStyle/>
                <a:p>
                  <a:endParaRPr lang="en-US"/>
                </a:p>
              </p:txBody>
            </p:sp>
            <p:sp>
              <p:nvSpPr>
                <p:cNvPr id="3670" name="Line 189125"/>
                <p:cNvSpPr>
                  <a:spLocks noChangeAspect="1" noChangeShapeType="1"/>
                </p:cNvSpPr>
                <p:nvPr/>
              </p:nvSpPr>
              <p:spPr bwMode="auto">
                <a:xfrm>
                  <a:off x="-386" y="1188"/>
                  <a:ext cx="1" cy="6"/>
                </a:xfrm>
                <a:prstGeom prst="line">
                  <a:avLst/>
                </a:prstGeom>
                <a:noFill/>
                <a:ln w="12700">
                  <a:solidFill>
                    <a:srgbClr val="FF0000"/>
                  </a:solidFill>
                  <a:round/>
                  <a:headEnd/>
                  <a:tailEnd/>
                </a:ln>
              </p:spPr>
              <p:txBody>
                <a:bodyPr/>
                <a:lstStyle/>
                <a:p>
                  <a:endParaRPr lang="en-US"/>
                </a:p>
              </p:txBody>
            </p:sp>
            <p:sp>
              <p:nvSpPr>
                <p:cNvPr id="3671" name="Line 189126"/>
                <p:cNvSpPr>
                  <a:spLocks noChangeAspect="1" noChangeShapeType="1"/>
                </p:cNvSpPr>
                <p:nvPr/>
              </p:nvSpPr>
              <p:spPr bwMode="auto">
                <a:xfrm flipV="1">
                  <a:off x="-386" y="1800"/>
                  <a:ext cx="1" cy="6"/>
                </a:xfrm>
                <a:prstGeom prst="line">
                  <a:avLst/>
                </a:prstGeom>
                <a:noFill/>
                <a:ln w="12700">
                  <a:solidFill>
                    <a:srgbClr val="FF0000"/>
                  </a:solidFill>
                  <a:round/>
                  <a:headEnd/>
                  <a:tailEnd/>
                </a:ln>
              </p:spPr>
              <p:txBody>
                <a:bodyPr/>
                <a:lstStyle/>
                <a:p>
                  <a:endParaRPr lang="en-US"/>
                </a:p>
              </p:txBody>
            </p:sp>
            <p:sp>
              <p:nvSpPr>
                <p:cNvPr id="3672" name="Line 189127"/>
                <p:cNvSpPr>
                  <a:spLocks noChangeAspect="1" noChangeShapeType="1"/>
                </p:cNvSpPr>
                <p:nvPr/>
              </p:nvSpPr>
              <p:spPr bwMode="auto">
                <a:xfrm flipV="1">
                  <a:off x="-386" y="1811"/>
                  <a:ext cx="1" cy="6"/>
                </a:xfrm>
                <a:prstGeom prst="line">
                  <a:avLst/>
                </a:prstGeom>
                <a:noFill/>
                <a:ln w="12700">
                  <a:solidFill>
                    <a:srgbClr val="FF0000"/>
                  </a:solidFill>
                  <a:round/>
                  <a:headEnd/>
                  <a:tailEnd/>
                </a:ln>
              </p:spPr>
              <p:txBody>
                <a:bodyPr/>
                <a:lstStyle/>
                <a:p>
                  <a:endParaRPr lang="en-US"/>
                </a:p>
              </p:txBody>
            </p:sp>
            <p:sp>
              <p:nvSpPr>
                <p:cNvPr id="3673" name="Line 189128"/>
                <p:cNvSpPr>
                  <a:spLocks noChangeAspect="1" noChangeShapeType="1"/>
                </p:cNvSpPr>
                <p:nvPr/>
              </p:nvSpPr>
              <p:spPr bwMode="auto">
                <a:xfrm>
                  <a:off x="-386" y="1598"/>
                  <a:ext cx="6" cy="1"/>
                </a:xfrm>
                <a:prstGeom prst="line">
                  <a:avLst/>
                </a:prstGeom>
                <a:noFill/>
                <a:ln w="12700">
                  <a:solidFill>
                    <a:srgbClr val="FF0000"/>
                  </a:solidFill>
                  <a:round/>
                  <a:headEnd/>
                  <a:tailEnd/>
                </a:ln>
              </p:spPr>
              <p:txBody>
                <a:bodyPr/>
                <a:lstStyle/>
                <a:p>
                  <a:endParaRPr lang="en-US"/>
                </a:p>
              </p:txBody>
            </p:sp>
            <p:sp>
              <p:nvSpPr>
                <p:cNvPr id="3674" name="Line 189129"/>
                <p:cNvSpPr>
                  <a:spLocks noChangeAspect="1" noChangeShapeType="1"/>
                </p:cNvSpPr>
                <p:nvPr/>
              </p:nvSpPr>
              <p:spPr bwMode="auto">
                <a:xfrm>
                  <a:off x="-386" y="1721"/>
                  <a:ext cx="6" cy="1"/>
                </a:xfrm>
                <a:prstGeom prst="line">
                  <a:avLst/>
                </a:prstGeom>
                <a:noFill/>
                <a:ln w="12700">
                  <a:solidFill>
                    <a:srgbClr val="FF0000"/>
                  </a:solidFill>
                  <a:round/>
                  <a:headEnd/>
                  <a:tailEnd/>
                </a:ln>
              </p:spPr>
              <p:txBody>
                <a:bodyPr/>
                <a:lstStyle/>
                <a:p>
                  <a:endParaRPr lang="en-US"/>
                </a:p>
              </p:txBody>
            </p:sp>
            <p:sp>
              <p:nvSpPr>
                <p:cNvPr id="3675" name="Line 189130"/>
                <p:cNvSpPr>
                  <a:spLocks noChangeAspect="1" noChangeShapeType="1"/>
                </p:cNvSpPr>
                <p:nvPr/>
              </p:nvSpPr>
              <p:spPr bwMode="auto">
                <a:xfrm flipV="1">
                  <a:off x="-386" y="1806"/>
                  <a:ext cx="1" cy="5"/>
                </a:xfrm>
                <a:prstGeom prst="line">
                  <a:avLst/>
                </a:prstGeom>
                <a:noFill/>
                <a:ln w="12700">
                  <a:solidFill>
                    <a:srgbClr val="FF0000"/>
                  </a:solidFill>
                  <a:round/>
                  <a:headEnd/>
                  <a:tailEnd/>
                </a:ln>
              </p:spPr>
              <p:txBody>
                <a:bodyPr/>
                <a:lstStyle/>
                <a:p>
                  <a:endParaRPr lang="en-US"/>
                </a:p>
              </p:txBody>
            </p:sp>
            <p:sp>
              <p:nvSpPr>
                <p:cNvPr id="3676" name="Line 189131"/>
                <p:cNvSpPr>
                  <a:spLocks noChangeAspect="1" noChangeShapeType="1"/>
                </p:cNvSpPr>
                <p:nvPr/>
              </p:nvSpPr>
              <p:spPr bwMode="auto">
                <a:xfrm flipV="1">
                  <a:off x="-386" y="1806"/>
                  <a:ext cx="6" cy="5"/>
                </a:xfrm>
                <a:prstGeom prst="line">
                  <a:avLst/>
                </a:prstGeom>
                <a:noFill/>
                <a:ln w="12700">
                  <a:solidFill>
                    <a:srgbClr val="FF0000"/>
                  </a:solidFill>
                  <a:round/>
                  <a:headEnd/>
                  <a:tailEnd/>
                </a:ln>
              </p:spPr>
              <p:txBody>
                <a:bodyPr/>
                <a:lstStyle/>
                <a:p>
                  <a:endParaRPr lang="en-US"/>
                </a:p>
              </p:txBody>
            </p:sp>
            <p:sp>
              <p:nvSpPr>
                <p:cNvPr id="3677" name="Line 189132"/>
                <p:cNvSpPr>
                  <a:spLocks noChangeAspect="1" noChangeShapeType="1"/>
                </p:cNvSpPr>
                <p:nvPr/>
              </p:nvSpPr>
              <p:spPr bwMode="auto">
                <a:xfrm flipV="1">
                  <a:off x="-386" y="1194"/>
                  <a:ext cx="1" cy="6"/>
                </a:xfrm>
                <a:prstGeom prst="line">
                  <a:avLst/>
                </a:prstGeom>
                <a:noFill/>
                <a:ln w="12700">
                  <a:solidFill>
                    <a:srgbClr val="FF0000"/>
                  </a:solidFill>
                  <a:round/>
                  <a:headEnd/>
                  <a:tailEnd/>
                </a:ln>
              </p:spPr>
              <p:txBody>
                <a:bodyPr/>
                <a:lstStyle/>
                <a:p>
                  <a:endParaRPr lang="en-US"/>
                </a:p>
              </p:txBody>
            </p:sp>
            <p:sp>
              <p:nvSpPr>
                <p:cNvPr id="3678" name="Line 189133"/>
                <p:cNvSpPr>
                  <a:spLocks noChangeAspect="1" noChangeShapeType="1"/>
                </p:cNvSpPr>
                <p:nvPr/>
              </p:nvSpPr>
              <p:spPr bwMode="auto">
                <a:xfrm>
                  <a:off x="-386" y="633"/>
                  <a:ext cx="1" cy="6"/>
                </a:xfrm>
                <a:prstGeom prst="line">
                  <a:avLst/>
                </a:prstGeom>
                <a:noFill/>
                <a:ln w="12700">
                  <a:solidFill>
                    <a:srgbClr val="FF0000"/>
                  </a:solidFill>
                  <a:round/>
                  <a:headEnd/>
                  <a:tailEnd/>
                </a:ln>
              </p:spPr>
              <p:txBody>
                <a:bodyPr/>
                <a:lstStyle/>
                <a:p>
                  <a:endParaRPr lang="en-US"/>
                </a:p>
              </p:txBody>
            </p:sp>
            <p:sp>
              <p:nvSpPr>
                <p:cNvPr id="3679" name="Line 189134"/>
                <p:cNvSpPr>
                  <a:spLocks noChangeAspect="1" noChangeShapeType="1"/>
                </p:cNvSpPr>
                <p:nvPr/>
              </p:nvSpPr>
              <p:spPr bwMode="auto">
                <a:xfrm>
                  <a:off x="-386" y="673"/>
                  <a:ext cx="1" cy="5"/>
                </a:xfrm>
                <a:prstGeom prst="line">
                  <a:avLst/>
                </a:prstGeom>
                <a:noFill/>
                <a:ln w="12700">
                  <a:solidFill>
                    <a:srgbClr val="FF0000"/>
                  </a:solidFill>
                  <a:round/>
                  <a:headEnd/>
                  <a:tailEnd/>
                </a:ln>
              </p:spPr>
              <p:txBody>
                <a:bodyPr/>
                <a:lstStyle/>
                <a:p>
                  <a:endParaRPr lang="en-US"/>
                </a:p>
              </p:txBody>
            </p:sp>
            <p:sp>
              <p:nvSpPr>
                <p:cNvPr id="3680" name="Line 189135"/>
                <p:cNvSpPr>
                  <a:spLocks noChangeAspect="1" noChangeShapeType="1"/>
                </p:cNvSpPr>
                <p:nvPr/>
              </p:nvSpPr>
              <p:spPr bwMode="auto">
                <a:xfrm>
                  <a:off x="-386" y="1564"/>
                  <a:ext cx="6" cy="1"/>
                </a:xfrm>
                <a:prstGeom prst="line">
                  <a:avLst/>
                </a:prstGeom>
                <a:noFill/>
                <a:ln w="12700">
                  <a:solidFill>
                    <a:srgbClr val="FF0000"/>
                  </a:solidFill>
                  <a:round/>
                  <a:headEnd/>
                  <a:tailEnd/>
                </a:ln>
              </p:spPr>
              <p:txBody>
                <a:bodyPr/>
                <a:lstStyle/>
                <a:p>
                  <a:endParaRPr lang="en-US"/>
                </a:p>
              </p:txBody>
            </p:sp>
            <p:sp>
              <p:nvSpPr>
                <p:cNvPr id="3681" name="Line 189136"/>
                <p:cNvSpPr>
                  <a:spLocks noChangeAspect="1" noChangeShapeType="1"/>
                </p:cNvSpPr>
                <p:nvPr/>
              </p:nvSpPr>
              <p:spPr bwMode="auto">
                <a:xfrm>
                  <a:off x="-392" y="1492"/>
                  <a:ext cx="6" cy="5"/>
                </a:xfrm>
                <a:prstGeom prst="line">
                  <a:avLst/>
                </a:prstGeom>
                <a:noFill/>
                <a:ln w="12700">
                  <a:solidFill>
                    <a:srgbClr val="FF0000"/>
                  </a:solidFill>
                  <a:round/>
                  <a:headEnd/>
                  <a:tailEnd/>
                </a:ln>
              </p:spPr>
              <p:txBody>
                <a:bodyPr/>
                <a:lstStyle/>
                <a:p>
                  <a:endParaRPr lang="en-US"/>
                </a:p>
              </p:txBody>
            </p:sp>
            <p:sp>
              <p:nvSpPr>
                <p:cNvPr id="3682" name="Line 189137"/>
                <p:cNvSpPr>
                  <a:spLocks noChangeAspect="1" noChangeShapeType="1"/>
                </p:cNvSpPr>
                <p:nvPr/>
              </p:nvSpPr>
              <p:spPr bwMode="auto">
                <a:xfrm>
                  <a:off x="-392" y="1250"/>
                  <a:ext cx="6" cy="1"/>
                </a:xfrm>
                <a:prstGeom prst="line">
                  <a:avLst/>
                </a:prstGeom>
                <a:noFill/>
                <a:ln w="12700">
                  <a:solidFill>
                    <a:srgbClr val="FF0000"/>
                  </a:solidFill>
                  <a:round/>
                  <a:headEnd/>
                  <a:tailEnd/>
                </a:ln>
              </p:spPr>
              <p:txBody>
                <a:bodyPr/>
                <a:lstStyle/>
                <a:p>
                  <a:endParaRPr lang="en-US"/>
                </a:p>
              </p:txBody>
            </p:sp>
            <p:sp>
              <p:nvSpPr>
                <p:cNvPr id="3683" name="Line 189138"/>
                <p:cNvSpPr>
                  <a:spLocks noChangeAspect="1" noChangeShapeType="1"/>
                </p:cNvSpPr>
                <p:nvPr/>
              </p:nvSpPr>
              <p:spPr bwMode="auto">
                <a:xfrm flipV="1">
                  <a:off x="-392" y="1840"/>
                  <a:ext cx="6" cy="5"/>
                </a:xfrm>
                <a:prstGeom prst="line">
                  <a:avLst/>
                </a:prstGeom>
                <a:noFill/>
                <a:ln w="12700">
                  <a:solidFill>
                    <a:srgbClr val="FF0000"/>
                  </a:solidFill>
                  <a:round/>
                  <a:headEnd/>
                  <a:tailEnd/>
                </a:ln>
              </p:spPr>
              <p:txBody>
                <a:bodyPr/>
                <a:lstStyle/>
                <a:p>
                  <a:endParaRPr lang="en-US"/>
                </a:p>
              </p:txBody>
            </p:sp>
            <p:sp>
              <p:nvSpPr>
                <p:cNvPr id="3684" name="Line 189139"/>
                <p:cNvSpPr>
                  <a:spLocks noChangeAspect="1" noChangeShapeType="1"/>
                </p:cNvSpPr>
                <p:nvPr/>
              </p:nvSpPr>
              <p:spPr bwMode="auto">
                <a:xfrm>
                  <a:off x="-392" y="628"/>
                  <a:ext cx="6" cy="5"/>
                </a:xfrm>
                <a:prstGeom prst="line">
                  <a:avLst/>
                </a:prstGeom>
                <a:noFill/>
                <a:ln w="12700">
                  <a:solidFill>
                    <a:srgbClr val="FF0000"/>
                  </a:solidFill>
                  <a:round/>
                  <a:headEnd/>
                  <a:tailEnd/>
                </a:ln>
              </p:spPr>
              <p:txBody>
                <a:bodyPr/>
                <a:lstStyle/>
                <a:p>
                  <a:endParaRPr lang="en-US"/>
                </a:p>
              </p:txBody>
            </p:sp>
            <p:sp>
              <p:nvSpPr>
                <p:cNvPr id="3685" name="Line 189140"/>
                <p:cNvSpPr>
                  <a:spLocks noChangeAspect="1" noChangeShapeType="1"/>
                </p:cNvSpPr>
                <p:nvPr/>
              </p:nvSpPr>
              <p:spPr bwMode="auto">
                <a:xfrm>
                  <a:off x="-392" y="1576"/>
                  <a:ext cx="6" cy="1"/>
                </a:xfrm>
                <a:prstGeom prst="line">
                  <a:avLst/>
                </a:prstGeom>
                <a:noFill/>
                <a:ln w="12700">
                  <a:solidFill>
                    <a:srgbClr val="FF0000"/>
                  </a:solidFill>
                  <a:round/>
                  <a:headEnd/>
                  <a:tailEnd/>
                </a:ln>
              </p:spPr>
              <p:txBody>
                <a:bodyPr/>
                <a:lstStyle/>
                <a:p>
                  <a:endParaRPr lang="en-US"/>
                </a:p>
              </p:txBody>
            </p:sp>
            <p:sp>
              <p:nvSpPr>
                <p:cNvPr id="3686" name="Line 189141"/>
                <p:cNvSpPr>
                  <a:spLocks noChangeAspect="1" noChangeShapeType="1"/>
                </p:cNvSpPr>
                <p:nvPr/>
              </p:nvSpPr>
              <p:spPr bwMode="auto">
                <a:xfrm>
                  <a:off x="-392" y="667"/>
                  <a:ext cx="6" cy="6"/>
                </a:xfrm>
                <a:prstGeom prst="line">
                  <a:avLst/>
                </a:prstGeom>
                <a:noFill/>
                <a:ln w="12700">
                  <a:solidFill>
                    <a:srgbClr val="FF0000"/>
                  </a:solidFill>
                  <a:round/>
                  <a:headEnd/>
                  <a:tailEnd/>
                </a:ln>
              </p:spPr>
              <p:txBody>
                <a:bodyPr/>
                <a:lstStyle/>
                <a:p>
                  <a:endParaRPr lang="en-US"/>
                </a:p>
              </p:txBody>
            </p:sp>
            <p:sp>
              <p:nvSpPr>
                <p:cNvPr id="3687" name="Line 189142"/>
                <p:cNvSpPr>
                  <a:spLocks noChangeAspect="1" noChangeShapeType="1"/>
                </p:cNvSpPr>
                <p:nvPr/>
              </p:nvSpPr>
              <p:spPr bwMode="auto">
                <a:xfrm>
                  <a:off x="-392" y="1755"/>
                  <a:ext cx="6" cy="1"/>
                </a:xfrm>
                <a:prstGeom prst="line">
                  <a:avLst/>
                </a:prstGeom>
                <a:noFill/>
                <a:ln w="12700">
                  <a:solidFill>
                    <a:srgbClr val="FF0000"/>
                  </a:solidFill>
                  <a:round/>
                  <a:headEnd/>
                  <a:tailEnd/>
                </a:ln>
              </p:spPr>
              <p:txBody>
                <a:bodyPr/>
                <a:lstStyle/>
                <a:p>
                  <a:endParaRPr lang="en-US"/>
                </a:p>
              </p:txBody>
            </p:sp>
            <p:sp>
              <p:nvSpPr>
                <p:cNvPr id="3688" name="Line 189143"/>
                <p:cNvSpPr>
                  <a:spLocks noChangeAspect="1" noChangeShapeType="1"/>
                </p:cNvSpPr>
                <p:nvPr/>
              </p:nvSpPr>
              <p:spPr bwMode="auto">
                <a:xfrm>
                  <a:off x="-392" y="1183"/>
                  <a:ext cx="6" cy="5"/>
                </a:xfrm>
                <a:prstGeom prst="line">
                  <a:avLst/>
                </a:prstGeom>
                <a:noFill/>
                <a:ln w="12700">
                  <a:solidFill>
                    <a:srgbClr val="FF0000"/>
                  </a:solidFill>
                  <a:round/>
                  <a:headEnd/>
                  <a:tailEnd/>
                </a:ln>
              </p:spPr>
              <p:txBody>
                <a:bodyPr/>
                <a:lstStyle/>
                <a:p>
                  <a:endParaRPr lang="en-US"/>
                </a:p>
              </p:txBody>
            </p:sp>
            <p:sp>
              <p:nvSpPr>
                <p:cNvPr id="3689" name="Line 189144"/>
                <p:cNvSpPr>
                  <a:spLocks noChangeAspect="1" noChangeShapeType="1"/>
                </p:cNvSpPr>
                <p:nvPr/>
              </p:nvSpPr>
              <p:spPr bwMode="auto">
                <a:xfrm flipV="1">
                  <a:off x="-392" y="1850"/>
                  <a:ext cx="6" cy="6"/>
                </a:xfrm>
                <a:prstGeom prst="line">
                  <a:avLst/>
                </a:prstGeom>
                <a:noFill/>
                <a:ln w="12700">
                  <a:solidFill>
                    <a:srgbClr val="FF0000"/>
                  </a:solidFill>
                  <a:round/>
                  <a:headEnd/>
                  <a:tailEnd/>
                </a:ln>
              </p:spPr>
              <p:txBody>
                <a:bodyPr/>
                <a:lstStyle/>
                <a:p>
                  <a:endParaRPr lang="en-US"/>
                </a:p>
              </p:txBody>
            </p:sp>
            <p:sp>
              <p:nvSpPr>
                <p:cNvPr id="3690" name="Line 189145"/>
                <p:cNvSpPr>
                  <a:spLocks noChangeAspect="1" noChangeShapeType="1"/>
                </p:cNvSpPr>
                <p:nvPr/>
              </p:nvSpPr>
              <p:spPr bwMode="auto">
                <a:xfrm>
                  <a:off x="-392" y="1896"/>
                  <a:ext cx="6" cy="1"/>
                </a:xfrm>
                <a:prstGeom prst="line">
                  <a:avLst/>
                </a:prstGeom>
                <a:noFill/>
                <a:ln w="12700">
                  <a:solidFill>
                    <a:srgbClr val="FF0000"/>
                  </a:solidFill>
                  <a:round/>
                  <a:headEnd/>
                  <a:tailEnd/>
                </a:ln>
              </p:spPr>
              <p:txBody>
                <a:bodyPr/>
                <a:lstStyle/>
                <a:p>
                  <a:endParaRPr lang="en-US"/>
                </a:p>
              </p:txBody>
            </p:sp>
            <p:sp>
              <p:nvSpPr>
                <p:cNvPr id="3691" name="Line 189146"/>
                <p:cNvSpPr>
                  <a:spLocks noChangeAspect="1" noChangeShapeType="1"/>
                </p:cNvSpPr>
                <p:nvPr/>
              </p:nvSpPr>
              <p:spPr bwMode="auto">
                <a:xfrm>
                  <a:off x="-392" y="1721"/>
                  <a:ext cx="6" cy="1"/>
                </a:xfrm>
                <a:prstGeom prst="line">
                  <a:avLst/>
                </a:prstGeom>
                <a:noFill/>
                <a:ln w="12700">
                  <a:solidFill>
                    <a:srgbClr val="FF0000"/>
                  </a:solidFill>
                  <a:round/>
                  <a:headEnd/>
                  <a:tailEnd/>
                </a:ln>
              </p:spPr>
              <p:txBody>
                <a:bodyPr/>
                <a:lstStyle/>
                <a:p>
                  <a:endParaRPr lang="en-US"/>
                </a:p>
              </p:txBody>
            </p:sp>
            <p:sp>
              <p:nvSpPr>
                <p:cNvPr id="3692" name="Line 189147"/>
                <p:cNvSpPr>
                  <a:spLocks noChangeAspect="1" noChangeShapeType="1"/>
                </p:cNvSpPr>
                <p:nvPr/>
              </p:nvSpPr>
              <p:spPr bwMode="auto">
                <a:xfrm>
                  <a:off x="-392" y="1811"/>
                  <a:ext cx="6" cy="1"/>
                </a:xfrm>
                <a:prstGeom prst="line">
                  <a:avLst/>
                </a:prstGeom>
                <a:noFill/>
                <a:ln w="12700">
                  <a:solidFill>
                    <a:srgbClr val="FF0000"/>
                  </a:solidFill>
                  <a:round/>
                  <a:headEnd/>
                  <a:tailEnd/>
                </a:ln>
              </p:spPr>
              <p:txBody>
                <a:bodyPr/>
                <a:lstStyle/>
                <a:p>
                  <a:endParaRPr lang="en-US"/>
                </a:p>
              </p:txBody>
            </p:sp>
            <p:sp>
              <p:nvSpPr>
                <p:cNvPr id="3693" name="Line 189148"/>
                <p:cNvSpPr>
                  <a:spLocks noChangeAspect="1" noChangeShapeType="1"/>
                </p:cNvSpPr>
                <p:nvPr/>
              </p:nvSpPr>
              <p:spPr bwMode="auto">
                <a:xfrm flipV="1">
                  <a:off x="-392" y="1598"/>
                  <a:ext cx="6" cy="6"/>
                </a:xfrm>
                <a:prstGeom prst="line">
                  <a:avLst/>
                </a:prstGeom>
                <a:noFill/>
                <a:ln w="12700">
                  <a:solidFill>
                    <a:srgbClr val="FF0000"/>
                  </a:solidFill>
                  <a:round/>
                  <a:headEnd/>
                  <a:tailEnd/>
                </a:ln>
              </p:spPr>
              <p:txBody>
                <a:bodyPr/>
                <a:lstStyle/>
                <a:p>
                  <a:endParaRPr lang="en-US"/>
                </a:p>
              </p:txBody>
            </p:sp>
            <p:sp>
              <p:nvSpPr>
                <p:cNvPr id="3694" name="Line 189149"/>
                <p:cNvSpPr>
                  <a:spLocks noChangeAspect="1" noChangeShapeType="1"/>
                </p:cNvSpPr>
                <p:nvPr/>
              </p:nvSpPr>
              <p:spPr bwMode="auto">
                <a:xfrm>
                  <a:off x="-392" y="1340"/>
                  <a:ext cx="6" cy="5"/>
                </a:xfrm>
                <a:prstGeom prst="line">
                  <a:avLst/>
                </a:prstGeom>
                <a:noFill/>
                <a:ln w="12700">
                  <a:solidFill>
                    <a:srgbClr val="FF0000"/>
                  </a:solidFill>
                  <a:round/>
                  <a:headEnd/>
                  <a:tailEnd/>
                </a:ln>
              </p:spPr>
              <p:txBody>
                <a:bodyPr/>
                <a:lstStyle/>
                <a:p>
                  <a:endParaRPr lang="en-US"/>
                </a:p>
              </p:txBody>
            </p:sp>
            <p:sp>
              <p:nvSpPr>
                <p:cNvPr id="3695" name="Line 189150"/>
                <p:cNvSpPr>
                  <a:spLocks noChangeAspect="1" noChangeShapeType="1"/>
                </p:cNvSpPr>
                <p:nvPr/>
              </p:nvSpPr>
              <p:spPr bwMode="auto">
                <a:xfrm>
                  <a:off x="-392" y="1564"/>
                  <a:ext cx="6" cy="1"/>
                </a:xfrm>
                <a:prstGeom prst="line">
                  <a:avLst/>
                </a:prstGeom>
                <a:noFill/>
                <a:ln w="12700">
                  <a:solidFill>
                    <a:srgbClr val="FF0000"/>
                  </a:solidFill>
                  <a:round/>
                  <a:headEnd/>
                  <a:tailEnd/>
                </a:ln>
              </p:spPr>
              <p:txBody>
                <a:bodyPr/>
                <a:lstStyle/>
                <a:p>
                  <a:endParaRPr lang="en-US"/>
                </a:p>
              </p:txBody>
            </p:sp>
            <p:sp>
              <p:nvSpPr>
                <p:cNvPr id="3696" name="Line 189151"/>
                <p:cNvSpPr>
                  <a:spLocks noChangeAspect="1" noChangeShapeType="1"/>
                </p:cNvSpPr>
                <p:nvPr/>
              </p:nvSpPr>
              <p:spPr bwMode="auto">
                <a:xfrm>
                  <a:off x="-392" y="1244"/>
                  <a:ext cx="1" cy="6"/>
                </a:xfrm>
                <a:prstGeom prst="line">
                  <a:avLst/>
                </a:prstGeom>
                <a:noFill/>
                <a:ln w="12700">
                  <a:solidFill>
                    <a:srgbClr val="FF0000"/>
                  </a:solidFill>
                  <a:round/>
                  <a:headEnd/>
                  <a:tailEnd/>
                </a:ln>
              </p:spPr>
              <p:txBody>
                <a:bodyPr/>
                <a:lstStyle/>
                <a:p>
                  <a:endParaRPr lang="en-US"/>
                </a:p>
              </p:txBody>
            </p:sp>
            <p:sp>
              <p:nvSpPr>
                <p:cNvPr id="3697" name="Line 189152"/>
                <p:cNvSpPr>
                  <a:spLocks noChangeAspect="1" noChangeShapeType="1"/>
                </p:cNvSpPr>
                <p:nvPr/>
              </p:nvSpPr>
              <p:spPr bwMode="auto">
                <a:xfrm>
                  <a:off x="-392" y="1200"/>
                  <a:ext cx="6" cy="1"/>
                </a:xfrm>
                <a:prstGeom prst="line">
                  <a:avLst/>
                </a:prstGeom>
                <a:noFill/>
                <a:ln w="12700">
                  <a:solidFill>
                    <a:srgbClr val="FF0000"/>
                  </a:solidFill>
                  <a:round/>
                  <a:headEnd/>
                  <a:tailEnd/>
                </a:ln>
              </p:spPr>
              <p:txBody>
                <a:bodyPr/>
                <a:lstStyle/>
                <a:p>
                  <a:endParaRPr lang="en-US"/>
                </a:p>
              </p:txBody>
            </p:sp>
            <p:sp>
              <p:nvSpPr>
                <p:cNvPr id="3698" name="Line 189153"/>
                <p:cNvSpPr>
                  <a:spLocks noChangeAspect="1" noChangeShapeType="1"/>
                </p:cNvSpPr>
                <p:nvPr/>
              </p:nvSpPr>
              <p:spPr bwMode="auto">
                <a:xfrm flipV="1">
                  <a:off x="-392" y="1856"/>
                  <a:ext cx="1" cy="6"/>
                </a:xfrm>
                <a:prstGeom prst="line">
                  <a:avLst/>
                </a:prstGeom>
                <a:noFill/>
                <a:ln w="12700">
                  <a:solidFill>
                    <a:srgbClr val="FF0000"/>
                  </a:solidFill>
                  <a:round/>
                  <a:headEnd/>
                  <a:tailEnd/>
                </a:ln>
              </p:spPr>
              <p:txBody>
                <a:bodyPr/>
                <a:lstStyle/>
                <a:p>
                  <a:endParaRPr lang="en-US"/>
                </a:p>
              </p:txBody>
            </p:sp>
            <p:sp>
              <p:nvSpPr>
                <p:cNvPr id="3699" name="Line 189154"/>
                <p:cNvSpPr>
                  <a:spLocks noChangeAspect="1" noChangeShapeType="1"/>
                </p:cNvSpPr>
                <p:nvPr/>
              </p:nvSpPr>
              <p:spPr bwMode="auto">
                <a:xfrm>
                  <a:off x="-392" y="1570"/>
                  <a:ext cx="1" cy="6"/>
                </a:xfrm>
                <a:prstGeom prst="line">
                  <a:avLst/>
                </a:prstGeom>
                <a:noFill/>
                <a:ln w="12700">
                  <a:solidFill>
                    <a:srgbClr val="FF0000"/>
                  </a:solidFill>
                  <a:round/>
                  <a:headEnd/>
                  <a:tailEnd/>
                </a:ln>
              </p:spPr>
              <p:txBody>
                <a:bodyPr/>
                <a:lstStyle/>
                <a:p>
                  <a:endParaRPr lang="en-US"/>
                </a:p>
              </p:txBody>
            </p:sp>
            <p:sp>
              <p:nvSpPr>
                <p:cNvPr id="3700" name="Line 189155"/>
                <p:cNvSpPr>
                  <a:spLocks noChangeAspect="1" noChangeShapeType="1"/>
                </p:cNvSpPr>
                <p:nvPr/>
              </p:nvSpPr>
              <p:spPr bwMode="auto">
                <a:xfrm>
                  <a:off x="-397" y="655"/>
                  <a:ext cx="5" cy="12"/>
                </a:xfrm>
                <a:prstGeom prst="line">
                  <a:avLst/>
                </a:prstGeom>
                <a:noFill/>
                <a:ln w="12700">
                  <a:solidFill>
                    <a:srgbClr val="FF0000"/>
                  </a:solidFill>
                  <a:round/>
                  <a:headEnd/>
                  <a:tailEnd/>
                </a:ln>
              </p:spPr>
              <p:txBody>
                <a:bodyPr/>
                <a:lstStyle/>
                <a:p>
                  <a:endParaRPr lang="en-US"/>
                </a:p>
              </p:txBody>
            </p:sp>
            <p:sp>
              <p:nvSpPr>
                <p:cNvPr id="3701" name="Line 189156"/>
                <p:cNvSpPr>
                  <a:spLocks noChangeAspect="1" noChangeShapeType="1"/>
                </p:cNvSpPr>
                <p:nvPr/>
              </p:nvSpPr>
              <p:spPr bwMode="auto">
                <a:xfrm>
                  <a:off x="-397" y="1183"/>
                  <a:ext cx="5" cy="1"/>
                </a:xfrm>
                <a:prstGeom prst="line">
                  <a:avLst/>
                </a:prstGeom>
                <a:noFill/>
                <a:ln w="12700">
                  <a:solidFill>
                    <a:srgbClr val="FF0000"/>
                  </a:solidFill>
                  <a:round/>
                  <a:headEnd/>
                  <a:tailEnd/>
                </a:ln>
              </p:spPr>
              <p:txBody>
                <a:bodyPr/>
                <a:lstStyle/>
                <a:p>
                  <a:endParaRPr lang="en-US"/>
                </a:p>
              </p:txBody>
            </p:sp>
            <p:sp>
              <p:nvSpPr>
                <p:cNvPr id="3702" name="Line 189157"/>
                <p:cNvSpPr>
                  <a:spLocks noChangeAspect="1" noChangeShapeType="1"/>
                </p:cNvSpPr>
                <p:nvPr/>
              </p:nvSpPr>
              <p:spPr bwMode="auto">
                <a:xfrm flipV="1">
                  <a:off x="-397" y="1896"/>
                  <a:ext cx="5" cy="5"/>
                </a:xfrm>
                <a:prstGeom prst="line">
                  <a:avLst/>
                </a:prstGeom>
                <a:noFill/>
                <a:ln w="12700">
                  <a:solidFill>
                    <a:srgbClr val="FF0000"/>
                  </a:solidFill>
                  <a:round/>
                  <a:headEnd/>
                  <a:tailEnd/>
                </a:ln>
              </p:spPr>
              <p:txBody>
                <a:bodyPr/>
                <a:lstStyle/>
                <a:p>
                  <a:endParaRPr lang="en-US"/>
                </a:p>
              </p:txBody>
            </p:sp>
            <p:sp>
              <p:nvSpPr>
                <p:cNvPr id="3703" name="Line 189158"/>
                <p:cNvSpPr>
                  <a:spLocks noChangeAspect="1" noChangeShapeType="1"/>
                </p:cNvSpPr>
                <p:nvPr/>
              </p:nvSpPr>
              <p:spPr bwMode="auto">
                <a:xfrm flipV="1">
                  <a:off x="-397" y="1564"/>
                  <a:ext cx="5" cy="6"/>
                </a:xfrm>
                <a:prstGeom prst="line">
                  <a:avLst/>
                </a:prstGeom>
                <a:noFill/>
                <a:ln w="12700">
                  <a:solidFill>
                    <a:srgbClr val="FF0000"/>
                  </a:solidFill>
                  <a:round/>
                  <a:headEnd/>
                  <a:tailEnd/>
                </a:ln>
              </p:spPr>
              <p:txBody>
                <a:bodyPr/>
                <a:lstStyle/>
                <a:p>
                  <a:endParaRPr lang="en-US"/>
                </a:p>
              </p:txBody>
            </p:sp>
            <p:sp>
              <p:nvSpPr>
                <p:cNvPr id="3704" name="Line 189159"/>
                <p:cNvSpPr>
                  <a:spLocks noChangeAspect="1" noChangeShapeType="1"/>
                </p:cNvSpPr>
                <p:nvPr/>
              </p:nvSpPr>
              <p:spPr bwMode="auto">
                <a:xfrm>
                  <a:off x="-397" y="1755"/>
                  <a:ext cx="5" cy="1"/>
                </a:xfrm>
                <a:prstGeom prst="line">
                  <a:avLst/>
                </a:prstGeom>
                <a:noFill/>
                <a:ln w="12700">
                  <a:solidFill>
                    <a:srgbClr val="FF0000"/>
                  </a:solidFill>
                  <a:round/>
                  <a:headEnd/>
                  <a:tailEnd/>
                </a:ln>
              </p:spPr>
              <p:txBody>
                <a:bodyPr/>
                <a:lstStyle/>
                <a:p>
                  <a:endParaRPr lang="en-US"/>
                </a:p>
              </p:txBody>
            </p:sp>
            <p:sp>
              <p:nvSpPr>
                <p:cNvPr id="3705" name="Line 189160"/>
                <p:cNvSpPr>
                  <a:spLocks noChangeAspect="1" noChangeShapeType="1"/>
                </p:cNvSpPr>
                <p:nvPr/>
              </p:nvSpPr>
              <p:spPr bwMode="auto">
                <a:xfrm flipV="1">
                  <a:off x="-397" y="1862"/>
                  <a:ext cx="5" cy="6"/>
                </a:xfrm>
                <a:prstGeom prst="line">
                  <a:avLst/>
                </a:prstGeom>
                <a:noFill/>
                <a:ln w="12700">
                  <a:solidFill>
                    <a:srgbClr val="FF0000"/>
                  </a:solidFill>
                  <a:round/>
                  <a:headEnd/>
                  <a:tailEnd/>
                </a:ln>
              </p:spPr>
              <p:txBody>
                <a:bodyPr/>
                <a:lstStyle/>
                <a:p>
                  <a:endParaRPr lang="en-US"/>
                </a:p>
              </p:txBody>
            </p:sp>
            <p:sp>
              <p:nvSpPr>
                <p:cNvPr id="3706" name="Line 189161"/>
                <p:cNvSpPr>
                  <a:spLocks noChangeAspect="1" noChangeShapeType="1"/>
                </p:cNvSpPr>
                <p:nvPr/>
              </p:nvSpPr>
              <p:spPr bwMode="auto">
                <a:xfrm>
                  <a:off x="-397" y="650"/>
                  <a:ext cx="1" cy="5"/>
                </a:xfrm>
                <a:prstGeom prst="line">
                  <a:avLst/>
                </a:prstGeom>
                <a:noFill/>
                <a:ln w="12700">
                  <a:solidFill>
                    <a:srgbClr val="FF0000"/>
                  </a:solidFill>
                  <a:round/>
                  <a:headEnd/>
                  <a:tailEnd/>
                </a:ln>
              </p:spPr>
              <p:txBody>
                <a:bodyPr/>
                <a:lstStyle/>
                <a:p>
                  <a:endParaRPr lang="en-US"/>
                </a:p>
              </p:txBody>
            </p:sp>
            <p:sp>
              <p:nvSpPr>
                <p:cNvPr id="3707" name="Line 189162"/>
                <p:cNvSpPr>
                  <a:spLocks noChangeAspect="1" noChangeShapeType="1"/>
                </p:cNvSpPr>
                <p:nvPr/>
              </p:nvSpPr>
              <p:spPr bwMode="auto">
                <a:xfrm>
                  <a:off x="-397" y="1340"/>
                  <a:ext cx="5" cy="1"/>
                </a:xfrm>
                <a:prstGeom prst="line">
                  <a:avLst/>
                </a:prstGeom>
                <a:noFill/>
                <a:ln w="12700">
                  <a:solidFill>
                    <a:srgbClr val="FF0000"/>
                  </a:solidFill>
                  <a:round/>
                  <a:headEnd/>
                  <a:tailEnd/>
                </a:ln>
              </p:spPr>
              <p:txBody>
                <a:bodyPr/>
                <a:lstStyle/>
                <a:p>
                  <a:endParaRPr lang="en-US"/>
                </a:p>
              </p:txBody>
            </p:sp>
            <p:sp>
              <p:nvSpPr>
                <p:cNvPr id="3708" name="Line 189163"/>
                <p:cNvSpPr>
                  <a:spLocks noChangeAspect="1" noChangeShapeType="1"/>
                </p:cNvSpPr>
                <p:nvPr/>
              </p:nvSpPr>
              <p:spPr bwMode="auto">
                <a:xfrm>
                  <a:off x="-397" y="1570"/>
                  <a:ext cx="5" cy="1"/>
                </a:xfrm>
                <a:prstGeom prst="line">
                  <a:avLst/>
                </a:prstGeom>
                <a:noFill/>
                <a:ln w="12700">
                  <a:solidFill>
                    <a:srgbClr val="FF0000"/>
                  </a:solidFill>
                  <a:round/>
                  <a:headEnd/>
                  <a:tailEnd/>
                </a:ln>
              </p:spPr>
              <p:txBody>
                <a:bodyPr/>
                <a:lstStyle/>
                <a:p>
                  <a:endParaRPr lang="en-US"/>
                </a:p>
              </p:txBody>
            </p:sp>
            <p:sp>
              <p:nvSpPr>
                <p:cNvPr id="3709" name="Line 189164"/>
                <p:cNvSpPr>
                  <a:spLocks noChangeAspect="1" noChangeShapeType="1"/>
                </p:cNvSpPr>
                <p:nvPr/>
              </p:nvSpPr>
              <p:spPr bwMode="auto">
                <a:xfrm>
                  <a:off x="-397" y="1239"/>
                  <a:ext cx="5" cy="5"/>
                </a:xfrm>
                <a:prstGeom prst="line">
                  <a:avLst/>
                </a:prstGeom>
                <a:noFill/>
                <a:ln w="12700">
                  <a:solidFill>
                    <a:srgbClr val="FF0000"/>
                  </a:solidFill>
                  <a:round/>
                  <a:headEnd/>
                  <a:tailEnd/>
                </a:ln>
              </p:spPr>
              <p:txBody>
                <a:bodyPr/>
                <a:lstStyle/>
                <a:p>
                  <a:endParaRPr lang="en-US"/>
                </a:p>
              </p:txBody>
            </p:sp>
            <p:sp>
              <p:nvSpPr>
                <p:cNvPr id="3710" name="Line 189165"/>
                <p:cNvSpPr>
                  <a:spLocks noChangeAspect="1" noChangeShapeType="1"/>
                </p:cNvSpPr>
                <p:nvPr/>
              </p:nvSpPr>
              <p:spPr bwMode="auto">
                <a:xfrm>
                  <a:off x="-397" y="1604"/>
                  <a:ext cx="5" cy="1"/>
                </a:xfrm>
                <a:prstGeom prst="line">
                  <a:avLst/>
                </a:prstGeom>
                <a:noFill/>
                <a:ln w="12700">
                  <a:solidFill>
                    <a:srgbClr val="FF0000"/>
                  </a:solidFill>
                  <a:round/>
                  <a:headEnd/>
                  <a:tailEnd/>
                </a:ln>
              </p:spPr>
              <p:txBody>
                <a:bodyPr/>
                <a:lstStyle/>
                <a:p>
                  <a:endParaRPr lang="en-US"/>
                </a:p>
              </p:txBody>
            </p:sp>
            <p:sp>
              <p:nvSpPr>
                <p:cNvPr id="3711" name="Line 189166"/>
                <p:cNvSpPr>
                  <a:spLocks noChangeAspect="1" noChangeShapeType="1"/>
                </p:cNvSpPr>
                <p:nvPr/>
              </p:nvSpPr>
              <p:spPr bwMode="auto">
                <a:xfrm flipV="1">
                  <a:off x="-397" y="1845"/>
                  <a:ext cx="5" cy="5"/>
                </a:xfrm>
                <a:prstGeom prst="line">
                  <a:avLst/>
                </a:prstGeom>
                <a:noFill/>
                <a:ln w="12700">
                  <a:solidFill>
                    <a:srgbClr val="FF0000"/>
                  </a:solidFill>
                  <a:round/>
                  <a:headEnd/>
                  <a:tailEnd/>
                </a:ln>
              </p:spPr>
              <p:txBody>
                <a:bodyPr/>
                <a:lstStyle/>
                <a:p>
                  <a:endParaRPr lang="en-US"/>
                </a:p>
              </p:txBody>
            </p:sp>
            <p:sp>
              <p:nvSpPr>
                <p:cNvPr id="3712" name="Line 189167"/>
                <p:cNvSpPr>
                  <a:spLocks noChangeAspect="1" noChangeShapeType="1"/>
                </p:cNvSpPr>
                <p:nvPr/>
              </p:nvSpPr>
              <p:spPr bwMode="auto">
                <a:xfrm>
                  <a:off x="-397" y="1721"/>
                  <a:ext cx="5" cy="1"/>
                </a:xfrm>
                <a:prstGeom prst="line">
                  <a:avLst/>
                </a:prstGeom>
                <a:noFill/>
                <a:ln w="12700">
                  <a:solidFill>
                    <a:srgbClr val="FF0000"/>
                  </a:solidFill>
                  <a:round/>
                  <a:headEnd/>
                  <a:tailEnd/>
                </a:ln>
              </p:spPr>
              <p:txBody>
                <a:bodyPr/>
                <a:lstStyle/>
                <a:p>
                  <a:endParaRPr lang="en-US"/>
                </a:p>
              </p:txBody>
            </p:sp>
            <p:sp>
              <p:nvSpPr>
                <p:cNvPr id="3713" name="Line 189168"/>
                <p:cNvSpPr>
                  <a:spLocks noChangeAspect="1" noChangeShapeType="1"/>
                </p:cNvSpPr>
                <p:nvPr/>
              </p:nvSpPr>
              <p:spPr bwMode="auto">
                <a:xfrm>
                  <a:off x="-397" y="1194"/>
                  <a:ext cx="5" cy="6"/>
                </a:xfrm>
                <a:prstGeom prst="line">
                  <a:avLst/>
                </a:prstGeom>
                <a:noFill/>
                <a:ln w="12700">
                  <a:solidFill>
                    <a:srgbClr val="FF0000"/>
                  </a:solidFill>
                  <a:round/>
                  <a:headEnd/>
                  <a:tailEnd/>
                </a:ln>
              </p:spPr>
              <p:txBody>
                <a:bodyPr/>
                <a:lstStyle/>
                <a:p>
                  <a:endParaRPr lang="en-US"/>
                </a:p>
              </p:txBody>
            </p:sp>
            <p:sp>
              <p:nvSpPr>
                <p:cNvPr id="3714" name="Line 189169"/>
                <p:cNvSpPr>
                  <a:spLocks noChangeAspect="1" noChangeShapeType="1"/>
                </p:cNvSpPr>
                <p:nvPr/>
              </p:nvSpPr>
              <p:spPr bwMode="auto">
                <a:xfrm flipV="1">
                  <a:off x="-397" y="1811"/>
                  <a:ext cx="5" cy="6"/>
                </a:xfrm>
                <a:prstGeom prst="line">
                  <a:avLst/>
                </a:prstGeom>
                <a:noFill/>
                <a:ln w="12700">
                  <a:solidFill>
                    <a:srgbClr val="FF0000"/>
                  </a:solidFill>
                  <a:round/>
                  <a:headEnd/>
                  <a:tailEnd/>
                </a:ln>
              </p:spPr>
              <p:txBody>
                <a:bodyPr/>
                <a:lstStyle/>
                <a:p>
                  <a:endParaRPr lang="en-US"/>
                </a:p>
              </p:txBody>
            </p:sp>
            <p:sp>
              <p:nvSpPr>
                <p:cNvPr id="3715" name="Line 189170"/>
                <p:cNvSpPr>
                  <a:spLocks noChangeAspect="1" noChangeShapeType="1"/>
                </p:cNvSpPr>
                <p:nvPr/>
              </p:nvSpPr>
              <p:spPr bwMode="auto">
                <a:xfrm>
                  <a:off x="-397" y="1486"/>
                  <a:ext cx="5" cy="6"/>
                </a:xfrm>
                <a:prstGeom prst="line">
                  <a:avLst/>
                </a:prstGeom>
                <a:noFill/>
                <a:ln w="12700">
                  <a:solidFill>
                    <a:srgbClr val="FF0000"/>
                  </a:solidFill>
                  <a:round/>
                  <a:headEnd/>
                  <a:tailEnd/>
                </a:ln>
              </p:spPr>
              <p:txBody>
                <a:bodyPr/>
                <a:lstStyle/>
                <a:p>
                  <a:endParaRPr lang="en-US"/>
                </a:p>
              </p:txBody>
            </p:sp>
            <p:sp>
              <p:nvSpPr>
                <p:cNvPr id="3716" name="Line 189171"/>
                <p:cNvSpPr>
                  <a:spLocks noChangeAspect="1" noChangeShapeType="1"/>
                </p:cNvSpPr>
                <p:nvPr/>
              </p:nvSpPr>
              <p:spPr bwMode="auto">
                <a:xfrm>
                  <a:off x="-402" y="645"/>
                  <a:ext cx="5" cy="5"/>
                </a:xfrm>
                <a:prstGeom prst="line">
                  <a:avLst/>
                </a:prstGeom>
                <a:noFill/>
                <a:ln w="12700">
                  <a:solidFill>
                    <a:srgbClr val="FF0000"/>
                  </a:solidFill>
                  <a:round/>
                  <a:headEnd/>
                  <a:tailEnd/>
                </a:ln>
              </p:spPr>
              <p:txBody>
                <a:bodyPr/>
                <a:lstStyle/>
                <a:p>
                  <a:endParaRPr lang="en-US"/>
                </a:p>
              </p:txBody>
            </p:sp>
            <p:sp>
              <p:nvSpPr>
                <p:cNvPr id="3717" name="Line 189172"/>
                <p:cNvSpPr>
                  <a:spLocks noChangeAspect="1" noChangeShapeType="1"/>
                </p:cNvSpPr>
                <p:nvPr/>
              </p:nvSpPr>
              <p:spPr bwMode="auto">
                <a:xfrm>
                  <a:off x="-402" y="1850"/>
                  <a:ext cx="5" cy="1"/>
                </a:xfrm>
                <a:prstGeom prst="line">
                  <a:avLst/>
                </a:prstGeom>
                <a:noFill/>
                <a:ln w="12700">
                  <a:solidFill>
                    <a:srgbClr val="FF0000"/>
                  </a:solidFill>
                  <a:round/>
                  <a:headEnd/>
                  <a:tailEnd/>
                </a:ln>
              </p:spPr>
              <p:txBody>
                <a:bodyPr/>
                <a:lstStyle/>
                <a:p>
                  <a:endParaRPr lang="en-US"/>
                </a:p>
              </p:txBody>
            </p:sp>
            <p:sp>
              <p:nvSpPr>
                <p:cNvPr id="3718" name="Line 189173"/>
                <p:cNvSpPr>
                  <a:spLocks noChangeAspect="1" noChangeShapeType="1"/>
                </p:cNvSpPr>
                <p:nvPr/>
              </p:nvSpPr>
              <p:spPr bwMode="auto">
                <a:xfrm>
                  <a:off x="-402" y="1901"/>
                  <a:ext cx="5" cy="1"/>
                </a:xfrm>
                <a:prstGeom prst="line">
                  <a:avLst/>
                </a:prstGeom>
                <a:noFill/>
                <a:ln w="12700">
                  <a:solidFill>
                    <a:srgbClr val="FF0000"/>
                  </a:solidFill>
                  <a:round/>
                  <a:headEnd/>
                  <a:tailEnd/>
                </a:ln>
              </p:spPr>
              <p:txBody>
                <a:bodyPr/>
                <a:lstStyle/>
                <a:p>
                  <a:endParaRPr lang="en-US"/>
                </a:p>
              </p:txBody>
            </p:sp>
            <p:sp>
              <p:nvSpPr>
                <p:cNvPr id="3719" name="Line 189174"/>
                <p:cNvSpPr>
                  <a:spLocks noChangeAspect="1" noChangeShapeType="1"/>
                </p:cNvSpPr>
                <p:nvPr/>
              </p:nvSpPr>
              <p:spPr bwMode="auto">
                <a:xfrm>
                  <a:off x="-402" y="1239"/>
                  <a:ext cx="5" cy="1"/>
                </a:xfrm>
                <a:prstGeom prst="line">
                  <a:avLst/>
                </a:prstGeom>
                <a:noFill/>
                <a:ln w="12700">
                  <a:solidFill>
                    <a:srgbClr val="FF0000"/>
                  </a:solidFill>
                  <a:round/>
                  <a:headEnd/>
                  <a:tailEnd/>
                </a:ln>
              </p:spPr>
              <p:txBody>
                <a:bodyPr/>
                <a:lstStyle/>
                <a:p>
                  <a:endParaRPr lang="en-US"/>
                </a:p>
              </p:txBody>
            </p:sp>
            <p:sp>
              <p:nvSpPr>
                <p:cNvPr id="3720" name="Line 189175"/>
                <p:cNvSpPr>
                  <a:spLocks noChangeAspect="1" noChangeShapeType="1"/>
                </p:cNvSpPr>
                <p:nvPr/>
              </p:nvSpPr>
              <p:spPr bwMode="auto">
                <a:xfrm>
                  <a:off x="-402" y="1868"/>
                  <a:ext cx="5" cy="1"/>
                </a:xfrm>
                <a:prstGeom prst="line">
                  <a:avLst/>
                </a:prstGeom>
                <a:noFill/>
                <a:ln w="12700">
                  <a:solidFill>
                    <a:srgbClr val="FF0000"/>
                  </a:solidFill>
                  <a:round/>
                  <a:headEnd/>
                  <a:tailEnd/>
                </a:ln>
              </p:spPr>
              <p:txBody>
                <a:bodyPr/>
                <a:lstStyle/>
                <a:p>
                  <a:endParaRPr lang="en-US"/>
                </a:p>
              </p:txBody>
            </p:sp>
            <p:sp>
              <p:nvSpPr>
                <p:cNvPr id="3721" name="Line 189176"/>
                <p:cNvSpPr>
                  <a:spLocks noChangeAspect="1" noChangeShapeType="1"/>
                </p:cNvSpPr>
                <p:nvPr/>
              </p:nvSpPr>
              <p:spPr bwMode="auto">
                <a:xfrm>
                  <a:off x="-402" y="1486"/>
                  <a:ext cx="5" cy="1"/>
                </a:xfrm>
                <a:prstGeom prst="line">
                  <a:avLst/>
                </a:prstGeom>
                <a:noFill/>
                <a:ln w="12700">
                  <a:solidFill>
                    <a:srgbClr val="FF0000"/>
                  </a:solidFill>
                  <a:round/>
                  <a:headEnd/>
                  <a:tailEnd/>
                </a:ln>
              </p:spPr>
              <p:txBody>
                <a:bodyPr/>
                <a:lstStyle/>
                <a:p>
                  <a:endParaRPr lang="en-US"/>
                </a:p>
              </p:txBody>
            </p:sp>
            <p:sp>
              <p:nvSpPr>
                <p:cNvPr id="3722" name="Line 189177"/>
                <p:cNvSpPr>
                  <a:spLocks noChangeAspect="1" noChangeShapeType="1"/>
                </p:cNvSpPr>
                <p:nvPr/>
              </p:nvSpPr>
              <p:spPr bwMode="auto">
                <a:xfrm>
                  <a:off x="-402" y="1194"/>
                  <a:ext cx="5" cy="1"/>
                </a:xfrm>
                <a:prstGeom prst="line">
                  <a:avLst/>
                </a:prstGeom>
                <a:noFill/>
                <a:ln w="12700">
                  <a:solidFill>
                    <a:srgbClr val="FF0000"/>
                  </a:solidFill>
                  <a:round/>
                  <a:headEnd/>
                  <a:tailEnd/>
                </a:ln>
              </p:spPr>
              <p:txBody>
                <a:bodyPr/>
                <a:lstStyle/>
                <a:p>
                  <a:endParaRPr lang="en-US"/>
                </a:p>
              </p:txBody>
            </p:sp>
            <p:sp>
              <p:nvSpPr>
                <p:cNvPr id="3723" name="Line 189178"/>
                <p:cNvSpPr>
                  <a:spLocks noChangeAspect="1" noChangeShapeType="1"/>
                </p:cNvSpPr>
                <p:nvPr/>
              </p:nvSpPr>
              <p:spPr bwMode="auto">
                <a:xfrm>
                  <a:off x="-402" y="1340"/>
                  <a:ext cx="5" cy="1"/>
                </a:xfrm>
                <a:prstGeom prst="line">
                  <a:avLst/>
                </a:prstGeom>
                <a:noFill/>
                <a:ln w="12700">
                  <a:solidFill>
                    <a:srgbClr val="FF0000"/>
                  </a:solidFill>
                  <a:round/>
                  <a:headEnd/>
                  <a:tailEnd/>
                </a:ln>
              </p:spPr>
              <p:txBody>
                <a:bodyPr/>
                <a:lstStyle/>
                <a:p>
                  <a:endParaRPr lang="en-US"/>
                </a:p>
              </p:txBody>
            </p:sp>
            <p:sp>
              <p:nvSpPr>
                <p:cNvPr id="3724" name="Line 189179"/>
                <p:cNvSpPr>
                  <a:spLocks noChangeAspect="1" noChangeShapeType="1"/>
                </p:cNvSpPr>
                <p:nvPr/>
              </p:nvSpPr>
              <p:spPr bwMode="auto">
                <a:xfrm>
                  <a:off x="-402" y="639"/>
                  <a:ext cx="1" cy="6"/>
                </a:xfrm>
                <a:prstGeom prst="line">
                  <a:avLst/>
                </a:prstGeom>
                <a:noFill/>
                <a:ln w="12700">
                  <a:solidFill>
                    <a:srgbClr val="FF0000"/>
                  </a:solidFill>
                  <a:round/>
                  <a:headEnd/>
                  <a:tailEnd/>
                </a:ln>
              </p:spPr>
              <p:txBody>
                <a:bodyPr/>
                <a:lstStyle/>
                <a:p>
                  <a:endParaRPr lang="en-US"/>
                </a:p>
              </p:txBody>
            </p:sp>
            <p:sp>
              <p:nvSpPr>
                <p:cNvPr id="3725" name="Line 189180"/>
                <p:cNvSpPr>
                  <a:spLocks noChangeAspect="1" noChangeShapeType="1"/>
                </p:cNvSpPr>
                <p:nvPr/>
              </p:nvSpPr>
              <p:spPr bwMode="auto">
                <a:xfrm>
                  <a:off x="-402" y="1755"/>
                  <a:ext cx="5" cy="1"/>
                </a:xfrm>
                <a:prstGeom prst="line">
                  <a:avLst/>
                </a:prstGeom>
                <a:noFill/>
                <a:ln w="12700">
                  <a:solidFill>
                    <a:srgbClr val="FF0000"/>
                  </a:solidFill>
                  <a:round/>
                  <a:headEnd/>
                  <a:tailEnd/>
                </a:ln>
              </p:spPr>
              <p:txBody>
                <a:bodyPr/>
                <a:lstStyle/>
                <a:p>
                  <a:endParaRPr lang="en-US"/>
                </a:p>
              </p:txBody>
            </p:sp>
            <p:sp>
              <p:nvSpPr>
                <p:cNvPr id="3726" name="Line 189181"/>
                <p:cNvSpPr>
                  <a:spLocks noChangeAspect="1" noChangeShapeType="1"/>
                </p:cNvSpPr>
                <p:nvPr/>
              </p:nvSpPr>
              <p:spPr bwMode="auto">
                <a:xfrm>
                  <a:off x="-402" y="1178"/>
                  <a:ext cx="5" cy="5"/>
                </a:xfrm>
                <a:prstGeom prst="line">
                  <a:avLst/>
                </a:prstGeom>
                <a:noFill/>
                <a:ln w="12700">
                  <a:solidFill>
                    <a:srgbClr val="FF0000"/>
                  </a:solidFill>
                  <a:round/>
                  <a:headEnd/>
                  <a:tailEnd/>
                </a:ln>
              </p:spPr>
              <p:txBody>
                <a:bodyPr/>
                <a:lstStyle/>
                <a:p>
                  <a:endParaRPr lang="en-US"/>
                </a:p>
              </p:txBody>
            </p:sp>
            <p:sp>
              <p:nvSpPr>
                <p:cNvPr id="3727" name="Line 189182"/>
                <p:cNvSpPr>
                  <a:spLocks noChangeAspect="1" noChangeShapeType="1"/>
                </p:cNvSpPr>
                <p:nvPr/>
              </p:nvSpPr>
              <p:spPr bwMode="auto">
                <a:xfrm>
                  <a:off x="-402" y="1817"/>
                  <a:ext cx="5" cy="1"/>
                </a:xfrm>
                <a:prstGeom prst="line">
                  <a:avLst/>
                </a:prstGeom>
                <a:noFill/>
                <a:ln w="12700">
                  <a:solidFill>
                    <a:srgbClr val="FF0000"/>
                  </a:solidFill>
                  <a:round/>
                  <a:headEnd/>
                  <a:tailEnd/>
                </a:ln>
              </p:spPr>
              <p:txBody>
                <a:bodyPr/>
                <a:lstStyle/>
                <a:p>
                  <a:endParaRPr lang="en-US"/>
                </a:p>
              </p:txBody>
            </p:sp>
            <p:sp>
              <p:nvSpPr>
                <p:cNvPr id="3728" name="Line 189183"/>
                <p:cNvSpPr>
                  <a:spLocks noChangeAspect="1" noChangeShapeType="1"/>
                </p:cNvSpPr>
                <p:nvPr/>
              </p:nvSpPr>
              <p:spPr bwMode="auto">
                <a:xfrm flipV="1">
                  <a:off x="-402" y="1604"/>
                  <a:ext cx="5" cy="5"/>
                </a:xfrm>
                <a:prstGeom prst="line">
                  <a:avLst/>
                </a:prstGeom>
                <a:noFill/>
                <a:ln w="12700">
                  <a:solidFill>
                    <a:srgbClr val="FF0000"/>
                  </a:solidFill>
                  <a:round/>
                  <a:headEnd/>
                  <a:tailEnd/>
                </a:ln>
              </p:spPr>
              <p:txBody>
                <a:bodyPr/>
                <a:lstStyle/>
                <a:p>
                  <a:endParaRPr lang="en-US"/>
                </a:p>
              </p:txBody>
            </p:sp>
            <p:sp>
              <p:nvSpPr>
                <p:cNvPr id="3729" name="Line 189184"/>
                <p:cNvSpPr>
                  <a:spLocks noChangeAspect="1" noChangeShapeType="1"/>
                </p:cNvSpPr>
                <p:nvPr/>
              </p:nvSpPr>
              <p:spPr bwMode="auto">
                <a:xfrm>
                  <a:off x="-402" y="1570"/>
                  <a:ext cx="5" cy="1"/>
                </a:xfrm>
                <a:prstGeom prst="line">
                  <a:avLst/>
                </a:prstGeom>
                <a:noFill/>
                <a:ln w="12700">
                  <a:solidFill>
                    <a:srgbClr val="FF0000"/>
                  </a:solidFill>
                  <a:round/>
                  <a:headEnd/>
                  <a:tailEnd/>
                </a:ln>
              </p:spPr>
              <p:txBody>
                <a:bodyPr/>
                <a:lstStyle/>
                <a:p>
                  <a:endParaRPr lang="en-US"/>
                </a:p>
              </p:txBody>
            </p:sp>
            <p:sp>
              <p:nvSpPr>
                <p:cNvPr id="3730" name="Line 189185"/>
                <p:cNvSpPr>
                  <a:spLocks noChangeAspect="1" noChangeShapeType="1"/>
                </p:cNvSpPr>
                <p:nvPr/>
              </p:nvSpPr>
              <p:spPr bwMode="auto">
                <a:xfrm>
                  <a:off x="-402" y="1570"/>
                  <a:ext cx="5" cy="1"/>
                </a:xfrm>
                <a:prstGeom prst="line">
                  <a:avLst/>
                </a:prstGeom>
                <a:noFill/>
                <a:ln w="12700">
                  <a:solidFill>
                    <a:srgbClr val="FF0000"/>
                  </a:solidFill>
                  <a:round/>
                  <a:headEnd/>
                  <a:tailEnd/>
                </a:ln>
              </p:spPr>
              <p:txBody>
                <a:bodyPr/>
                <a:lstStyle/>
                <a:p>
                  <a:endParaRPr lang="en-US"/>
                </a:p>
              </p:txBody>
            </p:sp>
            <p:sp>
              <p:nvSpPr>
                <p:cNvPr id="3731" name="Line 189186"/>
                <p:cNvSpPr>
                  <a:spLocks noChangeAspect="1" noChangeShapeType="1"/>
                </p:cNvSpPr>
                <p:nvPr/>
              </p:nvSpPr>
              <p:spPr bwMode="auto">
                <a:xfrm flipV="1">
                  <a:off x="-402" y="1850"/>
                  <a:ext cx="1" cy="6"/>
                </a:xfrm>
                <a:prstGeom prst="line">
                  <a:avLst/>
                </a:prstGeom>
                <a:noFill/>
                <a:ln w="12700">
                  <a:solidFill>
                    <a:srgbClr val="FF0000"/>
                  </a:solidFill>
                  <a:round/>
                  <a:headEnd/>
                  <a:tailEnd/>
                </a:ln>
              </p:spPr>
              <p:txBody>
                <a:bodyPr/>
                <a:lstStyle/>
                <a:p>
                  <a:endParaRPr lang="en-US"/>
                </a:p>
              </p:txBody>
            </p:sp>
            <p:sp>
              <p:nvSpPr>
                <p:cNvPr id="3732" name="Line 189187"/>
                <p:cNvSpPr>
                  <a:spLocks noChangeAspect="1" noChangeShapeType="1"/>
                </p:cNvSpPr>
                <p:nvPr/>
              </p:nvSpPr>
              <p:spPr bwMode="auto">
                <a:xfrm>
                  <a:off x="-402" y="633"/>
                  <a:ext cx="1" cy="6"/>
                </a:xfrm>
                <a:prstGeom prst="line">
                  <a:avLst/>
                </a:prstGeom>
                <a:noFill/>
                <a:ln w="12700">
                  <a:solidFill>
                    <a:srgbClr val="FF0000"/>
                  </a:solidFill>
                  <a:round/>
                  <a:headEnd/>
                  <a:tailEnd/>
                </a:ln>
              </p:spPr>
              <p:txBody>
                <a:bodyPr/>
                <a:lstStyle/>
                <a:p>
                  <a:endParaRPr lang="en-US"/>
                </a:p>
              </p:txBody>
            </p:sp>
            <p:sp>
              <p:nvSpPr>
                <p:cNvPr id="3733" name="Line 189188"/>
                <p:cNvSpPr>
                  <a:spLocks noChangeAspect="1" noChangeShapeType="1"/>
                </p:cNvSpPr>
                <p:nvPr/>
              </p:nvSpPr>
              <p:spPr bwMode="auto">
                <a:xfrm flipV="1">
                  <a:off x="-402" y="1901"/>
                  <a:ext cx="1" cy="5"/>
                </a:xfrm>
                <a:prstGeom prst="line">
                  <a:avLst/>
                </a:prstGeom>
                <a:noFill/>
                <a:ln w="12700">
                  <a:solidFill>
                    <a:srgbClr val="FF0000"/>
                  </a:solidFill>
                  <a:round/>
                  <a:headEnd/>
                  <a:tailEnd/>
                </a:ln>
              </p:spPr>
              <p:txBody>
                <a:bodyPr/>
                <a:lstStyle/>
                <a:p>
                  <a:endParaRPr lang="en-US"/>
                </a:p>
              </p:txBody>
            </p:sp>
            <p:sp>
              <p:nvSpPr>
                <p:cNvPr id="3734" name="Line 189189"/>
                <p:cNvSpPr>
                  <a:spLocks noChangeAspect="1" noChangeShapeType="1"/>
                </p:cNvSpPr>
                <p:nvPr/>
              </p:nvSpPr>
              <p:spPr bwMode="auto">
                <a:xfrm>
                  <a:off x="-402" y="1721"/>
                  <a:ext cx="5" cy="1"/>
                </a:xfrm>
                <a:prstGeom prst="line">
                  <a:avLst/>
                </a:prstGeom>
                <a:noFill/>
                <a:ln w="12700">
                  <a:solidFill>
                    <a:srgbClr val="FF0000"/>
                  </a:solidFill>
                  <a:round/>
                  <a:headEnd/>
                  <a:tailEnd/>
                </a:ln>
              </p:spPr>
              <p:txBody>
                <a:bodyPr/>
                <a:lstStyle/>
                <a:p>
                  <a:endParaRPr lang="en-US"/>
                </a:p>
              </p:txBody>
            </p:sp>
            <p:sp>
              <p:nvSpPr>
                <p:cNvPr id="3735" name="Line 189190"/>
                <p:cNvSpPr>
                  <a:spLocks noChangeAspect="1" noChangeShapeType="1"/>
                </p:cNvSpPr>
                <p:nvPr/>
              </p:nvSpPr>
              <p:spPr bwMode="auto">
                <a:xfrm flipV="1">
                  <a:off x="-408" y="1755"/>
                  <a:ext cx="6" cy="6"/>
                </a:xfrm>
                <a:prstGeom prst="line">
                  <a:avLst/>
                </a:prstGeom>
                <a:noFill/>
                <a:ln w="12700">
                  <a:solidFill>
                    <a:srgbClr val="FF0000"/>
                  </a:solidFill>
                  <a:round/>
                  <a:headEnd/>
                  <a:tailEnd/>
                </a:ln>
              </p:spPr>
              <p:txBody>
                <a:bodyPr/>
                <a:lstStyle/>
                <a:p>
                  <a:endParaRPr lang="en-US"/>
                </a:p>
              </p:txBody>
            </p:sp>
            <p:sp>
              <p:nvSpPr>
                <p:cNvPr id="3736" name="Line 189191"/>
                <p:cNvSpPr>
                  <a:spLocks noChangeAspect="1" noChangeShapeType="1"/>
                </p:cNvSpPr>
                <p:nvPr/>
              </p:nvSpPr>
              <p:spPr bwMode="auto">
                <a:xfrm>
                  <a:off x="-408" y="1194"/>
                  <a:ext cx="6" cy="1"/>
                </a:xfrm>
                <a:prstGeom prst="line">
                  <a:avLst/>
                </a:prstGeom>
                <a:noFill/>
                <a:ln w="12700">
                  <a:solidFill>
                    <a:srgbClr val="FF0000"/>
                  </a:solidFill>
                  <a:round/>
                  <a:headEnd/>
                  <a:tailEnd/>
                </a:ln>
              </p:spPr>
              <p:txBody>
                <a:bodyPr/>
                <a:lstStyle/>
                <a:p>
                  <a:endParaRPr lang="en-US"/>
                </a:p>
              </p:txBody>
            </p:sp>
            <p:sp>
              <p:nvSpPr>
                <p:cNvPr id="3737" name="Line 189192"/>
                <p:cNvSpPr>
                  <a:spLocks noChangeAspect="1" noChangeShapeType="1"/>
                </p:cNvSpPr>
                <p:nvPr/>
              </p:nvSpPr>
              <p:spPr bwMode="auto">
                <a:xfrm>
                  <a:off x="-408" y="1234"/>
                  <a:ext cx="6" cy="5"/>
                </a:xfrm>
                <a:prstGeom prst="line">
                  <a:avLst/>
                </a:prstGeom>
                <a:noFill/>
                <a:ln w="12700">
                  <a:solidFill>
                    <a:srgbClr val="FF0000"/>
                  </a:solidFill>
                  <a:round/>
                  <a:headEnd/>
                  <a:tailEnd/>
                </a:ln>
              </p:spPr>
              <p:txBody>
                <a:bodyPr/>
                <a:lstStyle/>
                <a:p>
                  <a:endParaRPr lang="en-US"/>
                </a:p>
              </p:txBody>
            </p:sp>
            <p:sp>
              <p:nvSpPr>
                <p:cNvPr id="3738" name="Line 189193"/>
                <p:cNvSpPr>
                  <a:spLocks noChangeAspect="1" noChangeShapeType="1"/>
                </p:cNvSpPr>
                <p:nvPr/>
              </p:nvSpPr>
              <p:spPr bwMode="auto">
                <a:xfrm>
                  <a:off x="-408" y="628"/>
                  <a:ext cx="6" cy="5"/>
                </a:xfrm>
                <a:prstGeom prst="line">
                  <a:avLst/>
                </a:prstGeom>
                <a:noFill/>
                <a:ln w="12700">
                  <a:solidFill>
                    <a:srgbClr val="FF0000"/>
                  </a:solidFill>
                  <a:round/>
                  <a:headEnd/>
                  <a:tailEnd/>
                </a:ln>
              </p:spPr>
              <p:txBody>
                <a:bodyPr/>
                <a:lstStyle/>
                <a:p>
                  <a:endParaRPr lang="en-US"/>
                </a:p>
              </p:txBody>
            </p:sp>
            <p:sp>
              <p:nvSpPr>
                <p:cNvPr id="3739" name="Line 189194"/>
                <p:cNvSpPr>
                  <a:spLocks noChangeAspect="1" noChangeShapeType="1"/>
                </p:cNvSpPr>
                <p:nvPr/>
              </p:nvSpPr>
              <p:spPr bwMode="auto">
                <a:xfrm flipV="1">
                  <a:off x="-408" y="1868"/>
                  <a:ext cx="6" cy="5"/>
                </a:xfrm>
                <a:prstGeom prst="line">
                  <a:avLst/>
                </a:prstGeom>
                <a:noFill/>
                <a:ln w="12700">
                  <a:solidFill>
                    <a:srgbClr val="FF0000"/>
                  </a:solidFill>
                  <a:round/>
                  <a:headEnd/>
                  <a:tailEnd/>
                </a:ln>
              </p:spPr>
              <p:txBody>
                <a:bodyPr/>
                <a:lstStyle/>
                <a:p>
                  <a:endParaRPr lang="en-US"/>
                </a:p>
              </p:txBody>
            </p:sp>
            <p:sp>
              <p:nvSpPr>
                <p:cNvPr id="3740" name="Line 189195"/>
                <p:cNvSpPr>
                  <a:spLocks noChangeAspect="1" noChangeShapeType="1"/>
                </p:cNvSpPr>
                <p:nvPr/>
              </p:nvSpPr>
              <p:spPr bwMode="auto">
                <a:xfrm>
                  <a:off x="-408" y="1856"/>
                  <a:ext cx="6" cy="1"/>
                </a:xfrm>
                <a:prstGeom prst="line">
                  <a:avLst/>
                </a:prstGeom>
                <a:noFill/>
                <a:ln w="12700">
                  <a:solidFill>
                    <a:srgbClr val="FF0000"/>
                  </a:solidFill>
                  <a:round/>
                  <a:headEnd/>
                  <a:tailEnd/>
                </a:ln>
              </p:spPr>
              <p:txBody>
                <a:bodyPr/>
                <a:lstStyle/>
                <a:p>
                  <a:endParaRPr lang="en-US"/>
                </a:p>
              </p:txBody>
            </p:sp>
            <p:sp>
              <p:nvSpPr>
                <p:cNvPr id="3741" name="Line 189196"/>
                <p:cNvSpPr>
                  <a:spLocks noChangeAspect="1" noChangeShapeType="1"/>
                </p:cNvSpPr>
                <p:nvPr/>
              </p:nvSpPr>
              <p:spPr bwMode="auto">
                <a:xfrm>
                  <a:off x="-408" y="1340"/>
                  <a:ext cx="6" cy="1"/>
                </a:xfrm>
                <a:prstGeom prst="line">
                  <a:avLst/>
                </a:prstGeom>
                <a:noFill/>
                <a:ln w="12700">
                  <a:solidFill>
                    <a:srgbClr val="FF0000"/>
                  </a:solidFill>
                  <a:round/>
                  <a:headEnd/>
                  <a:tailEnd/>
                </a:ln>
              </p:spPr>
              <p:txBody>
                <a:bodyPr/>
                <a:lstStyle/>
                <a:p>
                  <a:endParaRPr lang="en-US"/>
                </a:p>
              </p:txBody>
            </p:sp>
            <p:sp>
              <p:nvSpPr>
                <p:cNvPr id="3742" name="Line 189197"/>
                <p:cNvSpPr>
                  <a:spLocks noChangeAspect="1" noChangeShapeType="1"/>
                </p:cNvSpPr>
                <p:nvPr/>
              </p:nvSpPr>
              <p:spPr bwMode="auto">
                <a:xfrm>
                  <a:off x="-408" y="1486"/>
                  <a:ext cx="6" cy="1"/>
                </a:xfrm>
                <a:prstGeom prst="line">
                  <a:avLst/>
                </a:prstGeom>
                <a:noFill/>
                <a:ln w="12700">
                  <a:solidFill>
                    <a:srgbClr val="FF0000"/>
                  </a:solidFill>
                  <a:round/>
                  <a:headEnd/>
                  <a:tailEnd/>
                </a:ln>
              </p:spPr>
              <p:txBody>
                <a:bodyPr/>
                <a:lstStyle/>
                <a:p>
                  <a:endParaRPr lang="en-US"/>
                </a:p>
              </p:txBody>
            </p:sp>
            <p:sp>
              <p:nvSpPr>
                <p:cNvPr id="3743" name="Line 189198"/>
                <p:cNvSpPr>
                  <a:spLocks noChangeAspect="1" noChangeShapeType="1"/>
                </p:cNvSpPr>
                <p:nvPr/>
              </p:nvSpPr>
              <p:spPr bwMode="auto">
                <a:xfrm flipV="1">
                  <a:off x="-408" y="1609"/>
                  <a:ext cx="6" cy="6"/>
                </a:xfrm>
                <a:prstGeom prst="line">
                  <a:avLst/>
                </a:prstGeom>
                <a:noFill/>
                <a:ln w="12700">
                  <a:solidFill>
                    <a:srgbClr val="FF0000"/>
                  </a:solidFill>
                  <a:round/>
                  <a:headEnd/>
                  <a:tailEnd/>
                </a:ln>
              </p:spPr>
              <p:txBody>
                <a:bodyPr/>
                <a:lstStyle/>
                <a:p>
                  <a:endParaRPr lang="en-US"/>
                </a:p>
              </p:txBody>
            </p:sp>
            <p:sp>
              <p:nvSpPr>
                <p:cNvPr id="3744" name="Line 189199"/>
                <p:cNvSpPr>
                  <a:spLocks noChangeAspect="1" noChangeShapeType="1"/>
                </p:cNvSpPr>
                <p:nvPr/>
              </p:nvSpPr>
              <p:spPr bwMode="auto">
                <a:xfrm>
                  <a:off x="-408" y="1570"/>
                  <a:ext cx="6" cy="1"/>
                </a:xfrm>
                <a:prstGeom prst="line">
                  <a:avLst/>
                </a:prstGeom>
                <a:noFill/>
                <a:ln w="12700">
                  <a:solidFill>
                    <a:srgbClr val="FF0000"/>
                  </a:solidFill>
                  <a:round/>
                  <a:headEnd/>
                  <a:tailEnd/>
                </a:ln>
              </p:spPr>
              <p:txBody>
                <a:bodyPr/>
                <a:lstStyle/>
                <a:p>
                  <a:endParaRPr lang="en-US"/>
                </a:p>
              </p:txBody>
            </p:sp>
            <p:sp>
              <p:nvSpPr>
                <p:cNvPr id="3745" name="Line 189201"/>
                <p:cNvSpPr>
                  <a:spLocks noChangeAspect="1" noChangeShapeType="1"/>
                </p:cNvSpPr>
                <p:nvPr/>
              </p:nvSpPr>
              <p:spPr bwMode="auto">
                <a:xfrm>
                  <a:off x="-408" y="1178"/>
                  <a:ext cx="6" cy="1"/>
                </a:xfrm>
                <a:prstGeom prst="line">
                  <a:avLst/>
                </a:prstGeom>
                <a:noFill/>
                <a:ln w="12700">
                  <a:solidFill>
                    <a:srgbClr val="FF0000"/>
                  </a:solidFill>
                  <a:round/>
                  <a:headEnd/>
                  <a:tailEnd/>
                </a:ln>
              </p:spPr>
              <p:txBody>
                <a:bodyPr/>
                <a:lstStyle/>
                <a:p>
                  <a:endParaRPr lang="en-US"/>
                </a:p>
              </p:txBody>
            </p:sp>
            <p:sp>
              <p:nvSpPr>
                <p:cNvPr id="3746" name="Line 189202"/>
                <p:cNvSpPr>
                  <a:spLocks noChangeAspect="1" noChangeShapeType="1"/>
                </p:cNvSpPr>
                <p:nvPr/>
              </p:nvSpPr>
              <p:spPr bwMode="auto">
                <a:xfrm>
                  <a:off x="-408" y="1817"/>
                  <a:ext cx="6" cy="1"/>
                </a:xfrm>
                <a:prstGeom prst="line">
                  <a:avLst/>
                </a:prstGeom>
                <a:noFill/>
                <a:ln w="12700">
                  <a:solidFill>
                    <a:srgbClr val="FF0000"/>
                  </a:solidFill>
                  <a:round/>
                  <a:headEnd/>
                  <a:tailEnd/>
                </a:ln>
              </p:spPr>
              <p:txBody>
                <a:bodyPr/>
                <a:lstStyle/>
                <a:p>
                  <a:endParaRPr lang="en-US"/>
                </a:p>
              </p:txBody>
            </p:sp>
            <p:sp>
              <p:nvSpPr>
                <p:cNvPr id="3747" name="Line 189203"/>
                <p:cNvSpPr>
                  <a:spLocks noChangeAspect="1" noChangeShapeType="1"/>
                </p:cNvSpPr>
                <p:nvPr/>
              </p:nvSpPr>
              <p:spPr bwMode="auto">
                <a:xfrm>
                  <a:off x="-408" y="622"/>
                  <a:ext cx="1" cy="6"/>
                </a:xfrm>
                <a:prstGeom prst="line">
                  <a:avLst/>
                </a:prstGeom>
                <a:noFill/>
                <a:ln w="12700">
                  <a:solidFill>
                    <a:srgbClr val="FF0000"/>
                  </a:solidFill>
                  <a:round/>
                  <a:headEnd/>
                  <a:tailEnd/>
                </a:ln>
              </p:spPr>
              <p:txBody>
                <a:bodyPr/>
                <a:lstStyle/>
                <a:p>
                  <a:endParaRPr lang="en-US"/>
                </a:p>
              </p:txBody>
            </p:sp>
            <p:sp>
              <p:nvSpPr>
                <p:cNvPr id="3748" name="Line 189204"/>
                <p:cNvSpPr>
                  <a:spLocks noChangeAspect="1" noChangeShapeType="1"/>
                </p:cNvSpPr>
                <p:nvPr/>
              </p:nvSpPr>
              <p:spPr bwMode="auto">
                <a:xfrm>
                  <a:off x="-408" y="1906"/>
                  <a:ext cx="6" cy="1"/>
                </a:xfrm>
                <a:prstGeom prst="line">
                  <a:avLst/>
                </a:prstGeom>
                <a:noFill/>
                <a:ln w="12700">
                  <a:solidFill>
                    <a:srgbClr val="FF0000"/>
                  </a:solidFill>
                  <a:round/>
                  <a:headEnd/>
                  <a:tailEnd/>
                </a:ln>
              </p:spPr>
              <p:txBody>
                <a:bodyPr/>
                <a:lstStyle/>
                <a:p>
                  <a:endParaRPr lang="en-US"/>
                </a:p>
              </p:txBody>
            </p:sp>
            <p:sp>
              <p:nvSpPr>
                <p:cNvPr id="3749" name="Line 189205"/>
                <p:cNvSpPr>
                  <a:spLocks noChangeAspect="1" noChangeShapeType="1"/>
                </p:cNvSpPr>
                <p:nvPr/>
              </p:nvSpPr>
              <p:spPr bwMode="auto">
                <a:xfrm>
                  <a:off x="-408" y="1480"/>
                  <a:ext cx="1" cy="6"/>
                </a:xfrm>
                <a:prstGeom prst="line">
                  <a:avLst/>
                </a:prstGeom>
                <a:noFill/>
                <a:ln w="12700">
                  <a:solidFill>
                    <a:srgbClr val="FF0000"/>
                  </a:solidFill>
                  <a:round/>
                  <a:headEnd/>
                  <a:tailEnd/>
                </a:ln>
              </p:spPr>
              <p:txBody>
                <a:bodyPr/>
                <a:lstStyle/>
                <a:p>
                  <a:endParaRPr lang="en-US"/>
                </a:p>
              </p:txBody>
            </p:sp>
            <p:sp>
              <p:nvSpPr>
                <p:cNvPr id="3750" name="Line 189206"/>
                <p:cNvSpPr>
                  <a:spLocks noChangeAspect="1" noChangeShapeType="1"/>
                </p:cNvSpPr>
                <p:nvPr/>
              </p:nvSpPr>
              <p:spPr bwMode="auto">
                <a:xfrm flipV="1">
                  <a:off x="-414" y="1873"/>
                  <a:ext cx="6" cy="5"/>
                </a:xfrm>
                <a:prstGeom prst="line">
                  <a:avLst/>
                </a:prstGeom>
                <a:noFill/>
                <a:ln w="12700">
                  <a:solidFill>
                    <a:srgbClr val="FF0000"/>
                  </a:solidFill>
                  <a:round/>
                  <a:headEnd/>
                  <a:tailEnd/>
                </a:ln>
              </p:spPr>
              <p:txBody>
                <a:bodyPr/>
                <a:lstStyle/>
                <a:p>
                  <a:endParaRPr lang="en-US"/>
                </a:p>
              </p:txBody>
            </p:sp>
            <p:sp>
              <p:nvSpPr>
                <p:cNvPr id="3751" name="Line 189207"/>
                <p:cNvSpPr>
                  <a:spLocks noChangeAspect="1" noChangeShapeType="1"/>
                </p:cNvSpPr>
                <p:nvPr/>
              </p:nvSpPr>
              <p:spPr bwMode="auto">
                <a:xfrm>
                  <a:off x="-414" y="622"/>
                  <a:ext cx="6" cy="1"/>
                </a:xfrm>
                <a:prstGeom prst="line">
                  <a:avLst/>
                </a:prstGeom>
                <a:noFill/>
                <a:ln w="12700">
                  <a:solidFill>
                    <a:srgbClr val="FF0000"/>
                  </a:solidFill>
                  <a:round/>
                  <a:headEnd/>
                  <a:tailEnd/>
                </a:ln>
              </p:spPr>
              <p:txBody>
                <a:bodyPr/>
                <a:lstStyle/>
                <a:p>
                  <a:endParaRPr lang="en-US"/>
                </a:p>
              </p:txBody>
            </p:sp>
            <p:sp>
              <p:nvSpPr>
                <p:cNvPr id="3752" name="Line 189208"/>
                <p:cNvSpPr>
                  <a:spLocks noChangeAspect="1" noChangeShapeType="1"/>
                </p:cNvSpPr>
                <p:nvPr/>
              </p:nvSpPr>
              <p:spPr bwMode="auto">
                <a:xfrm>
                  <a:off x="-414" y="1856"/>
                  <a:ext cx="6" cy="1"/>
                </a:xfrm>
                <a:prstGeom prst="line">
                  <a:avLst/>
                </a:prstGeom>
                <a:noFill/>
                <a:ln w="12700">
                  <a:solidFill>
                    <a:srgbClr val="FF0000"/>
                  </a:solidFill>
                  <a:round/>
                  <a:headEnd/>
                  <a:tailEnd/>
                </a:ln>
              </p:spPr>
              <p:txBody>
                <a:bodyPr/>
                <a:lstStyle/>
                <a:p>
                  <a:endParaRPr lang="en-US"/>
                </a:p>
              </p:txBody>
            </p:sp>
            <p:sp>
              <p:nvSpPr>
                <p:cNvPr id="3753" name="Line 189209"/>
                <p:cNvSpPr>
                  <a:spLocks noChangeAspect="1" noChangeShapeType="1"/>
                </p:cNvSpPr>
                <p:nvPr/>
              </p:nvSpPr>
              <p:spPr bwMode="auto">
                <a:xfrm>
                  <a:off x="-414" y="1570"/>
                  <a:ext cx="6" cy="1"/>
                </a:xfrm>
                <a:prstGeom prst="line">
                  <a:avLst/>
                </a:prstGeom>
                <a:noFill/>
                <a:ln w="12700">
                  <a:solidFill>
                    <a:srgbClr val="FF0000"/>
                  </a:solidFill>
                  <a:round/>
                  <a:headEnd/>
                  <a:tailEnd/>
                </a:ln>
              </p:spPr>
              <p:txBody>
                <a:bodyPr/>
                <a:lstStyle/>
                <a:p>
                  <a:endParaRPr lang="en-US"/>
                </a:p>
              </p:txBody>
            </p:sp>
            <p:sp>
              <p:nvSpPr>
                <p:cNvPr id="3754" name="Line 189210"/>
                <p:cNvSpPr>
                  <a:spLocks noChangeAspect="1" noChangeShapeType="1"/>
                </p:cNvSpPr>
                <p:nvPr/>
              </p:nvSpPr>
              <p:spPr bwMode="auto">
                <a:xfrm>
                  <a:off x="-414" y="1228"/>
                  <a:ext cx="6" cy="6"/>
                </a:xfrm>
                <a:prstGeom prst="line">
                  <a:avLst/>
                </a:prstGeom>
                <a:noFill/>
                <a:ln w="12700">
                  <a:solidFill>
                    <a:srgbClr val="FF0000"/>
                  </a:solidFill>
                  <a:round/>
                  <a:headEnd/>
                  <a:tailEnd/>
                </a:ln>
              </p:spPr>
              <p:txBody>
                <a:bodyPr/>
                <a:lstStyle/>
                <a:p>
                  <a:endParaRPr lang="en-US"/>
                </a:p>
              </p:txBody>
            </p:sp>
            <p:sp>
              <p:nvSpPr>
                <p:cNvPr id="3755" name="Line 189211"/>
                <p:cNvSpPr>
                  <a:spLocks noChangeAspect="1" noChangeShapeType="1"/>
                </p:cNvSpPr>
                <p:nvPr/>
              </p:nvSpPr>
              <p:spPr bwMode="auto">
                <a:xfrm flipV="1">
                  <a:off x="-414" y="1570"/>
                  <a:ext cx="12" cy="6"/>
                </a:xfrm>
                <a:prstGeom prst="line">
                  <a:avLst/>
                </a:prstGeom>
                <a:noFill/>
                <a:ln w="12700">
                  <a:solidFill>
                    <a:srgbClr val="FF0000"/>
                  </a:solidFill>
                  <a:round/>
                  <a:headEnd/>
                  <a:tailEnd/>
                </a:ln>
              </p:spPr>
              <p:txBody>
                <a:bodyPr/>
                <a:lstStyle/>
                <a:p>
                  <a:endParaRPr lang="en-US"/>
                </a:p>
              </p:txBody>
            </p:sp>
            <p:sp>
              <p:nvSpPr>
                <p:cNvPr id="3756" name="Line 189212"/>
                <p:cNvSpPr>
                  <a:spLocks noChangeAspect="1" noChangeShapeType="1"/>
                </p:cNvSpPr>
                <p:nvPr/>
              </p:nvSpPr>
              <p:spPr bwMode="auto">
                <a:xfrm>
                  <a:off x="-414" y="1761"/>
                  <a:ext cx="6" cy="1"/>
                </a:xfrm>
                <a:prstGeom prst="line">
                  <a:avLst/>
                </a:prstGeom>
                <a:noFill/>
                <a:ln w="12700">
                  <a:solidFill>
                    <a:srgbClr val="FF0000"/>
                  </a:solidFill>
                  <a:round/>
                  <a:headEnd/>
                  <a:tailEnd/>
                </a:ln>
              </p:spPr>
              <p:txBody>
                <a:bodyPr/>
                <a:lstStyle/>
                <a:p>
                  <a:endParaRPr lang="en-US"/>
                </a:p>
              </p:txBody>
            </p:sp>
            <p:sp>
              <p:nvSpPr>
                <p:cNvPr id="3757" name="Line 189213"/>
                <p:cNvSpPr>
                  <a:spLocks noChangeAspect="1" noChangeShapeType="1"/>
                </p:cNvSpPr>
                <p:nvPr/>
              </p:nvSpPr>
              <p:spPr bwMode="auto">
                <a:xfrm>
                  <a:off x="-414" y="1194"/>
                  <a:ext cx="6" cy="1"/>
                </a:xfrm>
                <a:prstGeom prst="line">
                  <a:avLst/>
                </a:prstGeom>
                <a:noFill/>
                <a:ln w="12700">
                  <a:solidFill>
                    <a:srgbClr val="FF0000"/>
                  </a:solidFill>
                  <a:round/>
                  <a:headEnd/>
                  <a:tailEnd/>
                </a:ln>
              </p:spPr>
              <p:txBody>
                <a:bodyPr/>
                <a:lstStyle/>
                <a:p>
                  <a:endParaRPr lang="en-US"/>
                </a:p>
              </p:txBody>
            </p:sp>
            <p:sp>
              <p:nvSpPr>
                <p:cNvPr id="3758" name="Line 189214"/>
                <p:cNvSpPr>
                  <a:spLocks noChangeAspect="1" noChangeShapeType="1"/>
                </p:cNvSpPr>
                <p:nvPr/>
              </p:nvSpPr>
              <p:spPr bwMode="auto">
                <a:xfrm>
                  <a:off x="-414" y="1178"/>
                  <a:ext cx="6" cy="1"/>
                </a:xfrm>
                <a:prstGeom prst="line">
                  <a:avLst/>
                </a:prstGeom>
                <a:noFill/>
                <a:ln w="12700">
                  <a:solidFill>
                    <a:srgbClr val="FF0000"/>
                  </a:solidFill>
                  <a:round/>
                  <a:headEnd/>
                  <a:tailEnd/>
                </a:ln>
              </p:spPr>
              <p:txBody>
                <a:bodyPr/>
                <a:lstStyle/>
                <a:p>
                  <a:endParaRPr lang="en-US"/>
                </a:p>
              </p:txBody>
            </p:sp>
            <p:sp>
              <p:nvSpPr>
                <p:cNvPr id="3759" name="Line 189215"/>
                <p:cNvSpPr>
                  <a:spLocks noChangeAspect="1" noChangeShapeType="1"/>
                </p:cNvSpPr>
                <p:nvPr/>
              </p:nvSpPr>
              <p:spPr bwMode="auto">
                <a:xfrm>
                  <a:off x="-414" y="1615"/>
                  <a:ext cx="6" cy="1"/>
                </a:xfrm>
                <a:prstGeom prst="line">
                  <a:avLst/>
                </a:prstGeom>
                <a:noFill/>
                <a:ln w="12700">
                  <a:solidFill>
                    <a:srgbClr val="FF0000"/>
                  </a:solidFill>
                  <a:round/>
                  <a:headEnd/>
                  <a:tailEnd/>
                </a:ln>
              </p:spPr>
              <p:txBody>
                <a:bodyPr/>
                <a:lstStyle/>
                <a:p>
                  <a:endParaRPr lang="en-US"/>
                </a:p>
              </p:txBody>
            </p:sp>
            <p:sp>
              <p:nvSpPr>
                <p:cNvPr id="3760" name="Line 189216"/>
                <p:cNvSpPr>
                  <a:spLocks noChangeAspect="1" noChangeShapeType="1"/>
                </p:cNvSpPr>
                <p:nvPr/>
              </p:nvSpPr>
              <p:spPr bwMode="auto">
                <a:xfrm>
                  <a:off x="-414" y="1335"/>
                  <a:ext cx="6" cy="5"/>
                </a:xfrm>
                <a:prstGeom prst="line">
                  <a:avLst/>
                </a:prstGeom>
                <a:noFill/>
                <a:ln w="12700">
                  <a:solidFill>
                    <a:srgbClr val="FF0000"/>
                  </a:solidFill>
                  <a:round/>
                  <a:headEnd/>
                  <a:tailEnd/>
                </a:ln>
              </p:spPr>
              <p:txBody>
                <a:bodyPr/>
                <a:lstStyle/>
                <a:p>
                  <a:endParaRPr lang="en-US"/>
                </a:p>
              </p:txBody>
            </p:sp>
            <p:sp>
              <p:nvSpPr>
                <p:cNvPr id="3761" name="Line 189217"/>
                <p:cNvSpPr>
                  <a:spLocks noChangeAspect="1" noChangeShapeType="1"/>
                </p:cNvSpPr>
                <p:nvPr/>
              </p:nvSpPr>
              <p:spPr bwMode="auto">
                <a:xfrm>
                  <a:off x="-414" y="616"/>
                  <a:ext cx="1" cy="6"/>
                </a:xfrm>
                <a:prstGeom prst="line">
                  <a:avLst/>
                </a:prstGeom>
                <a:noFill/>
                <a:ln w="12700">
                  <a:solidFill>
                    <a:srgbClr val="FF0000"/>
                  </a:solidFill>
                  <a:round/>
                  <a:headEnd/>
                  <a:tailEnd/>
                </a:ln>
              </p:spPr>
              <p:txBody>
                <a:bodyPr/>
                <a:lstStyle/>
                <a:p>
                  <a:endParaRPr lang="en-US"/>
                </a:p>
              </p:txBody>
            </p:sp>
            <p:sp>
              <p:nvSpPr>
                <p:cNvPr id="3762" name="Line 189218"/>
                <p:cNvSpPr>
                  <a:spLocks noChangeAspect="1" noChangeShapeType="1"/>
                </p:cNvSpPr>
                <p:nvPr/>
              </p:nvSpPr>
              <p:spPr bwMode="auto">
                <a:xfrm flipV="1">
                  <a:off x="-414" y="1817"/>
                  <a:ext cx="6" cy="5"/>
                </a:xfrm>
                <a:prstGeom prst="line">
                  <a:avLst/>
                </a:prstGeom>
                <a:noFill/>
                <a:ln w="12700">
                  <a:solidFill>
                    <a:srgbClr val="FF0000"/>
                  </a:solidFill>
                  <a:round/>
                  <a:headEnd/>
                  <a:tailEnd/>
                </a:ln>
              </p:spPr>
              <p:txBody>
                <a:bodyPr/>
                <a:lstStyle/>
                <a:p>
                  <a:endParaRPr lang="en-US"/>
                </a:p>
              </p:txBody>
            </p:sp>
            <p:sp>
              <p:nvSpPr>
                <p:cNvPr id="3763" name="Line 189219"/>
                <p:cNvSpPr>
                  <a:spLocks noChangeAspect="1" noChangeShapeType="1"/>
                </p:cNvSpPr>
                <p:nvPr/>
              </p:nvSpPr>
              <p:spPr bwMode="auto">
                <a:xfrm flipV="1">
                  <a:off x="-414" y="1856"/>
                  <a:ext cx="1" cy="6"/>
                </a:xfrm>
                <a:prstGeom prst="line">
                  <a:avLst/>
                </a:prstGeom>
                <a:noFill/>
                <a:ln w="12700">
                  <a:solidFill>
                    <a:srgbClr val="FF0000"/>
                  </a:solidFill>
                  <a:round/>
                  <a:headEnd/>
                  <a:tailEnd/>
                </a:ln>
              </p:spPr>
              <p:txBody>
                <a:bodyPr/>
                <a:lstStyle/>
                <a:p>
                  <a:endParaRPr lang="en-US"/>
                </a:p>
              </p:txBody>
            </p:sp>
            <p:sp>
              <p:nvSpPr>
                <p:cNvPr id="3764" name="Line 189220"/>
                <p:cNvSpPr>
                  <a:spLocks noChangeAspect="1" noChangeShapeType="1"/>
                </p:cNvSpPr>
                <p:nvPr/>
              </p:nvSpPr>
              <p:spPr bwMode="auto">
                <a:xfrm>
                  <a:off x="-414" y="1222"/>
                  <a:ext cx="1" cy="6"/>
                </a:xfrm>
                <a:prstGeom prst="line">
                  <a:avLst/>
                </a:prstGeom>
                <a:noFill/>
                <a:ln w="12700">
                  <a:solidFill>
                    <a:srgbClr val="FF0000"/>
                  </a:solidFill>
                  <a:round/>
                  <a:headEnd/>
                  <a:tailEnd/>
                </a:ln>
              </p:spPr>
              <p:txBody>
                <a:bodyPr/>
                <a:lstStyle/>
                <a:p>
                  <a:endParaRPr lang="en-US"/>
                </a:p>
              </p:txBody>
            </p:sp>
            <p:sp>
              <p:nvSpPr>
                <p:cNvPr id="3765" name="Line 189221"/>
                <p:cNvSpPr>
                  <a:spLocks noChangeAspect="1" noChangeShapeType="1"/>
                </p:cNvSpPr>
                <p:nvPr/>
              </p:nvSpPr>
              <p:spPr bwMode="auto">
                <a:xfrm>
                  <a:off x="-414" y="611"/>
                  <a:ext cx="1" cy="5"/>
                </a:xfrm>
                <a:prstGeom prst="line">
                  <a:avLst/>
                </a:prstGeom>
                <a:noFill/>
                <a:ln w="12700">
                  <a:solidFill>
                    <a:srgbClr val="FF0000"/>
                  </a:solidFill>
                  <a:round/>
                  <a:headEnd/>
                  <a:tailEnd/>
                </a:ln>
              </p:spPr>
              <p:txBody>
                <a:bodyPr/>
                <a:lstStyle/>
                <a:p>
                  <a:endParaRPr lang="en-US"/>
                </a:p>
              </p:txBody>
            </p:sp>
            <p:sp>
              <p:nvSpPr>
                <p:cNvPr id="3766" name="Line 189222"/>
                <p:cNvSpPr>
                  <a:spLocks noChangeAspect="1" noChangeShapeType="1"/>
                </p:cNvSpPr>
                <p:nvPr/>
              </p:nvSpPr>
              <p:spPr bwMode="auto">
                <a:xfrm flipV="1">
                  <a:off x="-414" y="1906"/>
                  <a:ext cx="6" cy="6"/>
                </a:xfrm>
                <a:prstGeom prst="line">
                  <a:avLst/>
                </a:prstGeom>
                <a:noFill/>
                <a:ln w="12700">
                  <a:solidFill>
                    <a:srgbClr val="FF0000"/>
                  </a:solidFill>
                  <a:round/>
                  <a:headEnd/>
                  <a:tailEnd/>
                </a:ln>
              </p:spPr>
              <p:txBody>
                <a:bodyPr/>
                <a:lstStyle/>
                <a:p>
                  <a:endParaRPr lang="en-US"/>
                </a:p>
              </p:txBody>
            </p:sp>
            <p:sp>
              <p:nvSpPr>
                <p:cNvPr id="3767" name="Line 189223"/>
                <p:cNvSpPr>
                  <a:spLocks noChangeAspect="1" noChangeShapeType="1"/>
                </p:cNvSpPr>
                <p:nvPr/>
              </p:nvSpPr>
              <p:spPr bwMode="auto">
                <a:xfrm>
                  <a:off x="-414" y="1172"/>
                  <a:ext cx="1" cy="6"/>
                </a:xfrm>
                <a:prstGeom prst="line">
                  <a:avLst/>
                </a:prstGeom>
                <a:noFill/>
                <a:ln w="12700">
                  <a:solidFill>
                    <a:srgbClr val="FF0000"/>
                  </a:solidFill>
                  <a:round/>
                  <a:headEnd/>
                  <a:tailEnd/>
                </a:ln>
              </p:spPr>
              <p:txBody>
                <a:bodyPr/>
                <a:lstStyle/>
                <a:p>
                  <a:endParaRPr lang="en-US"/>
                </a:p>
              </p:txBody>
            </p:sp>
            <p:sp>
              <p:nvSpPr>
                <p:cNvPr id="3768" name="Line 189224"/>
                <p:cNvSpPr>
                  <a:spLocks noChangeAspect="1" noChangeShapeType="1"/>
                </p:cNvSpPr>
                <p:nvPr/>
              </p:nvSpPr>
              <p:spPr bwMode="auto">
                <a:xfrm>
                  <a:off x="-420" y="1878"/>
                  <a:ext cx="6" cy="1"/>
                </a:xfrm>
                <a:prstGeom prst="line">
                  <a:avLst/>
                </a:prstGeom>
                <a:noFill/>
                <a:ln w="12700">
                  <a:solidFill>
                    <a:srgbClr val="FF0000"/>
                  </a:solidFill>
                  <a:round/>
                  <a:headEnd/>
                  <a:tailEnd/>
                </a:ln>
              </p:spPr>
              <p:txBody>
                <a:bodyPr/>
                <a:lstStyle/>
                <a:p>
                  <a:endParaRPr lang="en-US"/>
                </a:p>
              </p:txBody>
            </p:sp>
            <p:sp>
              <p:nvSpPr>
                <p:cNvPr id="3769" name="Line 189225"/>
                <p:cNvSpPr>
                  <a:spLocks noChangeAspect="1" noChangeShapeType="1"/>
                </p:cNvSpPr>
                <p:nvPr/>
              </p:nvSpPr>
              <p:spPr bwMode="auto">
                <a:xfrm>
                  <a:off x="-420" y="1216"/>
                  <a:ext cx="6" cy="6"/>
                </a:xfrm>
                <a:prstGeom prst="line">
                  <a:avLst/>
                </a:prstGeom>
                <a:noFill/>
                <a:ln w="12700">
                  <a:solidFill>
                    <a:srgbClr val="FF0000"/>
                  </a:solidFill>
                  <a:round/>
                  <a:headEnd/>
                  <a:tailEnd/>
                </a:ln>
              </p:spPr>
              <p:txBody>
                <a:bodyPr/>
                <a:lstStyle/>
                <a:p>
                  <a:endParaRPr lang="en-US"/>
                </a:p>
              </p:txBody>
            </p:sp>
            <p:sp>
              <p:nvSpPr>
                <p:cNvPr id="3770" name="Line 189226"/>
                <p:cNvSpPr>
                  <a:spLocks noChangeAspect="1" noChangeShapeType="1"/>
                </p:cNvSpPr>
                <p:nvPr/>
              </p:nvSpPr>
              <p:spPr bwMode="auto">
                <a:xfrm flipV="1">
                  <a:off x="-420" y="1615"/>
                  <a:ext cx="6" cy="6"/>
                </a:xfrm>
                <a:prstGeom prst="line">
                  <a:avLst/>
                </a:prstGeom>
                <a:noFill/>
                <a:ln w="12700">
                  <a:solidFill>
                    <a:srgbClr val="FF0000"/>
                  </a:solidFill>
                  <a:round/>
                  <a:headEnd/>
                  <a:tailEnd/>
                </a:ln>
              </p:spPr>
              <p:txBody>
                <a:bodyPr/>
                <a:lstStyle/>
                <a:p>
                  <a:endParaRPr lang="en-US"/>
                </a:p>
              </p:txBody>
            </p:sp>
            <p:sp>
              <p:nvSpPr>
                <p:cNvPr id="3771" name="Line 189227"/>
                <p:cNvSpPr>
                  <a:spLocks noChangeAspect="1" noChangeShapeType="1"/>
                </p:cNvSpPr>
                <p:nvPr/>
              </p:nvSpPr>
              <p:spPr bwMode="auto">
                <a:xfrm>
                  <a:off x="-420" y="1335"/>
                  <a:ext cx="6" cy="1"/>
                </a:xfrm>
                <a:prstGeom prst="line">
                  <a:avLst/>
                </a:prstGeom>
                <a:noFill/>
                <a:ln w="12700">
                  <a:solidFill>
                    <a:srgbClr val="FF0000"/>
                  </a:solidFill>
                  <a:round/>
                  <a:headEnd/>
                  <a:tailEnd/>
                </a:ln>
              </p:spPr>
              <p:txBody>
                <a:bodyPr/>
                <a:lstStyle/>
                <a:p>
                  <a:endParaRPr lang="en-US"/>
                </a:p>
              </p:txBody>
            </p:sp>
            <p:sp>
              <p:nvSpPr>
                <p:cNvPr id="3772" name="Line 189228"/>
                <p:cNvSpPr>
                  <a:spLocks noChangeAspect="1" noChangeShapeType="1"/>
                </p:cNvSpPr>
                <p:nvPr/>
              </p:nvSpPr>
              <p:spPr bwMode="auto">
                <a:xfrm>
                  <a:off x="-420" y="1480"/>
                  <a:ext cx="12" cy="1"/>
                </a:xfrm>
                <a:prstGeom prst="line">
                  <a:avLst/>
                </a:prstGeom>
                <a:noFill/>
                <a:ln w="12700">
                  <a:solidFill>
                    <a:srgbClr val="FF0000"/>
                  </a:solidFill>
                  <a:round/>
                  <a:headEnd/>
                  <a:tailEnd/>
                </a:ln>
              </p:spPr>
              <p:txBody>
                <a:bodyPr/>
                <a:lstStyle/>
                <a:p>
                  <a:endParaRPr lang="en-US"/>
                </a:p>
              </p:txBody>
            </p:sp>
            <p:sp>
              <p:nvSpPr>
                <p:cNvPr id="3773" name="Line 189229"/>
                <p:cNvSpPr>
                  <a:spLocks noChangeAspect="1" noChangeShapeType="1"/>
                </p:cNvSpPr>
                <p:nvPr/>
              </p:nvSpPr>
              <p:spPr bwMode="auto">
                <a:xfrm>
                  <a:off x="-420" y="1576"/>
                  <a:ext cx="6" cy="1"/>
                </a:xfrm>
                <a:prstGeom prst="line">
                  <a:avLst/>
                </a:prstGeom>
                <a:noFill/>
                <a:ln w="12700">
                  <a:solidFill>
                    <a:srgbClr val="FF0000"/>
                  </a:solidFill>
                  <a:round/>
                  <a:headEnd/>
                  <a:tailEnd/>
                </a:ln>
              </p:spPr>
              <p:txBody>
                <a:bodyPr/>
                <a:lstStyle/>
                <a:p>
                  <a:endParaRPr lang="en-US"/>
                </a:p>
              </p:txBody>
            </p:sp>
            <p:sp>
              <p:nvSpPr>
                <p:cNvPr id="3774" name="Line 189230"/>
                <p:cNvSpPr>
                  <a:spLocks noChangeAspect="1" noChangeShapeType="1"/>
                </p:cNvSpPr>
                <p:nvPr/>
              </p:nvSpPr>
              <p:spPr bwMode="auto">
                <a:xfrm flipV="1">
                  <a:off x="-420" y="1721"/>
                  <a:ext cx="18" cy="6"/>
                </a:xfrm>
                <a:prstGeom prst="line">
                  <a:avLst/>
                </a:prstGeom>
                <a:noFill/>
                <a:ln w="12700">
                  <a:solidFill>
                    <a:srgbClr val="FF0000"/>
                  </a:solidFill>
                  <a:round/>
                  <a:headEnd/>
                  <a:tailEnd/>
                </a:ln>
              </p:spPr>
              <p:txBody>
                <a:bodyPr/>
                <a:lstStyle/>
                <a:p>
                  <a:endParaRPr lang="en-US"/>
                </a:p>
              </p:txBody>
            </p:sp>
            <p:sp>
              <p:nvSpPr>
                <p:cNvPr id="3775" name="Line 189231"/>
                <p:cNvSpPr>
                  <a:spLocks noChangeAspect="1" noChangeShapeType="1"/>
                </p:cNvSpPr>
                <p:nvPr/>
              </p:nvSpPr>
              <p:spPr bwMode="auto">
                <a:xfrm>
                  <a:off x="-420" y="1822"/>
                  <a:ext cx="6" cy="1"/>
                </a:xfrm>
                <a:prstGeom prst="line">
                  <a:avLst/>
                </a:prstGeom>
                <a:noFill/>
                <a:ln w="12700">
                  <a:solidFill>
                    <a:srgbClr val="FF0000"/>
                  </a:solidFill>
                  <a:round/>
                  <a:headEnd/>
                  <a:tailEnd/>
                </a:ln>
              </p:spPr>
              <p:txBody>
                <a:bodyPr/>
                <a:lstStyle/>
                <a:p>
                  <a:endParaRPr lang="en-US"/>
                </a:p>
              </p:txBody>
            </p:sp>
            <p:sp>
              <p:nvSpPr>
                <p:cNvPr id="3776" name="Line 189232"/>
                <p:cNvSpPr>
                  <a:spLocks noChangeAspect="1" noChangeShapeType="1"/>
                </p:cNvSpPr>
                <p:nvPr/>
              </p:nvSpPr>
              <p:spPr bwMode="auto">
                <a:xfrm>
                  <a:off x="-420" y="1912"/>
                  <a:ext cx="6" cy="1"/>
                </a:xfrm>
                <a:prstGeom prst="line">
                  <a:avLst/>
                </a:prstGeom>
                <a:noFill/>
                <a:ln w="12700">
                  <a:solidFill>
                    <a:srgbClr val="FF0000"/>
                  </a:solidFill>
                  <a:round/>
                  <a:headEnd/>
                  <a:tailEnd/>
                </a:ln>
              </p:spPr>
              <p:txBody>
                <a:bodyPr/>
                <a:lstStyle/>
                <a:p>
                  <a:endParaRPr lang="en-US"/>
                </a:p>
              </p:txBody>
            </p:sp>
            <p:sp>
              <p:nvSpPr>
                <p:cNvPr id="3777" name="Line 189233"/>
                <p:cNvSpPr>
                  <a:spLocks noChangeAspect="1" noChangeShapeType="1"/>
                </p:cNvSpPr>
                <p:nvPr/>
              </p:nvSpPr>
              <p:spPr bwMode="auto">
                <a:xfrm>
                  <a:off x="-420" y="1564"/>
                  <a:ext cx="6" cy="6"/>
                </a:xfrm>
                <a:prstGeom prst="line">
                  <a:avLst/>
                </a:prstGeom>
                <a:noFill/>
                <a:ln w="12700">
                  <a:solidFill>
                    <a:srgbClr val="FF0000"/>
                  </a:solidFill>
                  <a:round/>
                  <a:headEnd/>
                  <a:tailEnd/>
                </a:ln>
              </p:spPr>
              <p:txBody>
                <a:bodyPr/>
                <a:lstStyle/>
                <a:p>
                  <a:endParaRPr lang="en-US"/>
                </a:p>
              </p:txBody>
            </p:sp>
            <p:sp>
              <p:nvSpPr>
                <p:cNvPr id="3778" name="Line 189234"/>
                <p:cNvSpPr>
                  <a:spLocks noChangeAspect="1" noChangeShapeType="1"/>
                </p:cNvSpPr>
                <p:nvPr/>
              </p:nvSpPr>
              <p:spPr bwMode="auto">
                <a:xfrm>
                  <a:off x="-420" y="1194"/>
                  <a:ext cx="6" cy="1"/>
                </a:xfrm>
                <a:prstGeom prst="line">
                  <a:avLst/>
                </a:prstGeom>
                <a:noFill/>
                <a:ln w="12700">
                  <a:solidFill>
                    <a:srgbClr val="FF0000"/>
                  </a:solidFill>
                  <a:round/>
                  <a:headEnd/>
                  <a:tailEnd/>
                </a:ln>
              </p:spPr>
              <p:txBody>
                <a:bodyPr/>
                <a:lstStyle/>
                <a:p>
                  <a:endParaRPr lang="en-US"/>
                </a:p>
              </p:txBody>
            </p:sp>
            <p:sp>
              <p:nvSpPr>
                <p:cNvPr id="3779" name="Line 189235"/>
                <p:cNvSpPr>
                  <a:spLocks noChangeAspect="1" noChangeShapeType="1"/>
                </p:cNvSpPr>
                <p:nvPr/>
              </p:nvSpPr>
              <p:spPr bwMode="auto">
                <a:xfrm>
                  <a:off x="-420" y="1212"/>
                  <a:ext cx="1" cy="4"/>
                </a:xfrm>
                <a:prstGeom prst="line">
                  <a:avLst/>
                </a:prstGeom>
                <a:noFill/>
                <a:ln w="12700">
                  <a:solidFill>
                    <a:srgbClr val="FF0000"/>
                  </a:solidFill>
                  <a:round/>
                  <a:headEnd/>
                  <a:tailEnd/>
                </a:ln>
              </p:spPr>
              <p:txBody>
                <a:bodyPr/>
                <a:lstStyle/>
                <a:p>
                  <a:endParaRPr lang="en-US"/>
                </a:p>
              </p:txBody>
            </p:sp>
            <p:sp>
              <p:nvSpPr>
                <p:cNvPr id="3780" name="Line 189236"/>
                <p:cNvSpPr>
                  <a:spLocks noChangeAspect="1" noChangeShapeType="1"/>
                </p:cNvSpPr>
                <p:nvPr/>
              </p:nvSpPr>
              <p:spPr bwMode="auto">
                <a:xfrm>
                  <a:off x="-420" y="1172"/>
                  <a:ext cx="6" cy="1"/>
                </a:xfrm>
                <a:prstGeom prst="line">
                  <a:avLst/>
                </a:prstGeom>
                <a:noFill/>
                <a:ln w="12700">
                  <a:solidFill>
                    <a:srgbClr val="FF0000"/>
                  </a:solidFill>
                  <a:round/>
                  <a:headEnd/>
                  <a:tailEnd/>
                </a:ln>
              </p:spPr>
              <p:txBody>
                <a:bodyPr/>
                <a:lstStyle/>
                <a:p>
                  <a:endParaRPr lang="en-US"/>
                </a:p>
              </p:txBody>
            </p:sp>
            <p:sp>
              <p:nvSpPr>
                <p:cNvPr id="3781" name="Line 189237"/>
                <p:cNvSpPr>
                  <a:spLocks noChangeAspect="1" noChangeShapeType="1"/>
                </p:cNvSpPr>
                <p:nvPr/>
              </p:nvSpPr>
              <p:spPr bwMode="auto">
                <a:xfrm flipV="1">
                  <a:off x="-425" y="1878"/>
                  <a:ext cx="5" cy="6"/>
                </a:xfrm>
                <a:prstGeom prst="line">
                  <a:avLst/>
                </a:prstGeom>
                <a:noFill/>
                <a:ln w="12700">
                  <a:solidFill>
                    <a:srgbClr val="FF0000"/>
                  </a:solidFill>
                  <a:round/>
                  <a:headEnd/>
                  <a:tailEnd/>
                </a:ln>
              </p:spPr>
              <p:txBody>
                <a:bodyPr/>
                <a:lstStyle/>
                <a:p>
                  <a:endParaRPr lang="en-US"/>
                </a:p>
              </p:txBody>
            </p:sp>
            <p:sp>
              <p:nvSpPr>
                <p:cNvPr id="3782" name="Line 189238"/>
                <p:cNvSpPr>
                  <a:spLocks noChangeAspect="1" noChangeShapeType="1"/>
                </p:cNvSpPr>
                <p:nvPr/>
              </p:nvSpPr>
              <p:spPr bwMode="auto">
                <a:xfrm>
                  <a:off x="-425" y="1480"/>
                  <a:ext cx="5" cy="1"/>
                </a:xfrm>
                <a:prstGeom prst="line">
                  <a:avLst/>
                </a:prstGeom>
                <a:noFill/>
                <a:ln w="12700">
                  <a:solidFill>
                    <a:srgbClr val="FF0000"/>
                  </a:solidFill>
                  <a:round/>
                  <a:headEnd/>
                  <a:tailEnd/>
                </a:ln>
              </p:spPr>
              <p:txBody>
                <a:bodyPr/>
                <a:lstStyle/>
                <a:p>
                  <a:endParaRPr lang="en-US"/>
                </a:p>
              </p:txBody>
            </p:sp>
            <p:sp>
              <p:nvSpPr>
                <p:cNvPr id="3783" name="Line 189239"/>
                <p:cNvSpPr>
                  <a:spLocks noChangeAspect="1" noChangeShapeType="1"/>
                </p:cNvSpPr>
                <p:nvPr/>
              </p:nvSpPr>
              <p:spPr bwMode="auto">
                <a:xfrm>
                  <a:off x="-425" y="1564"/>
                  <a:ext cx="5" cy="1"/>
                </a:xfrm>
                <a:prstGeom prst="line">
                  <a:avLst/>
                </a:prstGeom>
                <a:noFill/>
                <a:ln w="12700">
                  <a:solidFill>
                    <a:srgbClr val="FF0000"/>
                  </a:solidFill>
                  <a:round/>
                  <a:headEnd/>
                  <a:tailEnd/>
                </a:ln>
              </p:spPr>
              <p:txBody>
                <a:bodyPr/>
                <a:lstStyle/>
                <a:p>
                  <a:endParaRPr lang="en-US"/>
                </a:p>
              </p:txBody>
            </p:sp>
            <p:sp>
              <p:nvSpPr>
                <p:cNvPr id="3784" name="Line 189240"/>
                <p:cNvSpPr>
                  <a:spLocks noChangeAspect="1" noChangeShapeType="1"/>
                </p:cNvSpPr>
                <p:nvPr/>
              </p:nvSpPr>
              <p:spPr bwMode="auto">
                <a:xfrm flipV="1">
                  <a:off x="-425" y="1912"/>
                  <a:ext cx="5" cy="6"/>
                </a:xfrm>
                <a:prstGeom prst="line">
                  <a:avLst/>
                </a:prstGeom>
                <a:noFill/>
                <a:ln w="12700">
                  <a:solidFill>
                    <a:srgbClr val="FF0000"/>
                  </a:solidFill>
                  <a:round/>
                  <a:headEnd/>
                  <a:tailEnd/>
                </a:ln>
              </p:spPr>
              <p:txBody>
                <a:bodyPr/>
                <a:lstStyle/>
                <a:p>
                  <a:endParaRPr lang="en-US"/>
                </a:p>
              </p:txBody>
            </p:sp>
            <p:sp>
              <p:nvSpPr>
                <p:cNvPr id="3785" name="Line 189241"/>
                <p:cNvSpPr>
                  <a:spLocks noChangeAspect="1" noChangeShapeType="1"/>
                </p:cNvSpPr>
                <p:nvPr/>
              </p:nvSpPr>
              <p:spPr bwMode="auto">
                <a:xfrm>
                  <a:off x="-425" y="1212"/>
                  <a:ext cx="5" cy="0"/>
                </a:xfrm>
                <a:prstGeom prst="line">
                  <a:avLst/>
                </a:prstGeom>
                <a:noFill/>
                <a:ln w="12700">
                  <a:solidFill>
                    <a:srgbClr val="FF0000"/>
                  </a:solidFill>
                  <a:round/>
                  <a:headEnd/>
                  <a:tailEnd/>
                </a:ln>
              </p:spPr>
              <p:txBody>
                <a:bodyPr/>
                <a:lstStyle/>
                <a:p>
                  <a:endParaRPr lang="en-US"/>
                </a:p>
              </p:txBody>
            </p:sp>
            <p:sp>
              <p:nvSpPr>
                <p:cNvPr id="3786" name="Line 189242"/>
                <p:cNvSpPr>
                  <a:spLocks noChangeAspect="1" noChangeShapeType="1"/>
                </p:cNvSpPr>
                <p:nvPr/>
              </p:nvSpPr>
              <p:spPr bwMode="auto">
                <a:xfrm>
                  <a:off x="-425" y="1727"/>
                  <a:ext cx="5" cy="1"/>
                </a:xfrm>
                <a:prstGeom prst="line">
                  <a:avLst/>
                </a:prstGeom>
                <a:noFill/>
                <a:ln w="12700">
                  <a:solidFill>
                    <a:srgbClr val="FF0000"/>
                  </a:solidFill>
                  <a:round/>
                  <a:headEnd/>
                  <a:tailEnd/>
                </a:ln>
              </p:spPr>
              <p:txBody>
                <a:bodyPr/>
                <a:lstStyle/>
                <a:p>
                  <a:endParaRPr lang="en-US"/>
                </a:p>
              </p:txBody>
            </p:sp>
            <p:sp>
              <p:nvSpPr>
                <p:cNvPr id="3787" name="Line 189243"/>
                <p:cNvSpPr>
                  <a:spLocks noChangeAspect="1" noChangeShapeType="1"/>
                </p:cNvSpPr>
                <p:nvPr/>
              </p:nvSpPr>
              <p:spPr bwMode="auto">
                <a:xfrm>
                  <a:off x="-425" y="1335"/>
                  <a:ext cx="5" cy="1"/>
                </a:xfrm>
                <a:prstGeom prst="line">
                  <a:avLst/>
                </a:prstGeom>
                <a:noFill/>
                <a:ln w="12700">
                  <a:solidFill>
                    <a:srgbClr val="FF0000"/>
                  </a:solidFill>
                  <a:round/>
                  <a:headEnd/>
                  <a:tailEnd/>
                </a:ln>
              </p:spPr>
              <p:txBody>
                <a:bodyPr/>
                <a:lstStyle/>
                <a:p>
                  <a:endParaRPr lang="en-US"/>
                </a:p>
              </p:txBody>
            </p:sp>
            <p:sp>
              <p:nvSpPr>
                <p:cNvPr id="3788" name="Line 189244"/>
                <p:cNvSpPr>
                  <a:spLocks noChangeAspect="1" noChangeShapeType="1"/>
                </p:cNvSpPr>
                <p:nvPr/>
              </p:nvSpPr>
              <p:spPr bwMode="auto">
                <a:xfrm>
                  <a:off x="-425" y="1822"/>
                  <a:ext cx="5" cy="1"/>
                </a:xfrm>
                <a:prstGeom prst="line">
                  <a:avLst/>
                </a:prstGeom>
                <a:noFill/>
                <a:ln w="12700">
                  <a:solidFill>
                    <a:srgbClr val="FF0000"/>
                  </a:solidFill>
                  <a:round/>
                  <a:headEnd/>
                  <a:tailEnd/>
                </a:ln>
              </p:spPr>
              <p:txBody>
                <a:bodyPr/>
                <a:lstStyle/>
                <a:p>
                  <a:endParaRPr lang="en-US"/>
                </a:p>
              </p:txBody>
            </p:sp>
            <p:sp>
              <p:nvSpPr>
                <p:cNvPr id="3789" name="Line 189245"/>
                <p:cNvSpPr>
                  <a:spLocks noChangeAspect="1" noChangeShapeType="1"/>
                </p:cNvSpPr>
                <p:nvPr/>
              </p:nvSpPr>
              <p:spPr bwMode="auto">
                <a:xfrm>
                  <a:off x="-425" y="1576"/>
                  <a:ext cx="5" cy="1"/>
                </a:xfrm>
                <a:prstGeom prst="line">
                  <a:avLst/>
                </a:prstGeom>
                <a:noFill/>
                <a:ln w="12700">
                  <a:solidFill>
                    <a:srgbClr val="FF0000"/>
                  </a:solidFill>
                  <a:round/>
                  <a:headEnd/>
                  <a:tailEnd/>
                </a:ln>
              </p:spPr>
              <p:txBody>
                <a:bodyPr/>
                <a:lstStyle/>
                <a:p>
                  <a:endParaRPr lang="en-US"/>
                </a:p>
              </p:txBody>
            </p:sp>
            <p:sp>
              <p:nvSpPr>
                <p:cNvPr id="3790" name="Line 189246"/>
                <p:cNvSpPr>
                  <a:spLocks noChangeAspect="1" noChangeShapeType="1"/>
                </p:cNvSpPr>
                <p:nvPr/>
              </p:nvSpPr>
              <p:spPr bwMode="auto">
                <a:xfrm flipV="1">
                  <a:off x="-425" y="1862"/>
                  <a:ext cx="11" cy="6"/>
                </a:xfrm>
                <a:prstGeom prst="line">
                  <a:avLst/>
                </a:prstGeom>
                <a:noFill/>
                <a:ln w="12700">
                  <a:solidFill>
                    <a:srgbClr val="FF0000"/>
                  </a:solidFill>
                  <a:round/>
                  <a:headEnd/>
                  <a:tailEnd/>
                </a:ln>
              </p:spPr>
              <p:txBody>
                <a:bodyPr/>
                <a:lstStyle/>
                <a:p>
                  <a:endParaRPr lang="en-US"/>
                </a:p>
              </p:txBody>
            </p:sp>
            <p:sp>
              <p:nvSpPr>
                <p:cNvPr id="3791" name="Line 189247"/>
                <p:cNvSpPr>
                  <a:spLocks noChangeAspect="1" noChangeShapeType="1"/>
                </p:cNvSpPr>
                <p:nvPr/>
              </p:nvSpPr>
              <p:spPr bwMode="auto">
                <a:xfrm>
                  <a:off x="-425" y="1166"/>
                  <a:ext cx="5" cy="6"/>
                </a:xfrm>
                <a:prstGeom prst="line">
                  <a:avLst/>
                </a:prstGeom>
                <a:noFill/>
                <a:ln w="12700">
                  <a:solidFill>
                    <a:srgbClr val="FF0000"/>
                  </a:solidFill>
                  <a:round/>
                  <a:headEnd/>
                  <a:tailEnd/>
                </a:ln>
              </p:spPr>
              <p:txBody>
                <a:bodyPr/>
                <a:lstStyle/>
                <a:p>
                  <a:endParaRPr lang="en-US"/>
                </a:p>
              </p:txBody>
            </p:sp>
            <p:sp>
              <p:nvSpPr>
                <p:cNvPr id="3792" name="Line 189248"/>
                <p:cNvSpPr>
                  <a:spLocks noChangeAspect="1" noChangeShapeType="1"/>
                </p:cNvSpPr>
                <p:nvPr/>
              </p:nvSpPr>
              <p:spPr bwMode="auto">
                <a:xfrm flipV="1">
                  <a:off x="-425" y="1621"/>
                  <a:ext cx="5" cy="5"/>
                </a:xfrm>
                <a:prstGeom prst="line">
                  <a:avLst/>
                </a:prstGeom>
                <a:noFill/>
                <a:ln w="12700">
                  <a:solidFill>
                    <a:srgbClr val="FF0000"/>
                  </a:solidFill>
                  <a:round/>
                  <a:headEnd/>
                  <a:tailEnd/>
                </a:ln>
              </p:spPr>
              <p:txBody>
                <a:bodyPr/>
                <a:lstStyle/>
                <a:p>
                  <a:endParaRPr lang="en-US"/>
                </a:p>
              </p:txBody>
            </p:sp>
            <p:sp>
              <p:nvSpPr>
                <p:cNvPr id="3793" name="Line 189249"/>
                <p:cNvSpPr>
                  <a:spLocks noChangeAspect="1" noChangeShapeType="1"/>
                </p:cNvSpPr>
                <p:nvPr/>
              </p:nvSpPr>
              <p:spPr bwMode="auto">
                <a:xfrm>
                  <a:off x="-425" y="1206"/>
                  <a:ext cx="1" cy="6"/>
                </a:xfrm>
                <a:prstGeom prst="line">
                  <a:avLst/>
                </a:prstGeom>
                <a:noFill/>
                <a:ln w="12700">
                  <a:solidFill>
                    <a:srgbClr val="FF0000"/>
                  </a:solidFill>
                  <a:round/>
                  <a:headEnd/>
                  <a:tailEnd/>
                </a:ln>
              </p:spPr>
              <p:txBody>
                <a:bodyPr/>
                <a:lstStyle/>
                <a:p>
                  <a:endParaRPr lang="en-US"/>
                </a:p>
              </p:txBody>
            </p:sp>
            <p:sp>
              <p:nvSpPr>
                <p:cNvPr id="3794" name="Line 189250"/>
                <p:cNvSpPr>
                  <a:spLocks noChangeAspect="1" noChangeShapeType="1"/>
                </p:cNvSpPr>
                <p:nvPr/>
              </p:nvSpPr>
              <p:spPr bwMode="auto">
                <a:xfrm>
                  <a:off x="-425" y="1188"/>
                  <a:ext cx="5" cy="6"/>
                </a:xfrm>
                <a:prstGeom prst="line">
                  <a:avLst/>
                </a:prstGeom>
                <a:noFill/>
                <a:ln w="12700">
                  <a:solidFill>
                    <a:srgbClr val="FF0000"/>
                  </a:solidFill>
                  <a:round/>
                  <a:headEnd/>
                  <a:tailEnd/>
                </a:ln>
              </p:spPr>
              <p:txBody>
                <a:bodyPr/>
                <a:lstStyle/>
                <a:p>
                  <a:endParaRPr lang="en-US"/>
                </a:p>
              </p:txBody>
            </p:sp>
            <p:sp>
              <p:nvSpPr>
                <p:cNvPr id="3795" name="Line 189251"/>
                <p:cNvSpPr>
                  <a:spLocks noChangeAspect="1" noChangeShapeType="1"/>
                </p:cNvSpPr>
                <p:nvPr/>
              </p:nvSpPr>
              <p:spPr bwMode="auto">
                <a:xfrm>
                  <a:off x="-430" y="1475"/>
                  <a:ext cx="5" cy="5"/>
                </a:xfrm>
                <a:prstGeom prst="line">
                  <a:avLst/>
                </a:prstGeom>
                <a:noFill/>
                <a:ln w="12700">
                  <a:solidFill>
                    <a:srgbClr val="FF0000"/>
                  </a:solidFill>
                  <a:round/>
                  <a:headEnd/>
                  <a:tailEnd/>
                </a:ln>
              </p:spPr>
              <p:txBody>
                <a:bodyPr/>
                <a:lstStyle/>
                <a:p>
                  <a:endParaRPr lang="en-US"/>
                </a:p>
              </p:txBody>
            </p:sp>
            <p:sp>
              <p:nvSpPr>
                <p:cNvPr id="3796" name="Line 189252"/>
                <p:cNvSpPr>
                  <a:spLocks noChangeAspect="1" noChangeShapeType="1"/>
                </p:cNvSpPr>
                <p:nvPr/>
              </p:nvSpPr>
              <p:spPr bwMode="auto">
                <a:xfrm>
                  <a:off x="-430" y="1576"/>
                  <a:ext cx="5" cy="1"/>
                </a:xfrm>
                <a:prstGeom prst="line">
                  <a:avLst/>
                </a:prstGeom>
                <a:noFill/>
                <a:ln w="12700">
                  <a:solidFill>
                    <a:srgbClr val="FF0000"/>
                  </a:solidFill>
                  <a:round/>
                  <a:headEnd/>
                  <a:tailEnd/>
                </a:ln>
              </p:spPr>
              <p:txBody>
                <a:bodyPr/>
                <a:lstStyle/>
                <a:p>
                  <a:endParaRPr lang="en-US"/>
                </a:p>
              </p:txBody>
            </p:sp>
            <p:sp>
              <p:nvSpPr>
                <p:cNvPr id="3797" name="Line 189253"/>
                <p:cNvSpPr>
                  <a:spLocks noChangeAspect="1" noChangeShapeType="1"/>
                </p:cNvSpPr>
                <p:nvPr/>
              </p:nvSpPr>
              <p:spPr bwMode="auto">
                <a:xfrm>
                  <a:off x="-430" y="1329"/>
                  <a:ext cx="5" cy="6"/>
                </a:xfrm>
                <a:prstGeom prst="line">
                  <a:avLst/>
                </a:prstGeom>
                <a:noFill/>
                <a:ln w="12700">
                  <a:solidFill>
                    <a:srgbClr val="FF0000"/>
                  </a:solidFill>
                  <a:round/>
                  <a:headEnd/>
                  <a:tailEnd/>
                </a:ln>
              </p:spPr>
              <p:txBody>
                <a:bodyPr/>
                <a:lstStyle/>
                <a:p>
                  <a:endParaRPr lang="en-US"/>
                </a:p>
              </p:txBody>
            </p:sp>
            <p:sp>
              <p:nvSpPr>
                <p:cNvPr id="3798" name="Line 189254"/>
                <p:cNvSpPr>
                  <a:spLocks noChangeAspect="1" noChangeShapeType="1"/>
                </p:cNvSpPr>
                <p:nvPr/>
              </p:nvSpPr>
              <p:spPr bwMode="auto">
                <a:xfrm>
                  <a:off x="-430" y="1200"/>
                  <a:ext cx="5" cy="6"/>
                </a:xfrm>
                <a:prstGeom prst="line">
                  <a:avLst/>
                </a:prstGeom>
                <a:noFill/>
                <a:ln w="12700">
                  <a:solidFill>
                    <a:srgbClr val="FF0000"/>
                  </a:solidFill>
                  <a:round/>
                  <a:headEnd/>
                  <a:tailEnd/>
                </a:ln>
              </p:spPr>
              <p:txBody>
                <a:bodyPr/>
                <a:lstStyle/>
                <a:p>
                  <a:endParaRPr lang="en-US"/>
                </a:p>
              </p:txBody>
            </p:sp>
            <p:sp>
              <p:nvSpPr>
                <p:cNvPr id="3799" name="Line 189255"/>
                <p:cNvSpPr>
                  <a:spLocks noChangeAspect="1" noChangeShapeType="1"/>
                </p:cNvSpPr>
                <p:nvPr/>
              </p:nvSpPr>
              <p:spPr bwMode="auto">
                <a:xfrm>
                  <a:off x="-430" y="1166"/>
                  <a:ext cx="5" cy="1"/>
                </a:xfrm>
                <a:prstGeom prst="line">
                  <a:avLst/>
                </a:prstGeom>
                <a:noFill/>
                <a:ln w="12700">
                  <a:solidFill>
                    <a:srgbClr val="FF0000"/>
                  </a:solidFill>
                  <a:round/>
                  <a:headEnd/>
                  <a:tailEnd/>
                </a:ln>
              </p:spPr>
              <p:txBody>
                <a:bodyPr/>
                <a:lstStyle/>
                <a:p>
                  <a:endParaRPr lang="en-US"/>
                </a:p>
              </p:txBody>
            </p:sp>
            <p:sp>
              <p:nvSpPr>
                <p:cNvPr id="3800" name="Line 189256"/>
                <p:cNvSpPr>
                  <a:spLocks noChangeAspect="1" noChangeShapeType="1"/>
                </p:cNvSpPr>
                <p:nvPr/>
              </p:nvSpPr>
              <p:spPr bwMode="auto">
                <a:xfrm>
                  <a:off x="-430" y="1868"/>
                  <a:ext cx="5" cy="1"/>
                </a:xfrm>
                <a:prstGeom prst="line">
                  <a:avLst/>
                </a:prstGeom>
                <a:noFill/>
                <a:ln w="12700">
                  <a:solidFill>
                    <a:srgbClr val="FF0000"/>
                  </a:solidFill>
                  <a:round/>
                  <a:headEnd/>
                  <a:tailEnd/>
                </a:ln>
              </p:spPr>
              <p:txBody>
                <a:bodyPr/>
                <a:lstStyle/>
                <a:p>
                  <a:endParaRPr lang="en-US"/>
                </a:p>
              </p:txBody>
            </p:sp>
            <p:sp>
              <p:nvSpPr>
                <p:cNvPr id="3801" name="Line 189257"/>
                <p:cNvSpPr>
                  <a:spLocks noChangeAspect="1" noChangeShapeType="1"/>
                </p:cNvSpPr>
                <p:nvPr/>
              </p:nvSpPr>
              <p:spPr bwMode="auto">
                <a:xfrm flipV="1">
                  <a:off x="-430" y="1918"/>
                  <a:ext cx="5" cy="6"/>
                </a:xfrm>
                <a:prstGeom prst="line">
                  <a:avLst/>
                </a:prstGeom>
                <a:noFill/>
                <a:ln w="12700">
                  <a:solidFill>
                    <a:srgbClr val="FF0000"/>
                  </a:solidFill>
                  <a:round/>
                  <a:headEnd/>
                  <a:tailEnd/>
                </a:ln>
              </p:spPr>
              <p:txBody>
                <a:bodyPr/>
                <a:lstStyle/>
                <a:p>
                  <a:endParaRPr lang="en-US"/>
                </a:p>
              </p:txBody>
            </p:sp>
            <p:sp>
              <p:nvSpPr>
                <p:cNvPr id="3802" name="Line 189258"/>
                <p:cNvSpPr>
                  <a:spLocks noChangeAspect="1" noChangeShapeType="1"/>
                </p:cNvSpPr>
                <p:nvPr/>
              </p:nvSpPr>
              <p:spPr bwMode="auto">
                <a:xfrm flipV="1">
                  <a:off x="-430" y="1822"/>
                  <a:ext cx="5" cy="6"/>
                </a:xfrm>
                <a:prstGeom prst="line">
                  <a:avLst/>
                </a:prstGeom>
                <a:noFill/>
                <a:ln w="12700">
                  <a:solidFill>
                    <a:srgbClr val="FF0000"/>
                  </a:solidFill>
                  <a:round/>
                  <a:headEnd/>
                  <a:tailEnd/>
                </a:ln>
              </p:spPr>
              <p:txBody>
                <a:bodyPr/>
                <a:lstStyle/>
                <a:p>
                  <a:endParaRPr lang="en-US"/>
                </a:p>
              </p:txBody>
            </p:sp>
            <p:sp>
              <p:nvSpPr>
                <p:cNvPr id="3803" name="Line 189259"/>
                <p:cNvSpPr>
                  <a:spLocks noChangeAspect="1" noChangeShapeType="1"/>
                </p:cNvSpPr>
                <p:nvPr/>
              </p:nvSpPr>
              <p:spPr bwMode="auto">
                <a:xfrm>
                  <a:off x="-430" y="1564"/>
                  <a:ext cx="5" cy="1"/>
                </a:xfrm>
                <a:prstGeom prst="line">
                  <a:avLst/>
                </a:prstGeom>
                <a:noFill/>
                <a:ln w="12700">
                  <a:solidFill>
                    <a:srgbClr val="FF0000"/>
                  </a:solidFill>
                  <a:round/>
                  <a:headEnd/>
                  <a:tailEnd/>
                </a:ln>
              </p:spPr>
              <p:txBody>
                <a:bodyPr/>
                <a:lstStyle/>
                <a:p>
                  <a:endParaRPr lang="en-US"/>
                </a:p>
              </p:txBody>
            </p:sp>
            <p:sp>
              <p:nvSpPr>
                <p:cNvPr id="3804" name="Line 189260"/>
                <p:cNvSpPr>
                  <a:spLocks noChangeAspect="1" noChangeShapeType="1"/>
                </p:cNvSpPr>
                <p:nvPr/>
              </p:nvSpPr>
              <p:spPr bwMode="auto">
                <a:xfrm flipV="1">
                  <a:off x="-430" y="1884"/>
                  <a:ext cx="5" cy="6"/>
                </a:xfrm>
                <a:prstGeom prst="line">
                  <a:avLst/>
                </a:prstGeom>
                <a:noFill/>
                <a:ln w="12700">
                  <a:solidFill>
                    <a:srgbClr val="FF0000"/>
                  </a:solidFill>
                  <a:round/>
                  <a:headEnd/>
                  <a:tailEnd/>
                </a:ln>
              </p:spPr>
              <p:txBody>
                <a:bodyPr/>
                <a:lstStyle/>
                <a:p>
                  <a:endParaRPr lang="en-US"/>
                </a:p>
              </p:txBody>
            </p:sp>
            <p:sp>
              <p:nvSpPr>
                <p:cNvPr id="3805" name="Line 189261"/>
                <p:cNvSpPr>
                  <a:spLocks noChangeAspect="1" noChangeShapeType="1"/>
                </p:cNvSpPr>
                <p:nvPr/>
              </p:nvSpPr>
              <p:spPr bwMode="auto">
                <a:xfrm>
                  <a:off x="-430" y="1626"/>
                  <a:ext cx="5" cy="1"/>
                </a:xfrm>
                <a:prstGeom prst="line">
                  <a:avLst/>
                </a:prstGeom>
                <a:noFill/>
                <a:ln w="12700">
                  <a:solidFill>
                    <a:srgbClr val="FF0000"/>
                  </a:solidFill>
                  <a:round/>
                  <a:headEnd/>
                  <a:tailEnd/>
                </a:ln>
              </p:spPr>
              <p:txBody>
                <a:bodyPr/>
                <a:lstStyle/>
                <a:p>
                  <a:endParaRPr lang="en-US"/>
                </a:p>
              </p:txBody>
            </p:sp>
            <p:sp>
              <p:nvSpPr>
                <p:cNvPr id="3806" name="Line 189262"/>
                <p:cNvSpPr>
                  <a:spLocks noChangeAspect="1" noChangeShapeType="1"/>
                </p:cNvSpPr>
                <p:nvPr/>
              </p:nvSpPr>
              <p:spPr bwMode="auto">
                <a:xfrm flipV="1">
                  <a:off x="-430" y="1576"/>
                  <a:ext cx="1" cy="6"/>
                </a:xfrm>
                <a:prstGeom prst="line">
                  <a:avLst/>
                </a:prstGeom>
                <a:noFill/>
                <a:ln w="12700">
                  <a:solidFill>
                    <a:srgbClr val="FF0000"/>
                  </a:solidFill>
                  <a:round/>
                  <a:headEnd/>
                  <a:tailEnd/>
                </a:ln>
              </p:spPr>
              <p:txBody>
                <a:bodyPr/>
                <a:lstStyle/>
                <a:p>
                  <a:endParaRPr lang="en-US"/>
                </a:p>
              </p:txBody>
            </p:sp>
            <p:sp>
              <p:nvSpPr>
                <p:cNvPr id="3807" name="Line 189263"/>
                <p:cNvSpPr>
                  <a:spLocks noChangeAspect="1" noChangeShapeType="1"/>
                </p:cNvSpPr>
                <p:nvPr/>
              </p:nvSpPr>
              <p:spPr bwMode="auto">
                <a:xfrm>
                  <a:off x="-430" y="1727"/>
                  <a:ext cx="5" cy="1"/>
                </a:xfrm>
                <a:prstGeom prst="line">
                  <a:avLst/>
                </a:prstGeom>
                <a:noFill/>
                <a:ln w="12700">
                  <a:solidFill>
                    <a:srgbClr val="FF0000"/>
                  </a:solidFill>
                  <a:round/>
                  <a:headEnd/>
                  <a:tailEnd/>
                </a:ln>
              </p:spPr>
              <p:txBody>
                <a:bodyPr/>
                <a:lstStyle/>
                <a:p>
                  <a:endParaRPr lang="en-US"/>
                </a:p>
              </p:txBody>
            </p:sp>
            <p:sp>
              <p:nvSpPr>
                <p:cNvPr id="3808" name="Line 189264"/>
                <p:cNvSpPr>
                  <a:spLocks noChangeAspect="1" noChangeShapeType="1"/>
                </p:cNvSpPr>
                <p:nvPr/>
              </p:nvSpPr>
              <p:spPr bwMode="auto">
                <a:xfrm>
                  <a:off x="-436" y="1188"/>
                  <a:ext cx="11" cy="1"/>
                </a:xfrm>
                <a:prstGeom prst="line">
                  <a:avLst/>
                </a:prstGeom>
                <a:noFill/>
                <a:ln w="12700">
                  <a:solidFill>
                    <a:srgbClr val="FF0000"/>
                  </a:solidFill>
                  <a:round/>
                  <a:headEnd/>
                  <a:tailEnd/>
                </a:ln>
              </p:spPr>
              <p:txBody>
                <a:bodyPr/>
                <a:lstStyle/>
                <a:p>
                  <a:endParaRPr lang="en-US"/>
                </a:p>
              </p:txBody>
            </p:sp>
            <p:sp>
              <p:nvSpPr>
                <p:cNvPr id="3809" name="Line 189265"/>
                <p:cNvSpPr>
                  <a:spLocks noChangeAspect="1" noChangeShapeType="1"/>
                </p:cNvSpPr>
                <p:nvPr/>
              </p:nvSpPr>
              <p:spPr bwMode="auto">
                <a:xfrm flipV="1">
                  <a:off x="-436" y="1868"/>
                  <a:ext cx="6" cy="5"/>
                </a:xfrm>
                <a:prstGeom prst="line">
                  <a:avLst/>
                </a:prstGeom>
                <a:noFill/>
                <a:ln w="12700">
                  <a:solidFill>
                    <a:srgbClr val="FF0000"/>
                  </a:solidFill>
                  <a:round/>
                  <a:headEnd/>
                  <a:tailEnd/>
                </a:ln>
              </p:spPr>
              <p:txBody>
                <a:bodyPr/>
                <a:lstStyle/>
                <a:p>
                  <a:endParaRPr lang="en-US"/>
                </a:p>
              </p:txBody>
            </p:sp>
            <p:sp>
              <p:nvSpPr>
                <p:cNvPr id="3810" name="Line 189266"/>
                <p:cNvSpPr>
                  <a:spLocks noChangeAspect="1" noChangeShapeType="1"/>
                </p:cNvSpPr>
                <p:nvPr/>
              </p:nvSpPr>
              <p:spPr bwMode="auto">
                <a:xfrm>
                  <a:off x="-436" y="1924"/>
                  <a:ext cx="6" cy="1"/>
                </a:xfrm>
                <a:prstGeom prst="line">
                  <a:avLst/>
                </a:prstGeom>
                <a:noFill/>
                <a:ln w="12700">
                  <a:solidFill>
                    <a:srgbClr val="FF0000"/>
                  </a:solidFill>
                  <a:round/>
                  <a:headEnd/>
                  <a:tailEnd/>
                </a:ln>
              </p:spPr>
              <p:txBody>
                <a:bodyPr/>
                <a:lstStyle/>
                <a:p>
                  <a:endParaRPr lang="en-US"/>
                </a:p>
              </p:txBody>
            </p:sp>
            <p:sp>
              <p:nvSpPr>
                <p:cNvPr id="3811" name="Line 189267"/>
                <p:cNvSpPr>
                  <a:spLocks noChangeAspect="1" noChangeShapeType="1"/>
                </p:cNvSpPr>
                <p:nvPr/>
              </p:nvSpPr>
              <p:spPr bwMode="auto">
                <a:xfrm>
                  <a:off x="-436" y="1582"/>
                  <a:ext cx="6" cy="1"/>
                </a:xfrm>
                <a:prstGeom prst="line">
                  <a:avLst/>
                </a:prstGeom>
                <a:noFill/>
                <a:ln w="12700">
                  <a:solidFill>
                    <a:srgbClr val="FF0000"/>
                  </a:solidFill>
                  <a:round/>
                  <a:headEnd/>
                  <a:tailEnd/>
                </a:ln>
              </p:spPr>
              <p:txBody>
                <a:bodyPr/>
                <a:lstStyle/>
                <a:p>
                  <a:endParaRPr lang="en-US"/>
                </a:p>
              </p:txBody>
            </p:sp>
            <p:sp>
              <p:nvSpPr>
                <p:cNvPr id="3812" name="Line 189268"/>
                <p:cNvSpPr>
                  <a:spLocks noChangeAspect="1" noChangeShapeType="1"/>
                </p:cNvSpPr>
                <p:nvPr/>
              </p:nvSpPr>
              <p:spPr bwMode="auto">
                <a:xfrm>
                  <a:off x="-436" y="1194"/>
                  <a:ext cx="6" cy="6"/>
                </a:xfrm>
                <a:prstGeom prst="line">
                  <a:avLst/>
                </a:prstGeom>
                <a:noFill/>
                <a:ln w="12700">
                  <a:solidFill>
                    <a:srgbClr val="FF0000"/>
                  </a:solidFill>
                  <a:round/>
                  <a:headEnd/>
                  <a:tailEnd/>
                </a:ln>
              </p:spPr>
              <p:txBody>
                <a:bodyPr/>
                <a:lstStyle/>
                <a:p>
                  <a:endParaRPr lang="en-US"/>
                </a:p>
              </p:txBody>
            </p:sp>
            <p:sp>
              <p:nvSpPr>
                <p:cNvPr id="3813" name="Line 189269"/>
                <p:cNvSpPr>
                  <a:spLocks noChangeAspect="1" noChangeShapeType="1"/>
                </p:cNvSpPr>
                <p:nvPr/>
              </p:nvSpPr>
              <p:spPr bwMode="auto">
                <a:xfrm>
                  <a:off x="-436" y="1160"/>
                  <a:ext cx="6" cy="6"/>
                </a:xfrm>
                <a:prstGeom prst="line">
                  <a:avLst/>
                </a:prstGeom>
                <a:noFill/>
                <a:ln w="12700">
                  <a:solidFill>
                    <a:srgbClr val="FF0000"/>
                  </a:solidFill>
                  <a:round/>
                  <a:headEnd/>
                  <a:tailEnd/>
                </a:ln>
              </p:spPr>
              <p:txBody>
                <a:bodyPr/>
                <a:lstStyle/>
                <a:p>
                  <a:endParaRPr lang="en-US"/>
                </a:p>
              </p:txBody>
            </p:sp>
            <p:sp>
              <p:nvSpPr>
                <p:cNvPr id="3814" name="Line 189270"/>
                <p:cNvSpPr>
                  <a:spLocks noChangeAspect="1" noChangeShapeType="1"/>
                </p:cNvSpPr>
                <p:nvPr/>
              </p:nvSpPr>
              <p:spPr bwMode="auto">
                <a:xfrm>
                  <a:off x="-436" y="1890"/>
                  <a:ext cx="6" cy="1"/>
                </a:xfrm>
                <a:prstGeom prst="line">
                  <a:avLst/>
                </a:prstGeom>
                <a:noFill/>
                <a:ln w="12700">
                  <a:solidFill>
                    <a:srgbClr val="FF0000"/>
                  </a:solidFill>
                  <a:round/>
                  <a:headEnd/>
                  <a:tailEnd/>
                </a:ln>
              </p:spPr>
              <p:txBody>
                <a:bodyPr/>
                <a:lstStyle/>
                <a:p>
                  <a:endParaRPr lang="en-US"/>
                </a:p>
              </p:txBody>
            </p:sp>
            <p:sp>
              <p:nvSpPr>
                <p:cNvPr id="3815" name="Line 189271"/>
                <p:cNvSpPr>
                  <a:spLocks noChangeAspect="1" noChangeShapeType="1"/>
                </p:cNvSpPr>
                <p:nvPr/>
              </p:nvSpPr>
              <p:spPr bwMode="auto">
                <a:xfrm flipV="1">
                  <a:off x="-436" y="1626"/>
                  <a:ext cx="6" cy="6"/>
                </a:xfrm>
                <a:prstGeom prst="line">
                  <a:avLst/>
                </a:prstGeom>
                <a:noFill/>
                <a:ln w="12700">
                  <a:solidFill>
                    <a:srgbClr val="FF0000"/>
                  </a:solidFill>
                  <a:round/>
                  <a:headEnd/>
                  <a:tailEnd/>
                </a:ln>
              </p:spPr>
              <p:txBody>
                <a:bodyPr/>
                <a:lstStyle/>
                <a:p>
                  <a:endParaRPr lang="en-US"/>
                </a:p>
              </p:txBody>
            </p:sp>
            <p:sp>
              <p:nvSpPr>
                <p:cNvPr id="3816" name="Line 189272"/>
                <p:cNvSpPr>
                  <a:spLocks noChangeAspect="1" noChangeShapeType="1"/>
                </p:cNvSpPr>
                <p:nvPr/>
              </p:nvSpPr>
              <p:spPr bwMode="auto">
                <a:xfrm>
                  <a:off x="-436" y="1727"/>
                  <a:ext cx="6" cy="1"/>
                </a:xfrm>
                <a:prstGeom prst="line">
                  <a:avLst/>
                </a:prstGeom>
                <a:noFill/>
                <a:ln w="12700">
                  <a:solidFill>
                    <a:srgbClr val="FF0000"/>
                  </a:solidFill>
                  <a:round/>
                  <a:headEnd/>
                  <a:tailEnd/>
                </a:ln>
              </p:spPr>
              <p:txBody>
                <a:bodyPr/>
                <a:lstStyle/>
                <a:p>
                  <a:endParaRPr lang="en-US"/>
                </a:p>
              </p:txBody>
            </p:sp>
            <p:sp>
              <p:nvSpPr>
                <p:cNvPr id="3817" name="Line 189273"/>
                <p:cNvSpPr>
                  <a:spLocks noChangeAspect="1" noChangeShapeType="1"/>
                </p:cNvSpPr>
                <p:nvPr/>
              </p:nvSpPr>
              <p:spPr bwMode="auto">
                <a:xfrm>
                  <a:off x="-436" y="1564"/>
                  <a:ext cx="6" cy="1"/>
                </a:xfrm>
                <a:prstGeom prst="line">
                  <a:avLst/>
                </a:prstGeom>
                <a:noFill/>
                <a:ln w="12700">
                  <a:solidFill>
                    <a:srgbClr val="FF0000"/>
                  </a:solidFill>
                  <a:round/>
                  <a:headEnd/>
                  <a:tailEnd/>
                </a:ln>
              </p:spPr>
              <p:txBody>
                <a:bodyPr/>
                <a:lstStyle/>
                <a:p>
                  <a:endParaRPr lang="en-US"/>
                </a:p>
              </p:txBody>
            </p:sp>
            <p:sp>
              <p:nvSpPr>
                <p:cNvPr id="3818" name="Line 189274"/>
                <p:cNvSpPr>
                  <a:spLocks noChangeAspect="1" noChangeShapeType="1"/>
                </p:cNvSpPr>
                <p:nvPr/>
              </p:nvSpPr>
              <p:spPr bwMode="auto">
                <a:xfrm>
                  <a:off x="-436" y="1828"/>
                  <a:ext cx="6" cy="1"/>
                </a:xfrm>
                <a:prstGeom prst="line">
                  <a:avLst/>
                </a:prstGeom>
                <a:noFill/>
                <a:ln w="12700">
                  <a:solidFill>
                    <a:srgbClr val="FF0000"/>
                  </a:solidFill>
                  <a:round/>
                  <a:headEnd/>
                  <a:tailEnd/>
                </a:ln>
              </p:spPr>
              <p:txBody>
                <a:bodyPr/>
                <a:lstStyle/>
                <a:p>
                  <a:endParaRPr lang="en-US"/>
                </a:p>
              </p:txBody>
            </p:sp>
            <p:sp>
              <p:nvSpPr>
                <p:cNvPr id="3819" name="Line 189275"/>
                <p:cNvSpPr>
                  <a:spLocks noChangeAspect="1" noChangeShapeType="1"/>
                </p:cNvSpPr>
                <p:nvPr/>
              </p:nvSpPr>
              <p:spPr bwMode="auto">
                <a:xfrm>
                  <a:off x="-436" y="1329"/>
                  <a:ext cx="6" cy="1"/>
                </a:xfrm>
                <a:prstGeom prst="line">
                  <a:avLst/>
                </a:prstGeom>
                <a:noFill/>
                <a:ln w="12700">
                  <a:solidFill>
                    <a:srgbClr val="FF0000"/>
                  </a:solidFill>
                  <a:round/>
                  <a:headEnd/>
                  <a:tailEnd/>
                </a:ln>
              </p:spPr>
              <p:txBody>
                <a:bodyPr/>
                <a:lstStyle/>
                <a:p>
                  <a:endParaRPr lang="en-US"/>
                </a:p>
              </p:txBody>
            </p:sp>
            <p:sp>
              <p:nvSpPr>
                <p:cNvPr id="3820" name="Line 189276"/>
                <p:cNvSpPr>
                  <a:spLocks noChangeAspect="1" noChangeShapeType="1"/>
                </p:cNvSpPr>
                <p:nvPr/>
              </p:nvSpPr>
              <p:spPr bwMode="auto">
                <a:xfrm>
                  <a:off x="-436" y="1469"/>
                  <a:ext cx="6" cy="6"/>
                </a:xfrm>
                <a:prstGeom prst="line">
                  <a:avLst/>
                </a:prstGeom>
                <a:noFill/>
                <a:ln w="12700">
                  <a:solidFill>
                    <a:srgbClr val="FF0000"/>
                  </a:solidFill>
                  <a:round/>
                  <a:headEnd/>
                  <a:tailEnd/>
                </a:ln>
              </p:spPr>
              <p:txBody>
                <a:bodyPr/>
                <a:lstStyle/>
                <a:p>
                  <a:endParaRPr lang="en-US"/>
                </a:p>
              </p:txBody>
            </p:sp>
            <p:sp>
              <p:nvSpPr>
                <p:cNvPr id="3821" name="Line 189277"/>
                <p:cNvSpPr>
                  <a:spLocks noChangeAspect="1" noChangeShapeType="1"/>
                </p:cNvSpPr>
                <p:nvPr/>
              </p:nvSpPr>
              <p:spPr bwMode="auto">
                <a:xfrm>
                  <a:off x="-436" y="1188"/>
                  <a:ext cx="1" cy="6"/>
                </a:xfrm>
                <a:prstGeom prst="line">
                  <a:avLst/>
                </a:prstGeom>
                <a:noFill/>
                <a:ln w="12700">
                  <a:solidFill>
                    <a:srgbClr val="FF0000"/>
                  </a:solidFill>
                  <a:round/>
                  <a:headEnd/>
                  <a:tailEnd/>
                </a:ln>
              </p:spPr>
              <p:txBody>
                <a:bodyPr/>
                <a:lstStyle/>
                <a:p>
                  <a:endParaRPr lang="en-US"/>
                </a:p>
              </p:txBody>
            </p:sp>
            <p:sp>
              <p:nvSpPr>
                <p:cNvPr id="3822" name="Line 189278"/>
                <p:cNvSpPr>
                  <a:spLocks noChangeAspect="1" noChangeShapeType="1"/>
                </p:cNvSpPr>
                <p:nvPr/>
              </p:nvSpPr>
              <p:spPr bwMode="auto">
                <a:xfrm flipV="1">
                  <a:off x="-436" y="1890"/>
                  <a:ext cx="1" cy="6"/>
                </a:xfrm>
                <a:prstGeom prst="line">
                  <a:avLst/>
                </a:prstGeom>
                <a:noFill/>
                <a:ln w="12700">
                  <a:solidFill>
                    <a:srgbClr val="FF0000"/>
                  </a:solidFill>
                  <a:round/>
                  <a:headEnd/>
                  <a:tailEnd/>
                </a:ln>
              </p:spPr>
              <p:txBody>
                <a:bodyPr/>
                <a:lstStyle/>
                <a:p>
                  <a:endParaRPr lang="en-US"/>
                </a:p>
              </p:txBody>
            </p:sp>
            <p:sp>
              <p:nvSpPr>
                <p:cNvPr id="3823" name="Line 189279"/>
                <p:cNvSpPr>
                  <a:spLocks noChangeAspect="1" noChangeShapeType="1"/>
                </p:cNvSpPr>
                <p:nvPr/>
              </p:nvSpPr>
              <p:spPr bwMode="auto">
                <a:xfrm>
                  <a:off x="-442" y="1188"/>
                  <a:ext cx="6" cy="1"/>
                </a:xfrm>
                <a:prstGeom prst="line">
                  <a:avLst/>
                </a:prstGeom>
                <a:noFill/>
                <a:ln w="12700">
                  <a:solidFill>
                    <a:srgbClr val="FF0000"/>
                  </a:solidFill>
                  <a:round/>
                  <a:headEnd/>
                  <a:tailEnd/>
                </a:ln>
              </p:spPr>
              <p:txBody>
                <a:bodyPr/>
                <a:lstStyle/>
                <a:p>
                  <a:endParaRPr lang="en-US"/>
                </a:p>
              </p:txBody>
            </p:sp>
            <p:sp>
              <p:nvSpPr>
                <p:cNvPr id="3824" name="Line 189280"/>
                <p:cNvSpPr>
                  <a:spLocks noChangeAspect="1" noChangeShapeType="1"/>
                </p:cNvSpPr>
                <p:nvPr/>
              </p:nvSpPr>
              <p:spPr bwMode="auto">
                <a:xfrm>
                  <a:off x="-442" y="1873"/>
                  <a:ext cx="6" cy="1"/>
                </a:xfrm>
                <a:prstGeom prst="line">
                  <a:avLst/>
                </a:prstGeom>
                <a:noFill/>
                <a:ln w="12700">
                  <a:solidFill>
                    <a:srgbClr val="FF0000"/>
                  </a:solidFill>
                  <a:round/>
                  <a:headEnd/>
                  <a:tailEnd/>
                </a:ln>
              </p:spPr>
              <p:txBody>
                <a:bodyPr/>
                <a:lstStyle/>
                <a:p>
                  <a:endParaRPr lang="en-US"/>
                </a:p>
              </p:txBody>
            </p:sp>
            <p:sp>
              <p:nvSpPr>
                <p:cNvPr id="3825" name="Line 189281"/>
                <p:cNvSpPr>
                  <a:spLocks noChangeAspect="1" noChangeShapeType="1"/>
                </p:cNvSpPr>
                <p:nvPr/>
              </p:nvSpPr>
              <p:spPr bwMode="auto">
                <a:xfrm>
                  <a:off x="-442" y="1924"/>
                  <a:ext cx="6" cy="1"/>
                </a:xfrm>
                <a:prstGeom prst="line">
                  <a:avLst/>
                </a:prstGeom>
                <a:noFill/>
                <a:ln w="12700">
                  <a:solidFill>
                    <a:srgbClr val="FF0000"/>
                  </a:solidFill>
                  <a:round/>
                  <a:headEnd/>
                  <a:tailEnd/>
                </a:ln>
              </p:spPr>
              <p:txBody>
                <a:bodyPr/>
                <a:lstStyle/>
                <a:p>
                  <a:endParaRPr lang="en-US"/>
                </a:p>
              </p:txBody>
            </p:sp>
            <p:sp>
              <p:nvSpPr>
                <p:cNvPr id="3826" name="Line 189282"/>
                <p:cNvSpPr>
                  <a:spLocks noChangeAspect="1" noChangeShapeType="1"/>
                </p:cNvSpPr>
                <p:nvPr/>
              </p:nvSpPr>
              <p:spPr bwMode="auto">
                <a:xfrm>
                  <a:off x="-442" y="1632"/>
                  <a:ext cx="6" cy="1"/>
                </a:xfrm>
                <a:prstGeom prst="line">
                  <a:avLst/>
                </a:prstGeom>
                <a:noFill/>
                <a:ln w="12700">
                  <a:solidFill>
                    <a:srgbClr val="FF0000"/>
                  </a:solidFill>
                  <a:round/>
                  <a:headEnd/>
                  <a:tailEnd/>
                </a:ln>
              </p:spPr>
              <p:txBody>
                <a:bodyPr/>
                <a:lstStyle/>
                <a:p>
                  <a:endParaRPr lang="en-US"/>
                </a:p>
              </p:txBody>
            </p:sp>
            <p:sp>
              <p:nvSpPr>
                <p:cNvPr id="3827" name="Line 189283"/>
                <p:cNvSpPr>
                  <a:spLocks noChangeAspect="1" noChangeShapeType="1"/>
                </p:cNvSpPr>
                <p:nvPr/>
              </p:nvSpPr>
              <p:spPr bwMode="auto">
                <a:xfrm>
                  <a:off x="-442" y="1582"/>
                  <a:ext cx="6" cy="1"/>
                </a:xfrm>
                <a:prstGeom prst="line">
                  <a:avLst/>
                </a:prstGeom>
                <a:noFill/>
                <a:ln w="12700">
                  <a:solidFill>
                    <a:srgbClr val="FF0000"/>
                  </a:solidFill>
                  <a:round/>
                  <a:headEnd/>
                  <a:tailEnd/>
                </a:ln>
              </p:spPr>
              <p:txBody>
                <a:bodyPr/>
                <a:lstStyle/>
                <a:p>
                  <a:endParaRPr lang="en-US"/>
                </a:p>
              </p:txBody>
            </p:sp>
            <p:sp>
              <p:nvSpPr>
                <p:cNvPr id="3828" name="Line 189284"/>
                <p:cNvSpPr>
                  <a:spLocks noChangeAspect="1" noChangeShapeType="1"/>
                </p:cNvSpPr>
                <p:nvPr/>
              </p:nvSpPr>
              <p:spPr bwMode="auto">
                <a:xfrm>
                  <a:off x="-442" y="1828"/>
                  <a:ext cx="6" cy="1"/>
                </a:xfrm>
                <a:prstGeom prst="line">
                  <a:avLst/>
                </a:prstGeom>
                <a:noFill/>
                <a:ln w="12700">
                  <a:solidFill>
                    <a:srgbClr val="FF0000"/>
                  </a:solidFill>
                  <a:round/>
                  <a:headEnd/>
                  <a:tailEnd/>
                </a:ln>
              </p:spPr>
              <p:txBody>
                <a:bodyPr/>
                <a:lstStyle/>
                <a:p>
                  <a:endParaRPr lang="en-US"/>
                </a:p>
              </p:txBody>
            </p:sp>
            <p:sp>
              <p:nvSpPr>
                <p:cNvPr id="3829" name="Line 189285"/>
                <p:cNvSpPr>
                  <a:spLocks noChangeAspect="1" noChangeShapeType="1"/>
                </p:cNvSpPr>
                <p:nvPr/>
              </p:nvSpPr>
              <p:spPr bwMode="auto">
                <a:xfrm>
                  <a:off x="-442" y="1329"/>
                  <a:ext cx="6" cy="1"/>
                </a:xfrm>
                <a:prstGeom prst="line">
                  <a:avLst/>
                </a:prstGeom>
                <a:noFill/>
                <a:ln w="12700">
                  <a:solidFill>
                    <a:srgbClr val="FF0000"/>
                  </a:solidFill>
                  <a:round/>
                  <a:headEnd/>
                  <a:tailEnd/>
                </a:ln>
              </p:spPr>
              <p:txBody>
                <a:bodyPr/>
                <a:lstStyle/>
                <a:p>
                  <a:endParaRPr lang="en-US"/>
                </a:p>
              </p:txBody>
            </p:sp>
            <p:sp>
              <p:nvSpPr>
                <p:cNvPr id="3830" name="Line 189286"/>
                <p:cNvSpPr>
                  <a:spLocks noChangeAspect="1" noChangeShapeType="1"/>
                </p:cNvSpPr>
                <p:nvPr/>
              </p:nvSpPr>
              <p:spPr bwMode="auto">
                <a:xfrm>
                  <a:off x="-442" y="1896"/>
                  <a:ext cx="6" cy="1"/>
                </a:xfrm>
                <a:prstGeom prst="line">
                  <a:avLst/>
                </a:prstGeom>
                <a:noFill/>
                <a:ln w="12700">
                  <a:solidFill>
                    <a:srgbClr val="FF0000"/>
                  </a:solidFill>
                  <a:round/>
                  <a:headEnd/>
                  <a:tailEnd/>
                </a:ln>
              </p:spPr>
              <p:txBody>
                <a:bodyPr/>
                <a:lstStyle/>
                <a:p>
                  <a:endParaRPr lang="en-US"/>
                </a:p>
              </p:txBody>
            </p:sp>
            <p:sp>
              <p:nvSpPr>
                <p:cNvPr id="3831" name="Line 189287"/>
                <p:cNvSpPr>
                  <a:spLocks noChangeAspect="1" noChangeShapeType="1"/>
                </p:cNvSpPr>
                <p:nvPr/>
              </p:nvSpPr>
              <p:spPr bwMode="auto">
                <a:xfrm>
                  <a:off x="-442" y="1727"/>
                  <a:ext cx="6" cy="1"/>
                </a:xfrm>
                <a:prstGeom prst="line">
                  <a:avLst/>
                </a:prstGeom>
                <a:noFill/>
                <a:ln w="12700">
                  <a:solidFill>
                    <a:srgbClr val="FF0000"/>
                  </a:solidFill>
                  <a:round/>
                  <a:headEnd/>
                  <a:tailEnd/>
                </a:ln>
              </p:spPr>
              <p:txBody>
                <a:bodyPr/>
                <a:lstStyle/>
                <a:p>
                  <a:endParaRPr lang="en-US"/>
                </a:p>
              </p:txBody>
            </p:sp>
            <p:sp>
              <p:nvSpPr>
                <p:cNvPr id="3832" name="Line 189288"/>
                <p:cNvSpPr>
                  <a:spLocks noChangeAspect="1" noChangeShapeType="1"/>
                </p:cNvSpPr>
                <p:nvPr/>
              </p:nvSpPr>
              <p:spPr bwMode="auto">
                <a:xfrm>
                  <a:off x="-442" y="1155"/>
                  <a:ext cx="6" cy="5"/>
                </a:xfrm>
                <a:prstGeom prst="line">
                  <a:avLst/>
                </a:prstGeom>
                <a:noFill/>
                <a:ln w="12700">
                  <a:solidFill>
                    <a:srgbClr val="FF0000"/>
                  </a:solidFill>
                  <a:round/>
                  <a:headEnd/>
                  <a:tailEnd/>
                </a:ln>
              </p:spPr>
              <p:txBody>
                <a:bodyPr/>
                <a:lstStyle/>
                <a:p>
                  <a:endParaRPr lang="en-US"/>
                </a:p>
              </p:txBody>
            </p:sp>
            <p:sp>
              <p:nvSpPr>
                <p:cNvPr id="3833" name="Line 189289"/>
                <p:cNvSpPr>
                  <a:spLocks noChangeAspect="1" noChangeShapeType="1"/>
                </p:cNvSpPr>
                <p:nvPr/>
              </p:nvSpPr>
              <p:spPr bwMode="auto">
                <a:xfrm>
                  <a:off x="-442" y="1183"/>
                  <a:ext cx="6" cy="5"/>
                </a:xfrm>
                <a:prstGeom prst="line">
                  <a:avLst/>
                </a:prstGeom>
                <a:noFill/>
                <a:ln w="12700">
                  <a:solidFill>
                    <a:srgbClr val="FF0000"/>
                  </a:solidFill>
                  <a:round/>
                  <a:headEnd/>
                  <a:tailEnd/>
                </a:ln>
              </p:spPr>
              <p:txBody>
                <a:bodyPr/>
                <a:lstStyle/>
                <a:p>
                  <a:endParaRPr lang="en-US"/>
                </a:p>
              </p:txBody>
            </p:sp>
            <p:sp>
              <p:nvSpPr>
                <p:cNvPr id="3834" name="Line 189290"/>
                <p:cNvSpPr>
                  <a:spLocks noChangeAspect="1" noChangeShapeType="1"/>
                </p:cNvSpPr>
                <p:nvPr/>
              </p:nvSpPr>
              <p:spPr bwMode="auto">
                <a:xfrm>
                  <a:off x="-442" y="1564"/>
                  <a:ext cx="6" cy="1"/>
                </a:xfrm>
                <a:prstGeom prst="line">
                  <a:avLst/>
                </a:prstGeom>
                <a:noFill/>
                <a:ln w="12700">
                  <a:solidFill>
                    <a:srgbClr val="FF0000"/>
                  </a:solidFill>
                  <a:round/>
                  <a:headEnd/>
                  <a:tailEnd/>
                </a:ln>
              </p:spPr>
              <p:txBody>
                <a:bodyPr/>
                <a:lstStyle/>
                <a:p>
                  <a:endParaRPr lang="en-US"/>
                </a:p>
              </p:txBody>
            </p:sp>
            <p:sp>
              <p:nvSpPr>
                <p:cNvPr id="3835" name="Line 189291"/>
                <p:cNvSpPr>
                  <a:spLocks noChangeAspect="1" noChangeShapeType="1"/>
                </p:cNvSpPr>
                <p:nvPr/>
              </p:nvSpPr>
              <p:spPr bwMode="auto">
                <a:xfrm>
                  <a:off x="-442" y="1469"/>
                  <a:ext cx="6" cy="1"/>
                </a:xfrm>
                <a:prstGeom prst="line">
                  <a:avLst/>
                </a:prstGeom>
                <a:noFill/>
                <a:ln w="12700">
                  <a:solidFill>
                    <a:srgbClr val="FF0000"/>
                  </a:solidFill>
                  <a:round/>
                  <a:headEnd/>
                  <a:tailEnd/>
                </a:ln>
              </p:spPr>
              <p:txBody>
                <a:bodyPr/>
                <a:lstStyle/>
                <a:p>
                  <a:endParaRPr lang="en-US"/>
                </a:p>
              </p:txBody>
            </p:sp>
            <p:sp>
              <p:nvSpPr>
                <p:cNvPr id="3836" name="Line 189292"/>
                <p:cNvSpPr>
                  <a:spLocks noChangeAspect="1" noChangeShapeType="1"/>
                </p:cNvSpPr>
                <p:nvPr/>
              </p:nvSpPr>
              <p:spPr bwMode="auto">
                <a:xfrm flipV="1">
                  <a:off x="-442" y="1873"/>
                  <a:ext cx="1" cy="5"/>
                </a:xfrm>
                <a:prstGeom prst="line">
                  <a:avLst/>
                </a:prstGeom>
                <a:noFill/>
                <a:ln w="12700">
                  <a:solidFill>
                    <a:srgbClr val="FF0000"/>
                  </a:solidFill>
                  <a:round/>
                  <a:headEnd/>
                  <a:tailEnd/>
                </a:ln>
              </p:spPr>
              <p:txBody>
                <a:bodyPr/>
                <a:lstStyle/>
                <a:p>
                  <a:endParaRPr lang="en-US"/>
                </a:p>
              </p:txBody>
            </p:sp>
            <p:sp>
              <p:nvSpPr>
                <p:cNvPr id="3837" name="Line 189293"/>
                <p:cNvSpPr>
                  <a:spLocks noChangeAspect="1" noChangeShapeType="1"/>
                </p:cNvSpPr>
                <p:nvPr/>
              </p:nvSpPr>
              <p:spPr bwMode="auto">
                <a:xfrm flipV="1">
                  <a:off x="-442" y="1828"/>
                  <a:ext cx="1" cy="6"/>
                </a:xfrm>
                <a:prstGeom prst="line">
                  <a:avLst/>
                </a:prstGeom>
                <a:noFill/>
                <a:ln w="12700">
                  <a:solidFill>
                    <a:srgbClr val="FF0000"/>
                  </a:solidFill>
                  <a:round/>
                  <a:headEnd/>
                  <a:tailEnd/>
                </a:ln>
              </p:spPr>
              <p:txBody>
                <a:bodyPr/>
                <a:lstStyle/>
                <a:p>
                  <a:endParaRPr lang="en-US"/>
                </a:p>
              </p:txBody>
            </p:sp>
            <p:sp>
              <p:nvSpPr>
                <p:cNvPr id="3838" name="Line 189294"/>
                <p:cNvSpPr>
                  <a:spLocks noChangeAspect="1" noChangeShapeType="1"/>
                </p:cNvSpPr>
                <p:nvPr/>
              </p:nvSpPr>
              <p:spPr bwMode="auto">
                <a:xfrm flipV="1">
                  <a:off x="-442" y="1632"/>
                  <a:ext cx="1" cy="5"/>
                </a:xfrm>
                <a:prstGeom prst="line">
                  <a:avLst/>
                </a:prstGeom>
                <a:noFill/>
                <a:ln w="12700">
                  <a:solidFill>
                    <a:srgbClr val="FF0000"/>
                  </a:solidFill>
                  <a:round/>
                  <a:headEnd/>
                  <a:tailEnd/>
                </a:ln>
              </p:spPr>
              <p:txBody>
                <a:bodyPr/>
                <a:lstStyle/>
                <a:p>
                  <a:endParaRPr lang="en-US"/>
                </a:p>
              </p:txBody>
            </p:sp>
            <p:sp>
              <p:nvSpPr>
                <p:cNvPr id="3839" name="Line 189295"/>
                <p:cNvSpPr>
                  <a:spLocks noChangeAspect="1" noChangeShapeType="1"/>
                </p:cNvSpPr>
                <p:nvPr/>
              </p:nvSpPr>
              <p:spPr bwMode="auto">
                <a:xfrm flipV="1">
                  <a:off x="-442" y="1896"/>
                  <a:ext cx="1" cy="5"/>
                </a:xfrm>
                <a:prstGeom prst="line">
                  <a:avLst/>
                </a:prstGeom>
                <a:noFill/>
                <a:ln w="12700">
                  <a:solidFill>
                    <a:srgbClr val="FF0000"/>
                  </a:solidFill>
                  <a:round/>
                  <a:headEnd/>
                  <a:tailEnd/>
                </a:ln>
              </p:spPr>
              <p:txBody>
                <a:bodyPr/>
                <a:lstStyle/>
                <a:p>
                  <a:endParaRPr lang="en-US"/>
                </a:p>
              </p:txBody>
            </p:sp>
            <p:sp>
              <p:nvSpPr>
                <p:cNvPr id="3840" name="Line 189296"/>
                <p:cNvSpPr>
                  <a:spLocks noChangeAspect="1" noChangeShapeType="1"/>
                </p:cNvSpPr>
                <p:nvPr/>
              </p:nvSpPr>
              <p:spPr bwMode="auto">
                <a:xfrm>
                  <a:off x="-448" y="1582"/>
                  <a:ext cx="6" cy="1"/>
                </a:xfrm>
                <a:prstGeom prst="line">
                  <a:avLst/>
                </a:prstGeom>
                <a:noFill/>
                <a:ln w="12700">
                  <a:solidFill>
                    <a:srgbClr val="FF0000"/>
                  </a:solidFill>
                  <a:round/>
                  <a:headEnd/>
                  <a:tailEnd/>
                </a:ln>
              </p:spPr>
              <p:txBody>
                <a:bodyPr/>
                <a:lstStyle/>
                <a:p>
                  <a:endParaRPr lang="en-US"/>
                </a:p>
              </p:txBody>
            </p:sp>
            <p:sp>
              <p:nvSpPr>
                <p:cNvPr id="3841" name="Line 189297"/>
                <p:cNvSpPr>
                  <a:spLocks noChangeAspect="1" noChangeShapeType="1"/>
                </p:cNvSpPr>
                <p:nvPr/>
              </p:nvSpPr>
              <p:spPr bwMode="auto">
                <a:xfrm flipV="1">
                  <a:off x="-448" y="1924"/>
                  <a:ext cx="6" cy="5"/>
                </a:xfrm>
                <a:prstGeom prst="line">
                  <a:avLst/>
                </a:prstGeom>
                <a:noFill/>
                <a:ln w="12700">
                  <a:solidFill>
                    <a:srgbClr val="FF0000"/>
                  </a:solidFill>
                  <a:round/>
                  <a:headEnd/>
                  <a:tailEnd/>
                </a:ln>
              </p:spPr>
              <p:txBody>
                <a:bodyPr/>
                <a:lstStyle/>
                <a:p>
                  <a:endParaRPr lang="en-US"/>
                </a:p>
              </p:txBody>
            </p:sp>
            <p:sp>
              <p:nvSpPr>
                <p:cNvPr id="3842" name="Line 189298"/>
                <p:cNvSpPr>
                  <a:spLocks noChangeAspect="1" noChangeShapeType="1"/>
                </p:cNvSpPr>
                <p:nvPr/>
              </p:nvSpPr>
              <p:spPr bwMode="auto">
                <a:xfrm>
                  <a:off x="-448" y="1183"/>
                  <a:ext cx="6" cy="1"/>
                </a:xfrm>
                <a:prstGeom prst="line">
                  <a:avLst/>
                </a:prstGeom>
                <a:noFill/>
                <a:ln w="12700">
                  <a:solidFill>
                    <a:srgbClr val="FF0000"/>
                  </a:solidFill>
                  <a:round/>
                  <a:headEnd/>
                  <a:tailEnd/>
                </a:ln>
              </p:spPr>
              <p:txBody>
                <a:bodyPr/>
                <a:lstStyle/>
                <a:p>
                  <a:endParaRPr lang="en-US"/>
                </a:p>
              </p:txBody>
            </p:sp>
            <p:sp>
              <p:nvSpPr>
                <p:cNvPr id="3843" name="Line 189299"/>
                <p:cNvSpPr>
                  <a:spLocks noChangeAspect="1" noChangeShapeType="1"/>
                </p:cNvSpPr>
                <p:nvPr/>
              </p:nvSpPr>
              <p:spPr bwMode="auto">
                <a:xfrm>
                  <a:off x="-448" y="1155"/>
                  <a:ext cx="6" cy="1"/>
                </a:xfrm>
                <a:prstGeom prst="line">
                  <a:avLst/>
                </a:prstGeom>
                <a:noFill/>
                <a:ln w="12700">
                  <a:solidFill>
                    <a:srgbClr val="FF0000"/>
                  </a:solidFill>
                  <a:round/>
                  <a:headEnd/>
                  <a:tailEnd/>
                </a:ln>
              </p:spPr>
              <p:txBody>
                <a:bodyPr/>
                <a:lstStyle/>
                <a:p>
                  <a:endParaRPr lang="en-US"/>
                </a:p>
              </p:txBody>
            </p:sp>
            <p:sp>
              <p:nvSpPr>
                <p:cNvPr id="3844" name="Line 189300"/>
                <p:cNvSpPr>
                  <a:spLocks noChangeAspect="1" noChangeShapeType="1"/>
                </p:cNvSpPr>
                <p:nvPr/>
              </p:nvSpPr>
              <p:spPr bwMode="auto">
                <a:xfrm>
                  <a:off x="-448" y="1834"/>
                  <a:ext cx="6" cy="1"/>
                </a:xfrm>
                <a:prstGeom prst="line">
                  <a:avLst/>
                </a:prstGeom>
                <a:noFill/>
                <a:ln w="12700">
                  <a:solidFill>
                    <a:srgbClr val="FF0000"/>
                  </a:solidFill>
                  <a:round/>
                  <a:headEnd/>
                  <a:tailEnd/>
                </a:ln>
              </p:spPr>
              <p:txBody>
                <a:bodyPr/>
                <a:lstStyle/>
                <a:p>
                  <a:endParaRPr lang="en-US"/>
                </a:p>
              </p:txBody>
            </p:sp>
            <p:sp>
              <p:nvSpPr>
                <p:cNvPr id="3845" name="Line 189301"/>
                <p:cNvSpPr>
                  <a:spLocks noChangeAspect="1" noChangeShapeType="1"/>
                </p:cNvSpPr>
                <p:nvPr/>
              </p:nvSpPr>
              <p:spPr bwMode="auto">
                <a:xfrm flipV="1">
                  <a:off x="-448" y="1727"/>
                  <a:ext cx="6" cy="6"/>
                </a:xfrm>
                <a:prstGeom prst="line">
                  <a:avLst/>
                </a:prstGeom>
                <a:noFill/>
                <a:ln w="12700">
                  <a:solidFill>
                    <a:srgbClr val="FF0000"/>
                  </a:solidFill>
                  <a:round/>
                  <a:headEnd/>
                  <a:tailEnd/>
                </a:ln>
              </p:spPr>
              <p:txBody>
                <a:bodyPr/>
                <a:lstStyle/>
                <a:p>
                  <a:endParaRPr lang="en-US"/>
                </a:p>
              </p:txBody>
            </p:sp>
            <p:sp>
              <p:nvSpPr>
                <p:cNvPr id="3846" name="Line 189302"/>
                <p:cNvSpPr>
                  <a:spLocks noChangeAspect="1" noChangeShapeType="1"/>
                </p:cNvSpPr>
                <p:nvPr/>
              </p:nvSpPr>
              <p:spPr bwMode="auto">
                <a:xfrm>
                  <a:off x="-448" y="1901"/>
                  <a:ext cx="6" cy="1"/>
                </a:xfrm>
                <a:prstGeom prst="line">
                  <a:avLst/>
                </a:prstGeom>
                <a:noFill/>
                <a:ln w="12700">
                  <a:solidFill>
                    <a:srgbClr val="FF0000"/>
                  </a:solidFill>
                  <a:round/>
                  <a:headEnd/>
                  <a:tailEnd/>
                </a:ln>
              </p:spPr>
              <p:txBody>
                <a:bodyPr/>
                <a:lstStyle/>
                <a:p>
                  <a:endParaRPr lang="en-US"/>
                </a:p>
              </p:txBody>
            </p:sp>
            <p:sp>
              <p:nvSpPr>
                <p:cNvPr id="3847" name="Line 189303"/>
                <p:cNvSpPr>
                  <a:spLocks noChangeAspect="1" noChangeShapeType="1"/>
                </p:cNvSpPr>
                <p:nvPr/>
              </p:nvSpPr>
              <p:spPr bwMode="auto">
                <a:xfrm>
                  <a:off x="-448" y="1637"/>
                  <a:ext cx="6" cy="1"/>
                </a:xfrm>
                <a:prstGeom prst="line">
                  <a:avLst/>
                </a:prstGeom>
                <a:noFill/>
                <a:ln w="12700">
                  <a:solidFill>
                    <a:srgbClr val="FF0000"/>
                  </a:solidFill>
                  <a:round/>
                  <a:headEnd/>
                  <a:tailEnd/>
                </a:ln>
              </p:spPr>
              <p:txBody>
                <a:bodyPr/>
                <a:lstStyle/>
                <a:p>
                  <a:endParaRPr lang="en-US"/>
                </a:p>
              </p:txBody>
            </p:sp>
            <p:sp>
              <p:nvSpPr>
                <p:cNvPr id="3848" name="Line 189304"/>
                <p:cNvSpPr>
                  <a:spLocks noChangeAspect="1" noChangeShapeType="1"/>
                </p:cNvSpPr>
                <p:nvPr/>
              </p:nvSpPr>
              <p:spPr bwMode="auto">
                <a:xfrm>
                  <a:off x="-448" y="1469"/>
                  <a:ext cx="6" cy="1"/>
                </a:xfrm>
                <a:prstGeom prst="line">
                  <a:avLst/>
                </a:prstGeom>
                <a:noFill/>
                <a:ln w="12700">
                  <a:solidFill>
                    <a:srgbClr val="FF0000"/>
                  </a:solidFill>
                  <a:round/>
                  <a:headEnd/>
                  <a:tailEnd/>
                </a:ln>
              </p:spPr>
              <p:txBody>
                <a:bodyPr/>
                <a:lstStyle/>
                <a:p>
                  <a:endParaRPr lang="en-US"/>
                </a:p>
              </p:txBody>
            </p:sp>
            <p:sp>
              <p:nvSpPr>
                <p:cNvPr id="3849" name="Line 189305"/>
                <p:cNvSpPr>
                  <a:spLocks noChangeAspect="1" noChangeShapeType="1"/>
                </p:cNvSpPr>
                <p:nvPr/>
              </p:nvSpPr>
              <p:spPr bwMode="auto">
                <a:xfrm>
                  <a:off x="-448" y="1329"/>
                  <a:ext cx="6" cy="1"/>
                </a:xfrm>
                <a:prstGeom prst="line">
                  <a:avLst/>
                </a:prstGeom>
                <a:noFill/>
                <a:ln w="12700">
                  <a:solidFill>
                    <a:srgbClr val="FF0000"/>
                  </a:solidFill>
                  <a:round/>
                  <a:headEnd/>
                  <a:tailEnd/>
                </a:ln>
              </p:spPr>
              <p:txBody>
                <a:bodyPr/>
                <a:lstStyle/>
                <a:p>
                  <a:endParaRPr lang="en-US"/>
                </a:p>
              </p:txBody>
            </p:sp>
            <p:sp>
              <p:nvSpPr>
                <p:cNvPr id="3850" name="Line 189306"/>
                <p:cNvSpPr>
                  <a:spLocks noChangeAspect="1" noChangeShapeType="1"/>
                </p:cNvSpPr>
                <p:nvPr/>
              </p:nvSpPr>
              <p:spPr bwMode="auto">
                <a:xfrm flipV="1">
                  <a:off x="-448" y="1878"/>
                  <a:ext cx="6" cy="6"/>
                </a:xfrm>
                <a:prstGeom prst="line">
                  <a:avLst/>
                </a:prstGeom>
                <a:noFill/>
                <a:ln w="12700">
                  <a:solidFill>
                    <a:srgbClr val="FF0000"/>
                  </a:solidFill>
                  <a:round/>
                  <a:headEnd/>
                  <a:tailEnd/>
                </a:ln>
              </p:spPr>
              <p:txBody>
                <a:bodyPr/>
                <a:lstStyle/>
                <a:p>
                  <a:endParaRPr lang="en-US"/>
                </a:p>
              </p:txBody>
            </p:sp>
            <p:sp>
              <p:nvSpPr>
                <p:cNvPr id="3851" name="Line 189307"/>
                <p:cNvSpPr>
                  <a:spLocks noChangeAspect="1" noChangeShapeType="1"/>
                </p:cNvSpPr>
                <p:nvPr/>
              </p:nvSpPr>
              <p:spPr bwMode="auto">
                <a:xfrm>
                  <a:off x="-448" y="1149"/>
                  <a:ext cx="1" cy="6"/>
                </a:xfrm>
                <a:prstGeom prst="line">
                  <a:avLst/>
                </a:prstGeom>
                <a:noFill/>
                <a:ln w="12700">
                  <a:solidFill>
                    <a:srgbClr val="FF0000"/>
                  </a:solidFill>
                  <a:round/>
                  <a:headEnd/>
                  <a:tailEnd/>
                </a:ln>
              </p:spPr>
              <p:txBody>
                <a:bodyPr/>
                <a:lstStyle/>
                <a:p>
                  <a:endParaRPr lang="en-US"/>
                </a:p>
              </p:txBody>
            </p:sp>
            <p:sp>
              <p:nvSpPr>
                <p:cNvPr id="3852" name="Line 189308"/>
                <p:cNvSpPr>
                  <a:spLocks noChangeAspect="1" noChangeShapeType="1"/>
                </p:cNvSpPr>
                <p:nvPr/>
              </p:nvSpPr>
              <p:spPr bwMode="auto">
                <a:xfrm>
                  <a:off x="-448" y="1188"/>
                  <a:ext cx="6" cy="1"/>
                </a:xfrm>
                <a:prstGeom prst="line">
                  <a:avLst/>
                </a:prstGeom>
                <a:noFill/>
                <a:ln w="12700">
                  <a:solidFill>
                    <a:srgbClr val="FF0000"/>
                  </a:solidFill>
                  <a:round/>
                  <a:headEnd/>
                  <a:tailEnd/>
                </a:ln>
              </p:spPr>
              <p:txBody>
                <a:bodyPr/>
                <a:lstStyle/>
                <a:p>
                  <a:endParaRPr lang="en-US"/>
                </a:p>
              </p:txBody>
            </p:sp>
            <p:sp>
              <p:nvSpPr>
                <p:cNvPr id="3853" name="Line 189309"/>
                <p:cNvSpPr>
                  <a:spLocks noChangeAspect="1" noChangeShapeType="1"/>
                </p:cNvSpPr>
                <p:nvPr/>
              </p:nvSpPr>
              <p:spPr bwMode="auto">
                <a:xfrm>
                  <a:off x="-454" y="1178"/>
                  <a:ext cx="6" cy="5"/>
                </a:xfrm>
                <a:prstGeom prst="line">
                  <a:avLst/>
                </a:prstGeom>
                <a:noFill/>
                <a:ln w="12700">
                  <a:solidFill>
                    <a:srgbClr val="FF0000"/>
                  </a:solidFill>
                  <a:round/>
                  <a:headEnd/>
                  <a:tailEnd/>
                </a:ln>
              </p:spPr>
              <p:txBody>
                <a:bodyPr/>
                <a:lstStyle/>
                <a:p>
                  <a:endParaRPr lang="en-US"/>
                </a:p>
              </p:txBody>
            </p:sp>
            <p:sp>
              <p:nvSpPr>
                <p:cNvPr id="3854" name="Line 189310"/>
                <p:cNvSpPr>
                  <a:spLocks noChangeAspect="1" noChangeShapeType="1"/>
                </p:cNvSpPr>
                <p:nvPr/>
              </p:nvSpPr>
              <p:spPr bwMode="auto">
                <a:xfrm>
                  <a:off x="-454" y="1564"/>
                  <a:ext cx="12" cy="1"/>
                </a:xfrm>
                <a:prstGeom prst="line">
                  <a:avLst/>
                </a:prstGeom>
                <a:noFill/>
                <a:ln w="12700">
                  <a:solidFill>
                    <a:srgbClr val="FF0000"/>
                  </a:solidFill>
                  <a:round/>
                  <a:headEnd/>
                  <a:tailEnd/>
                </a:ln>
              </p:spPr>
              <p:txBody>
                <a:bodyPr/>
                <a:lstStyle/>
                <a:p>
                  <a:endParaRPr lang="en-US"/>
                </a:p>
              </p:txBody>
            </p:sp>
            <p:sp>
              <p:nvSpPr>
                <p:cNvPr id="3855" name="Line 189311"/>
                <p:cNvSpPr>
                  <a:spLocks noChangeAspect="1" noChangeShapeType="1"/>
                </p:cNvSpPr>
                <p:nvPr/>
              </p:nvSpPr>
              <p:spPr bwMode="auto">
                <a:xfrm>
                  <a:off x="-454" y="1834"/>
                  <a:ext cx="6" cy="1"/>
                </a:xfrm>
                <a:prstGeom prst="line">
                  <a:avLst/>
                </a:prstGeom>
                <a:noFill/>
                <a:ln w="12700">
                  <a:solidFill>
                    <a:srgbClr val="FF0000"/>
                  </a:solidFill>
                  <a:round/>
                  <a:headEnd/>
                  <a:tailEnd/>
                </a:ln>
              </p:spPr>
              <p:txBody>
                <a:bodyPr/>
                <a:lstStyle/>
                <a:p>
                  <a:endParaRPr lang="en-US"/>
                </a:p>
              </p:txBody>
            </p:sp>
            <p:sp>
              <p:nvSpPr>
                <p:cNvPr id="3856" name="Line 189312"/>
                <p:cNvSpPr>
                  <a:spLocks noChangeAspect="1" noChangeShapeType="1"/>
                </p:cNvSpPr>
                <p:nvPr/>
              </p:nvSpPr>
              <p:spPr bwMode="auto">
                <a:xfrm>
                  <a:off x="-454" y="1733"/>
                  <a:ext cx="6" cy="1"/>
                </a:xfrm>
                <a:prstGeom prst="line">
                  <a:avLst/>
                </a:prstGeom>
                <a:noFill/>
                <a:ln w="12700">
                  <a:solidFill>
                    <a:srgbClr val="FF0000"/>
                  </a:solidFill>
                  <a:round/>
                  <a:headEnd/>
                  <a:tailEnd/>
                </a:ln>
              </p:spPr>
              <p:txBody>
                <a:bodyPr/>
                <a:lstStyle/>
                <a:p>
                  <a:endParaRPr lang="en-US"/>
                </a:p>
              </p:txBody>
            </p:sp>
            <p:sp>
              <p:nvSpPr>
                <p:cNvPr id="3857" name="Line 189313"/>
                <p:cNvSpPr>
                  <a:spLocks noChangeAspect="1" noChangeShapeType="1"/>
                </p:cNvSpPr>
                <p:nvPr/>
              </p:nvSpPr>
              <p:spPr bwMode="auto">
                <a:xfrm>
                  <a:off x="-454" y="1464"/>
                  <a:ext cx="6" cy="5"/>
                </a:xfrm>
                <a:prstGeom prst="line">
                  <a:avLst/>
                </a:prstGeom>
                <a:noFill/>
                <a:ln w="12700">
                  <a:solidFill>
                    <a:srgbClr val="FF0000"/>
                  </a:solidFill>
                  <a:round/>
                  <a:headEnd/>
                  <a:tailEnd/>
                </a:ln>
              </p:spPr>
              <p:txBody>
                <a:bodyPr/>
                <a:lstStyle/>
                <a:p>
                  <a:endParaRPr lang="en-US"/>
                </a:p>
              </p:txBody>
            </p:sp>
            <p:sp>
              <p:nvSpPr>
                <p:cNvPr id="3858" name="Line 189314"/>
                <p:cNvSpPr>
                  <a:spLocks noChangeAspect="1" noChangeShapeType="1"/>
                </p:cNvSpPr>
                <p:nvPr/>
              </p:nvSpPr>
              <p:spPr bwMode="auto">
                <a:xfrm flipV="1">
                  <a:off x="-454" y="1901"/>
                  <a:ext cx="6" cy="5"/>
                </a:xfrm>
                <a:prstGeom prst="line">
                  <a:avLst/>
                </a:prstGeom>
                <a:noFill/>
                <a:ln w="12700">
                  <a:solidFill>
                    <a:srgbClr val="FF0000"/>
                  </a:solidFill>
                  <a:round/>
                  <a:headEnd/>
                  <a:tailEnd/>
                </a:ln>
              </p:spPr>
              <p:txBody>
                <a:bodyPr/>
                <a:lstStyle/>
                <a:p>
                  <a:endParaRPr lang="en-US"/>
                </a:p>
              </p:txBody>
            </p:sp>
            <p:sp>
              <p:nvSpPr>
                <p:cNvPr id="3859" name="Line 189315"/>
                <p:cNvSpPr>
                  <a:spLocks noChangeAspect="1" noChangeShapeType="1"/>
                </p:cNvSpPr>
                <p:nvPr/>
              </p:nvSpPr>
              <p:spPr bwMode="auto">
                <a:xfrm>
                  <a:off x="-454" y="1144"/>
                  <a:ext cx="6" cy="5"/>
                </a:xfrm>
                <a:prstGeom prst="line">
                  <a:avLst/>
                </a:prstGeom>
                <a:noFill/>
                <a:ln w="12700">
                  <a:solidFill>
                    <a:srgbClr val="FF0000"/>
                  </a:solidFill>
                  <a:round/>
                  <a:headEnd/>
                  <a:tailEnd/>
                </a:ln>
              </p:spPr>
              <p:txBody>
                <a:bodyPr/>
                <a:lstStyle/>
                <a:p>
                  <a:endParaRPr lang="en-US"/>
                </a:p>
              </p:txBody>
            </p:sp>
            <p:sp>
              <p:nvSpPr>
                <p:cNvPr id="3860" name="Line 189316"/>
                <p:cNvSpPr>
                  <a:spLocks noChangeAspect="1" noChangeShapeType="1"/>
                </p:cNvSpPr>
                <p:nvPr/>
              </p:nvSpPr>
              <p:spPr bwMode="auto">
                <a:xfrm>
                  <a:off x="-454" y="1138"/>
                  <a:ext cx="1" cy="6"/>
                </a:xfrm>
                <a:prstGeom prst="line">
                  <a:avLst/>
                </a:prstGeom>
                <a:noFill/>
                <a:ln w="12700">
                  <a:solidFill>
                    <a:srgbClr val="FF0000"/>
                  </a:solidFill>
                  <a:round/>
                  <a:headEnd/>
                  <a:tailEnd/>
                </a:ln>
              </p:spPr>
              <p:txBody>
                <a:bodyPr/>
                <a:lstStyle/>
                <a:p>
                  <a:endParaRPr lang="en-US"/>
                </a:p>
              </p:txBody>
            </p:sp>
            <p:sp>
              <p:nvSpPr>
                <p:cNvPr id="3861" name="Line 189317"/>
                <p:cNvSpPr>
                  <a:spLocks noChangeAspect="1" noChangeShapeType="1"/>
                </p:cNvSpPr>
                <p:nvPr/>
              </p:nvSpPr>
              <p:spPr bwMode="auto">
                <a:xfrm>
                  <a:off x="-454" y="1884"/>
                  <a:ext cx="6" cy="1"/>
                </a:xfrm>
                <a:prstGeom prst="line">
                  <a:avLst/>
                </a:prstGeom>
                <a:noFill/>
                <a:ln w="12700">
                  <a:solidFill>
                    <a:srgbClr val="FF0000"/>
                  </a:solidFill>
                  <a:round/>
                  <a:headEnd/>
                  <a:tailEnd/>
                </a:ln>
              </p:spPr>
              <p:txBody>
                <a:bodyPr/>
                <a:lstStyle/>
                <a:p>
                  <a:endParaRPr lang="en-US"/>
                </a:p>
              </p:txBody>
            </p:sp>
            <p:sp>
              <p:nvSpPr>
                <p:cNvPr id="3862" name="Line 189318"/>
                <p:cNvSpPr>
                  <a:spLocks noChangeAspect="1" noChangeShapeType="1"/>
                </p:cNvSpPr>
                <p:nvPr/>
              </p:nvSpPr>
              <p:spPr bwMode="auto">
                <a:xfrm>
                  <a:off x="-454" y="1172"/>
                  <a:ext cx="1" cy="6"/>
                </a:xfrm>
                <a:prstGeom prst="line">
                  <a:avLst/>
                </a:prstGeom>
                <a:noFill/>
                <a:ln w="12700">
                  <a:solidFill>
                    <a:srgbClr val="FF0000"/>
                  </a:solidFill>
                  <a:round/>
                  <a:headEnd/>
                  <a:tailEnd/>
                </a:ln>
              </p:spPr>
              <p:txBody>
                <a:bodyPr/>
                <a:lstStyle/>
                <a:p>
                  <a:endParaRPr lang="en-US"/>
                </a:p>
              </p:txBody>
            </p:sp>
            <p:sp>
              <p:nvSpPr>
                <p:cNvPr id="3863" name="Line 189319"/>
                <p:cNvSpPr>
                  <a:spLocks noChangeAspect="1" noChangeShapeType="1"/>
                </p:cNvSpPr>
                <p:nvPr/>
              </p:nvSpPr>
              <p:spPr bwMode="auto">
                <a:xfrm flipV="1">
                  <a:off x="-454" y="1637"/>
                  <a:ext cx="6" cy="6"/>
                </a:xfrm>
                <a:prstGeom prst="line">
                  <a:avLst/>
                </a:prstGeom>
                <a:noFill/>
                <a:ln w="12700">
                  <a:solidFill>
                    <a:srgbClr val="FF0000"/>
                  </a:solidFill>
                  <a:round/>
                  <a:headEnd/>
                  <a:tailEnd/>
                </a:ln>
              </p:spPr>
              <p:txBody>
                <a:bodyPr/>
                <a:lstStyle/>
                <a:p>
                  <a:endParaRPr lang="en-US"/>
                </a:p>
              </p:txBody>
            </p:sp>
            <p:sp>
              <p:nvSpPr>
                <p:cNvPr id="3864" name="Line 189320"/>
                <p:cNvSpPr>
                  <a:spLocks noChangeAspect="1" noChangeShapeType="1"/>
                </p:cNvSpPr>
                <p:nvPr/>
              </p:nvSpPr>
              <p:spPr bwMode="auto">
                <a:xfrm>
                  <a:off x="-454" y="1183"/>
                  <a:ext cx="6" cy="5"/>
                </a:xfrm>
                <a:prstGeom prst="line">
                  <a:avLst/>
                </a:prstGeom>
                <a:noFill/>
                <a:ln w="12700">
                  <a:solidFill>
                    <a:srgbClr val="FF0000"/>
                  </a:solidFill>
                  <a:round/>
                  <a:headEnd/>
                  <a:tailEnd/>
                </a:ln>
              </p:spPr>
              <p:txBody>
                <a:bodyPr/>
                <a:lstStyle/>
                <a:p>
                  <a:endParaRPr lang="en-US"/>
                </a:p>
              </p:txBody>
            </p:sp>
            <p:sp>
              <p:nvSpPr>
                <p:cNvPr id="3865" name="Line 189321"/>
                <p:cNvSpPr>
                  <a:spLocks noChangeAspect="1" noChangeShapeType="1"/>
                </p:cNvSpPr>
                <p:nvPr/>
              </p:nvSpPr>
              <p:spPr bwMode="auto">
                <a:xfrm flipV="1">
                  <a:off x="-454" y="1906"/>
                  <a:ext cx="1" cy="6"/>
                </a:xfrm>
                <a:prstGeom prst="line">
                  <a:avLst/>
                </a:prstGeom>
                <a:noFill/>
                <a:ln w="12700">
                  <a:solidFill>
                    <a:srgbClr val="FF0000"/>
                  </a:solidFill>
                  <a:round/>
                  <a:headEnd/>
                  <a:tailEnd/>
                </a:ln>
              </p:spPr>
              <p:txBody>
                <a:bodyPr/>
                <a:lstStyle/>
                <a:p>
                  <a:endParaRPr lang="en-US"/>
                </a:p>
              </p:txBody>
            </p:sp>
            <p:sp>
              <p:nvSpPr>
                <p:cNvPr id="3866" name="Line 189322"/>
                <p:cNvSpPr>
                  <a:spLocks noChangeAspect="1" noChangeShapeType="1"/>
                </p:cNvSpPr>
                <p:nvPr/>
              </p:nvSpPr>
              <p:spPr bwMode="auto">
                <a:xfrm>
                  <a:off x="-454" y="1929"/>
                  <a:ext cx="6" cy="1"/>
                </a:xfrm>
                <a:prstGeom prst="line">
                  <a:avLst/>
                </a:prstGeom>
                <a:noFill/>
                <a:ln w="12700">
                  <a:solidFill>
                    <a:srgbClr val="FF0000"/>
                  </a:solidFill>
                  <a:round/>
                  <a:headEnd/>
                  <a:tailEnd/>
                </a:ln>
              </p:spPr>
              <p:txBody>
                <a:bodyPr/>
                <a:lstStyle/>
                <a:p>
                  <a:endParaRPr lang="en-US"/>
                </a:p>
              </p:txBody>
            </p:sp>
            <p:sp>
              <p:nvSpPr>
                <p:cNvPr id="3867" name="Line 189323"/>
                <p:cNvSpPr>
                  <a:spLocks noChangeAspect="1" noChangeShapeType="1"/>
                </p:cNvSpPr>
                <p:nvPr/>
              </p:nvSpPr>
              <p:spPr bwMode="auto">
                <a:xfrm>
                  <a:off x="-454" y="1323"/>
                  <a:ext cx="6" cy="6"/>
                </a:xfrm>
                <a:prstGeom prst="line">
                  <a:avLst/>
                </a:prstGeom>
                <a:noFill/>
                <a:ln w="12700">
                  <a:solidFill>
                    <a:srgbClr val="FF0000"/>
                  </a:solidFill>
                  <a:round/>
                  <a:headEnd/>
                  <a:tailEnd/>
                </a:ln>
              </p:spPr>
              <p:txBody>
                <a:bodyPr/>
                <a:lstStyle/>
                <a:p>
                  <a:endParaRPr lang="en-US"/>
                </a:p>
              </p:txBody>
            </p:sp>
            <p:sp>
              <p:nvSpPr>
                <p:cNvPr id="3868" name="Line 189324"/>
                <p:cNvSpPr>
                  <a:spLocks noChangeAspect="1" noChangeShapeType="1"/>
                </p:cNvSpPr>
                <p:nvPr/>
              </p:nvSpPr>
              <p:spPr bwMode="auto">
                <a:xfrm>
                  <a:off x="-454" y="1132"/>
                  <a:ext cx="1" cy="6"/>
                </a:xfrm>
                <a:prstGeom prst="line">
                  <a:avLst/>
                </a:prstGeom>
                <a:noFill/>
                <a:ln w="12700">
                  <a:solidFill>
                    <a:srgbClr val="FF0000"/>
                  </a:solidFill>
                  <a:round/>
                  <a:headEnd/>
                  <a:tailEnd/>
                </a:ln>
              </p:spPr>
              <p:txBody>
                <a:bodyPr/>
                <a:lstStyle/>
                <a:p>
                  <a:endParaRPr lang="en-US"/>
                </a:p>
              </p:txBody>
            </p:sp>
            <p:sp>
              <p:nvSpPr>
                <p:cNvPr id="3869" name="Line 189325"/>
                <p:cNvSpPr>
                  <a:spLocks noChangeAspect="1" noChangeShapeType="1"/>
                </p:cNvSpPr>
                <p:nvPr/>
              </p:nvSpPr>
              <p:spPr bwMode="auto">
                <a:xfrm>
                  <a:off x="-454" y="1582"/>
                  <a:ext cx="6" cy="1"/>
                </a:xfrm>
                <a:prstGeom prst="line">
                  <a:avLst/>
                </a:prstGeom>
                <a:noFill/>
                <a:ln w="12700">
                  <a:solidFill>
                    <a:srgbClr val="FF0000"/>
                  </a:solidFill>
                  <a:round/>
                  <a:headEnd/>
                  <a:tailEnd/>
                </a:ln>
              </p:spPr>
              <p:txBody>
                <a:bodyPr/>
                <a:lstStyle/>
                <a:p>
                  <a:endParaRPr lang="en-US"/>
                </a:p>
              </p:txBody>
            </p:sp>
            <p:sp>
              <p:nvSpPr>
                <p:cNvPr id="3870" name="Line 189326"/>
                <p:cNvSpPr>
                  <a:spLocks noChangeAspect="1" noChangeShapeType="1"/>
                </p:cNvSpPr>
                <p:nvPr/>
              </p:nvSpPr>
              <p:spPr bwMode="auto">
                <a:xfrm>
                  <a:off x="-458" y="1564"/>
                  <a:ext cx="4" cy="1"/>
                </a:xfrm>
                <a:prstGeom prst="line">
                  <a:avLst/>
                </a:prstGeom>
                <a:noFill/>
                <a:ln w="12700">
                  <a:solidFill>
                    <a:srgbClr val="FF0000"/>
                  </a:solidFill>
                  <a:round/>
                  <a:headEnd/>
                  <a:tailEnd/>
                </a:ln>
              </p:spPr>
              <p:txBody>
                <a:bodyPr/>
                <a:lstStyle/>
                <a:p>
                  <a:endParaRPr lang="en-US"/>
                </a:p>
              </p:txBody>
            </p:sp>
            <p:sp>
              <p:nvSpPr>
                <p:cNvPr id="3871" name="Line 189327"/>
                <p:cNvSpPr>
                  <a:spLocks noChangeAspect="1" noChangeShapeType="1"/>
                </p:cNvSpPr>
                <p:nvPr/>
              </p:nvSpPr>
              <p:spPr bwMode="auto">
                <a:xfrm>
                  <a:off x="-458" y="1127"/>
                  <a:ext cx="4" cy="5"/>
                </a:xfrm>
                <a:prstGeom prst="line">
                  <a:avLst/>
                </a:prstGeom>
                <a:noFill/>
                <a:ln w="12700">
                  <a:solidFill>
                    <a:srgbClr val="FF0000"/>
                  </a:solidFill>
                  <a:round/>
                  <a:headEnd/>
                  <a:tailEnd/>
                </a:ln>
              </p:spPr>
              <p:txBody>
                <a:bodyPr/>
                <a:lstStyle/>
                <a:p>
                  <a:endParaRPr lang="en-US"/>
                </a:p>
              </p:txBody>
            </p:sp>
            <p:sp>
              <p:nvSpPr>
                <p:cNvPr id="3872" name="Line 189328"/>
                <p:cNvSpPr>
                  <a:spLocks noChangeAspect="1" noChangeShapeType="1"/>
                </p:cNvSpPr>
                <p:nvPr/>
              </p:nvSpPr>
              <p:spPr bwMode="auto">
                <a:xfrm>
                  <a:off x="-458" y="1834"/>
                  <a:ext cx="4" cy="1"/>
                </a:xfrm>
                <a:prstGeom prst="line">
                  <a:avLst/>
                </a:prstGeom>
                <a:noFill/>
                <a:ln w="12700">
                  <a:solidFill>
                    <a:srgbClr val="FF0000"/>
                  </a:solidFill>
                  <a:round/>
                  <a:headEnd/>
                  <a:tailEnd/>
                </a:ln>
              </p:spPr>
              <p:txBody>
                <a:bodyPr/>
                <a:lstStyle/>
                <a:p>
                  <a:endParaRPr lang="en-US"/>
                </a:p>
              </p:txBody>
            </p:sp>
            <p:sp>
              <p:nvSpPr>
                <p:cNvPr id="3873" name="Line 189329"/>
                <p:cNvSpPr>
                  <a:spLocks noChangeAspect="1" noChangeShapeType="1"/>
                </p:cNvSpPr>
                <p:nvPr/>
              </p:nvSpPr>
              <p:spPr bwMode="auto">
                <a:xfrm>
                  <a:off x="-458" y="1464"/>
                  <a:ext cx="4" cy="0"/>
                </a:xfrm>
                <a:prstGeom prst="line">
                  <a:avLst/>
                </a:prstGeom>
                <a:noFill/>
                <a:ln w="12700">
                  <a:solidFill>
                    <a:srgbClr val="FF0000"/>
                  </a:solidFill>
                  <a:round/>
                  <a:headEnd/>
                  <a:tailEnd/>
                </a:ln>
              </p:spPr>
              <p:txBody>
                <a:bodyPr/>
                <a:lstStyle/>
                <a:p>
                  <a:endParaRPr lang="en-US"/>
                </a:p>
              </p:txBody>
            </p:sp>
            <p:sp>
              <p:nvSpPr>
                <p:cNvPr id="3874" name="Line 189330"/>
                <p:cNvSpPr>
                  <a:spLocks noChangeAspect="1" noChangeShapeType="1"/>
                </p:cNvSpPr>
                <p:nvPr/>
              </p:nvSpPr>
              <p:spPr bwMode="auto">
                <a:xfrm>
                  <a:off x="-458" y="1912"/>
                  <a:ext cx="4" cy="1"/>
                </a:xfrm>
                <a:prstGeom prst="line">
                  <a:avLst/>
                </a:prstGeom>
                <a:noFill/>
                <a:ln w="12700">
                  <a:solidFill>
                    <a:srgbClr val="FF0000"/>
                  </a:solidFill>
                  <a:round/>
                  <a:headEnd/>
                  <a:tailEnd/>
                </a:ln>
              </p:spPr>
              <p:txBody>
                <a:bodyPr/>
                <a:lstStyle/>
                <a:p>
                  <a:endParaRPr lang="en-US"/>
                </a:p>
              </p:txBody>
            </p:sp>
            <p:sp>
              <p:nvSpPr>
                <p:cNvPr id="3875" name="Line 189331"/>
                <p:cNvSpPr>
                  <a:spLocks noChangeAspect="1" noChangeShapeType="1"/>
                </p:cNvSpPr>
                <p:nvPr/>
              </p:nvSpPr>
              <p:spPr bwMode="auto">
                <a:xfrm>
                  <a:off x="-458" y="1643"/>
                  <a:ext cx="4" cy="1"/>
                </a:xfrm>
                <a:prstGeom prst="line">
                  <a:avLst/>
                </a:prstGeom>
                <a:noFill/>
                <a:ln w="12700">
                  <a:solidFill>
                    <a:srgbClr val="FF0000"/>
                  </a:solidFill>
                  <a:round/>
                  <a:headEnd/>
                  <a:tailEnd/>
                </a:ln>
              </p:spPr>
              <p:txBody>
                <a:bodyPr/>
                <a:lstStyle/>
                <a:p>
                  <a:endParaRPr lang="en-US"/>
                </a:p>
              </p:txBody>
            </p:sp>
            <p:sp>
              <p:nvSpPr>
                <p:cNvPr id="3876" name="Line 189332"/>
                <p:cNvSpPr>
                  <a:spLocks noChangeAspect="1" noChangeShapeType="1"/>
                </p:cNvSpPr>
                <p:nvPr/>
              </p:nvSpPr>
              <p:spPr bwMode="auto">
                <a:xfrm>
                  <a:off x="-458" y="1172"/>
                  <a:ext cx="4" cy="1"/>
                </a:xfrm>
                <a:prstGeom prst="line">
                  <a:avLst/>
                </a:prstGeom>
                <a:noFill/>
                <a:ln w="12700">
                  <a:solidFill>
                    <a:srgbClr val="FF0000"/>
                  </a:solidFill>
                  <a:round/>
                  <a:headEnd/>
                  <a:tailEnd/>
                </a:ln>
              </p:spPr>
              <p:txBody>
                <a:bodyPr/>
                <a:lstStyle/>
                <a:p>
                  <a:endParaRPr lang="en-US"/>
                </a:p>
              </p:txBody>
            </p:sp>
            <p:sp>
              <p:nvSpPr>
                <p:cNvPr id="3877" name="Line 189333"/>
                <p:cNvSpPr>
                  <a:spLocks noChangeAspect="1" noChangeShapeType="1"/>
                </p:cNvSpPr>
                <p:nvPr/>
              </p:nvSpPr>
              <p:spPr bwMode="auto">
                <a:xfrm>
                  <a:off x="-458" y="1884"/>
                  <a:ext cx="4" cy="1"/>
                </a:xfrm>
                <a:prstGeom prst="line">
                  <a:avLst/>
                </a:prstGeom>
                <a:noFill/>
                <a:ln w="12700">
                  <a:solidFill>
                    <a:srgbClr val="FF0000"/>
                  </a:solidFill>
                  <a:round/>
                  <a:headEnd/>
                  <a:tailEnd/>
                </a:ln>
              </p:spPr>
              <p:txBody>
                <a:bodyPr/>
                <a:lstStyle/>
                <a:p>
                  <a:endParaRPr lang="en-US"/>
                </a:p>
              </p:txBody>
            </p:sp>
            <p:sp>
              <p:nvSpPr>
                <p:cNvPr id="3878" name="Line 189334"/>
                <p:cNvSpPr>
                  <a:spLocks noChangeAspect="1" noChangeShapeType="1"/>
                </p:cNvSpPr>
                <p:nvPr/>
              </p:nvSpPr>
              <p:spPr bwMode="auto">
                <a:xfrm>
                  <a:off x="-458" y="1121"/>
                  <a:ext cx="1" cy="6"/>
                </a:xfrm>
                <a:prstGeom prst="line">
                  <a:avLst/>
                </a:prstGeom>
                <a:noFill/>
                <a:ln w="12700">
                  <a:solidFill>
                    <a:srgbClr val="FF0000"/>
                  </a:solidFill>
                  <a:round/>
                  <a:headEnd/>
                  <a:tailEnd/>
                </a:ln>
              </p:spPr>
              <p:txBody>
                <a:bodyPr/>
                <a:lstStyle/>
                <a:p>
                  <a:endParaRPr lang="en-US"/>
                </a:p>
              </p:txBody>
            </p:sp>
            <p:sp>
              <p:nvSpPr>
                <p:cNvPr id="3879" name="Line 189335"/>
                <p:cNvSpPr>
                  <a:spLocks noChangeAspect="1" noChangeShapeType="1"/>
                </p:cNvSpPr>
                <p:nvPr/>
              </p:nvSpPr>
              <p:spPr bwMode="auto">
                <a:xfrm>
                  <a:off x="-458" y="1183"/>
                  <a:ext cx="4" cy="1"/>
                </a:xfrm>
                <a:prstGeom prst="line">
                  <a:avLst/>
                </a:prstGeom>
                <a:noFill/>
                <a:ln w="12700">
                  <a:solidFill>
                    <a:srgbClr val="FF0000"/>
                  </a:solidFill>
                  <a:round/>
                  <a:headEnd/>
                  <a:tailEnd/>
                </a:ln>
              </p:spPr>
              <p:txBody>
                <a:bodyPr/>
                <a:lstStyle/>
                <a:p>
                  <a:endParaRPr lang="en-US"/>
                </a:p>
              </p:txBody>
            </p:sp>
            <p:sp>
              <p:nvSpPr>
                <p:cNvPr id="3880" name="Line 189336"/>
                <p:cNvSpPr>
                  <a:spLocks noChangeAspect="1" noChangeShapeType="1"/>
                </p:cNvSpPr>
                <p:nvPr/>
              </p:nvSpPr>
              <p:spPr bwMode="auto">
                <a:xfrm>
                  <a:off x="-458" y="1582"/>
                  <a:ext cx="4" cy="1"/>
                </a:xfrm>
                <a:prstGeom prst="line">
                  <a:avLst/>
                </a:prstGeom>
                <a:noFill/>
                <a:ln w="12700">
                  <a:solidFill>
                    <a:srgbClr val="FF0000"/>
                  </a:solidFill>
                  <a:round/>
                  <a:headEnd/>
                  <a:tailEnd/>
                </a:ln>
              </p:spPr>
              <p:txBody>
                <a:bodyPr/>
                <a:lstStyle/>
                <a:p>
                  <a:endParaRPr lang="en-US"/>
                </a:p>
              </p:txBody>
            </p:sp>
            <p:sp>
              <p:nvSpPr>
                <p:cNvPr id="3881" name="Line 189337"/>
                <p:cNvSpPr>
                  <a:spLocks noChangeAspect="1" noChangeShapeType="1"/>
                </p:cNvSpPr>
                <p:nvPr/>
              </p:nvSpPr>
              <p:spPr bwMode="auto">
                <a:xfrm>
                  <a:off x="-458" y="1733"/>
                  <a:ext cx="4" cy="1"/>
                </a:xfrm>
                <a:prstGeom prst="line">
                  <a:avLst/>
                </a:prstGeom>
                <a:noFill/>
                <a:ln w="12700">
                  <a:solidFill>
                    <a:srgbClr val="FF0000"/>
                  </a:solidFill>
                  <a:round/>
                  <a:headEnd/>
                  <a:tailEnd/>
                </a:ln>
              </p:spPr>
              <p:txBody>
                <a:bodyPr/>
                <a:lstStyle/>
                <a:p>
                  <a:endParaRPr lang="en-US"/>
                </a:p>
              </p:txBody>
            </p:sp>
            <p:sp>
              <p:nvSpPr>
                <p:cNvPr id="3882" name="Line 189338"/>
                <p:cNvSpPr>
                  <a:spLocks noChangeAspect="1" noChangeShapeType="1"/>
                </p:cNvSpPr>
                <p:nvPr/>
              </p:nvSpPr>
              <p:spPr bwMode="auto">
                <a:xfrm flipV="1">
                  <a:off x="-458" y="1929"/>
                  <a:ext cx="4" cy="6"/>
                </a:xfrm>
                <a:prstGeom prst="line">
                  <a:avLst/>
                </a:prstGeom>
                <a:noFill/>
                <a:ln w="12700">
                  <a:solidFill>
                    <a:srgbClr val="FF0000"/>
                  </a:solidFill>
                  <a:round/>
                  <a:headEnd/>
                  <a:tailEnd/>
                </a:ln>
              </p:spPr>
              <p:txBody>
                <a:bodyPr/>
                <a:lstStyle/>
                <a:p>
                  <a:endParaRPr lang="en-US"/>
                </a:p>
              </p:txBody>
            </p:sp>
            <p:sp>
              <p:nvSpPr>
                <p:cNvPr id="3883" name="Line 189339"/>
                <p:cNvSpPr>
                  <a:spLocks noChangeAspect="1" noChangeShapeType="1"/>
                </p:cNvSpPr>
                <p:nvPr/>
              </p:nvSpPr>
              <p:spPr bwMode="auto">
                <a:xfrm>
                  <a:off x="-458" y="1116"/>
                  <a:ext cx="1" cy="5"/>
                </a:xfrm>
                <a:prstGeom prst="line">
                  <a:avLst/>
                </a:prstGeom>
                <a:noFill/>
                <a:ln w="12700">
                  <a:solidFill>
                    <a:srgbClr val="FF0000"/>
                  </a:solidFill>
                  <a:round/>
                  <a:headEnd/>
                  <a:tailEnd/>
                </a:ln>
              </p:spPr>
              <p:txBody>
                <a:bodyPr/>
                <a:lstStyle/>
                <a:p>
                  <a:endParaRPr lang="en-US"/>
                </a:p>
              </p:txBody>
            </p:sp>
            <p:sp>
              <p:nvSpPr>
                <p:cNvPr id="3884" name="Line 189340"/>
                <p:cNvSpPr>
                  <a:spLocks noChangeAspect="1" noChangeShapeType="1"/>
                </p:cNvSpPr>
                <p:nvPr/>
              </p:nvSpPr>
              <p:spPr bwMode="auto">
                <a:xfrm>
                  <a:off x="-458" y="1323"/>
                  <a:ext cx="4" cy="1"/>
                </a:xfrm>
                <a:prstGeom prst="line">
                  <a:avLst/>
                </a:prstGeom>
                <a:noFill/>
                <a:ln w="12700">
                  <a:solidFill>
                    <a:srgbClr val="FF0000"/>
                  </a:solidFill>
                  <a:round/>
                  <a:headEnd/>
                  <a:tailEnd/>
                </a:ln>
              </p:spPr>
              <p:txBody>
                <a:bodyPr/>
                <a:lstStyle/>
                <a:p>
                  <a:endParaRPr lang="en-US"/>
                </a:p>
              </p:txBody>
            </p:sp>
            <p:sp>
              <p:nvSpPr>
                <p:cNvPr id="3885" name="Line 189341"/>
                <p:cNvSpPr>
                  <a:spLocks noChangeAspect="1" noChangeShapeType="1"/>
                </p:cNvSpPr>
                <p:nvPr/>
              </p:nvSpPr>
              <p:spPr bwMode="auto">
                <a:xfrm flipV="1">
                  <a:off x="-458" y="1912"/>
                  <a:ext cx="1" cy="6"/>
                </a:xfrm>
                <a:prstGeom prst="line">
                  <a:avLst/>
                </a:prstGeom>
                <a:noFill/>
                <a:ln w="12700">
                  <a:solidFill>
                    <a:srgbClr val="FF0000"/>
                  </a:solidFill>
                  <a:round/>
                  <a:headEnd/>
                  <a:tailEnd/>
                </a:ln>
              </p:spPr>
              <p:txBody>
                <a:bodyPr/>
                <a:lstStyle/>
                <a:p>
                  <a:endParaRPr lang="en-US"/>
                </a:p>
              </p:txBody>
            </p:sp>
            <p:sp>
              <p:nvSpPr>
                <p:cNvPr id="3886" name="Line 189342"/>
                <p:cNvSpPr>
                  <a:spLocks noChangeAspect="1" noChangeShapeType="1"/>
                </p:cNvSpPr>
                <p:nvPr/>
              </p:nvSpPr>
              <p:spPr bwMode="auto">
                <a:xfrm>
                  <a:off x="-464" y="1166"/>
                  <a:ext cx="6" cy="6"/>
                </a:xfrm>
                <a:prstGeom prst="line">
                  <a:avLst/>
                </a:prstGeom>
                <a:noFill/>
                <a:ln w="12700">
                  <a:solidFill>
                    <a:srgbClr val="FF0000"/>
                  </a:solidFill>
                  <a:round/>
                  <a:headEnd/>
                  <a:tailEnd/>
                </a:ln>
              </p:spPr>
              <p:txBody>
                <a:bodyPr/>
                <a:lstStyle/>
                <a:p>
                  <a:endParaRPr lang="en-US"/>
                </a:p>
              </p:txBody>
            </p:sp>
            <p:sp>
              <p:nvSpPr>
                <p:cNvPr id="3887" name="Line 189343"/>
                <p:cNvSpPr>
                  <a:spLocks noChangeAspect="1" noChangeShapeType="1"/>
                </p:cNvSpPr>
                <p:nvPr/>
              </p:nvSpPr>
              <p:spPr bwMode="auto">
                <a:xfrm>
                  <a:off x="-464" y="1110"/>
                  <a:ext cx="6" cy="6"/>
                </a:xfrm>
                <a:prstGeom prst="line">
                  <a:avLst/>
                </a:prstGeom>
                <a:noFill/>
                <a:ln w="12700">
                  <a:solidFill>
                    <a:srgbClr val="FF0000"/>
                  </a:solidFill>
                  <a:round/>
                  <a:headEnd/>
                  <a:tailEnd/>
                </a:ln>
              </p:spPr>
              <p:txBody>
                <a:bodyPr/>
                <a:lstStyle/>
                <a:p>
                  <a:endParaRPr lang="en-US"/>
                </a:p>
              </p:txBody>
            </p:sp>
            <p:sp>
              <p:nvSpPr>
                <p:cNvPr id="3888" name="Line 189344"/>
                <p:cNvSpPr>
                  <a:spLocks noChangeAspect="1" noChangeShapeType="1"/>
                </p:cNvSpPr>
                <p:nvPr/>
              </p:nvSpPr>
              <p:spPr bwMode="auto">
                <a:xfrm>
                  <a:off x="-464" y="1884"/>
                  <a:ext cx="6" cy="1"/>
                </a:xfrm>
                <a:prstGeom prst="line">
                  <a:avLst/>
                </a:prstGeom>
                <a:noFill/>
                <a:ln w="12700">
                  <a:solidFill>
                    <a:srgbClr val="FF0000"/>
                  </a:solidFill>
                  <a:round/>
                  <a:headEnd/>
                  <a:tailEnd/>
                </a:ln>
              </p:spPr>
              <p:txBody>
                <a:bodyPr/>
                <a:lstStyle/>
                <a:p>
                  <a:endParaRPr lang="en-US"/>
                </a:p>
              </p:txBody>
            </p:sp>
            <p:sp>
              <p:nvSpPr>
                <p:cNvPr id="3889" name="Line 189345"/>
                <p:cNvSpPr>
                  <a:spLocks noChangeAspect="1" noChangeShapeType="1"/>
                </p:cNvSpPr>
                <p:nvPr/>
              </p:nvSpPr>
              <p:spPr bwMode="auto">
                <a:xfrm>
                  <a:off x="-464" y="1183"/>
                  <a:ext cx="6" cy="1"/>
                </a:xfrm>
                <a:prstGeom prst="line">
                  <a:avLst/>
                </a:prstGeom>
                <a:noFill/>
                <a:ln w="12700">
                  <a:solidFill>
                    <a:srgbClr val="FF0000"/>
                  </a:solidFill>
                  <a:round/>
                  <a:headEnd/>
                  <a:tailEnd/>
                </a:ln>
              </p:spPr>
              <p:txBody>
                <a:bodyPr/>
                <a:lstStyle/>
                <a:p>
                  <a:endParaRPr lang="en-US"/>
                </a:p>
              </p:txBody>
            </p:sp>
            <p:sp>
              <p:nvSpPr>
                <p:cNvPr id="3890" name="Line 189346"/>
                <p:cNvSpPr>
                  <a:spLocks noChangeAspect="1" noChangeShapeType="1"/>
                </p:cNvSpPr>
                <p:nvPr/>
              </p:nvSpPr>
              <p:spPr bwMode="auto">
                <a:xfrm>
                  <a:off x="-464" y="1582"/>
                  <a:ext cx="6" cy="1"/>
                </a:xfrm>
                <a:prstGeom prst="line">
                  <a:avLst/>
                </a:prstGeom>
                <a:noFill/>
                <a:ln w="12700">
                  <a:solidFill>
                    <a:srgbClr val="FF0000"/>
                  </a:solidFill>
                  <a:round/>
                  <a:headEnd/>
                  <a:tailEnd/>
                </a:ln>
              </p:spPr>
              <p:txBody>
                <a:bodyPr/>
                <a:lstStyle/>
                <a:p>
                  <a:endParaRPr lang="en-US"/>
                </a:p>
              </p:txBody>
            </p:sp>
            <p:sp>
              <p:nvSpPr>
                <p:cNvPr id="3891" name="Line 189347"/>
                <p:cNvSpPr>
                  <a:spLocks noChangeAspect="1" noChangeShapeType="1"/>
                </p:cNvSpPr>
                <p:nvPr/>
              </p:nvSpPr>
              <p:spPr bwMode="auto">
                <a:xfrm>
                  <a:off x="-464" y="1564"/>
                  <a:ext cx="6" cy="1"/>
                </a:xfrm>
                <a:prstGeom prst="line">
                  <a:avLst/>
                </a:prstGeom>
                <a:noFill/>
                <a:ln w="12700">
                  <a:solidFill>
                    <a:srgbClr val="FF0000"/>
                  </a:solidFill>
                  <a:round/>
                  <a:headEnd/>
                  <a:tailEnd/>
                </a:ln>
              </p:spPr>
              <p:txBody>
                <a:bodyPr/>
                <a:lstStyle/>
                <a:p>
                  <a:endParaRPr lang="en-US"/>
                </a:p>
              </p:txBody>
            </p:sp>
            <p:sp>
              <p:nvSpPr>
                <p:cNvPr id="3892" name="Line 189348"/>
                <p:cNvSpPr>
                  <a:spLocks noChangeAspect="1" noChangeShapeType="1"/>
                </p:cNvSpPr>
                <p:nvPr/>
              </p:nvSpPr>
              <p:spPr bwMode="auto">
                <a:xfrm flipV="1">
                  <a:off x="-464" y="1643"/>
                  <a:ext cx="6" cy="6"/>
                </a:xfrm>
                <a:prstGeom prst="line">
                  <a:avLst/>
                </a:prstGeom>
                <a:noFill/>
                <a:ln w="12700">
                  <a:solidFill>
                    <a:srgbClr val="FF0000"/>
                  </a:solidFill>
                  <a:round/>
                  <a:headEnd/>
                  <a:tailEnd/>
                </a:ln>
              </p:spPr>
              <p:txBody>
                <a:bodyPr/>
                <a:lstStyle/>
                <a:p>
                  <a:endParaRPr lang="en-US"/>
                </a:p>
              </p:txBody>
            </p:sp>
            <p:sp>
              <p:nvSpPr>
                <p:cNvPr id="3893" name="Line 189349"/>
                <p:cNvSpPr>
                  <a:spLocks noChangeAspect="1" noChangeShapeType="1"/>
                </p:cNvSpPr>
                <p:nvPr/>
              </p:nvSpPr>
              <p:spPr bwMode="auto">
                <a:xfrm>
                  <a:off x="-464" y="1733"/>
                  <a:ext cx="6" cy="1"/>
                </a:xfrm>
                <a:prstGeom prst="line">
                  <a:avLst/>
                </a:prstGeom>
                <a:noFill/>
                <a:ln w="12700">
                  <a:solidFill>
                    <a:srgbClr val="FF0000"/>
                  </a:solidFill>
                  <a:round/>
                  <a:headEnd/>
                  <a:tailEnd/>
                </a:ln>
              </p:spPr>
              <p:txBody>
                <a:bodyPr/>
                <a:lstStyle/>
                <a:p>
                  <a:endParaRPr lang="en-US"/>
                </a:p>
              </p:txBody>
            </p:sp>
            <p:sp>
              <p:nvSpPr>
                <p:cNvPr id="3894" name="Line 189350"/>
                <p:cNvSpPr>
                  <a:spLocks noChangeAspect="1" noChangeShapeType="1"/>
                </p:cNvSpPr>
                <p:nvPr/>
              </p:nvSpPr>
              <p:spPr bwMode="auto">
                <a:xfrm flipV="1">
                  <a:off x="-464" y="1918"/>
                  <a:ext cx="6" cy="6"/>
                </a:xfrm>
                <a:prstGeom prst="line">
                  <a:avLst/>
                </a:prstGeom>
                <a:noFill/>
                <a:ln w="12700">
                  <a:solidFill>
                    <a:srgbClr val="FF0000"/>
                  </a:solidFill>
                  <a:round/>
                  <a:headEnd/>
                  <a:tailEnd/>
                </a:ln>
              </p:spPr>
              <p:txBody>
                <a:bodyPr/>
                <a:lstStyle/>
                <a:p>
                  <a:endParaRPr lang="en-US"/>
                </a:p>
              </p:txBody>
            </p:sp>
            <p:sp>
              <p:nvSpPr>
                <p:cNvPr id="3895" name="Line 189351"/>
                <p:cNvSpPr>
                  <a:spLocks noChangeAspect="1" noChangeShapeType="1"/>
                </p:cNvSpPr>
                <p:nvPr/>
              </p:nvSpPr>
              <p:spPr bwMode="auto">
                <a:xfrm>
                  <a:off x="-464" y="1105"/>
                  <a:ext cx="1" cy="5"/>
                </a:xfrm>
                <a:prstGeom prst="line">
                  <a:avLst/>
                </a:prstGeom>
                <a:noFill/>
                <a:ln w="12700">
                  <a:solidFill>
                    <a:srgbClr val="FF0000"/>
                  </a:solidFill>
                  <a:round/>
                  <a:headEnd/>
                  <a:tailEnd/>
                </a:ln>
              </p:spPr>
              <p:txBody>
                <a:bodyPr/>
                <a:lstStyle/>
                <a:p>
                  <a:endParaRPr lang="en-US"/>
                </a:p>
              </p:txBody>
            </p:sp>
            <p:sp>
              <p:nvSpPr>
                <p:cNvPr id="3896" name="Line 189352"/>
                <p:cNvSpPr>
                  <a:spLocks noChangeAspect="1" noChangeShapeType="1"/>
                </p:cNvSpPr>
                <p:nvPr/>
              </p:nvSpPr>
              <p:spPr bwMode="auto">
                <a:xfrm>
                  <a:off x="-464" y="1935"/>
                  <a:ext cx="6" cy="0"/>
                </a:xfrm>
                <a:prstGeom prst="line">
                  <a:avLst/>
                </a:prstGeom>
                <a:noFill/>
                <a:ln w="12700">
                  <a:solidFill>
                    <a:srgbClr val="FF0000"/>
                  </a:solidFill>
                  <a:round/>
                  <a:headEnd/>
                  <a:tailEnd/>
                </a:ln>
              </p:spPr>
              <p:txBody>
                <a:bodyPr/>
                <a:lstStyle/>
                <a:p>
                  <a:endParaRPr lang="en-US"/>
                </a:p>
              </p:txBody>
            </p:sp>
            <p:sp>
              <p:nvSpPr>
                <p:cNvPr id="3897" name="Line 189353"/>
                <p:cNvSpPr>
                  <a:spLocks noChangeAspect="1" noChangeShapeType="1"/>
                </p:cNvSpPr>
                <p:nvPr/>
              </p:nvSpPr>
              <p:spPr bwMode="auto">
                <a:xfrm>
                  <a:off x="-464" y="1317"/>
                  <a:ext cx="6" cy="6"/>
                </a:xfrm>
                <a:prstGeom prst="line">
                  <a:avLst/>
                </a:prstGeom>
                <a:noFill/>
                <a:ln w="12700">
                  <a:solidFill>
                    <a:srgbClr val="FF0000"/>
                  </a:solidFill>
                  <a:round/>
                  <a:headEnd/>
                  <a:tailEnd/>
                </a:ln>
              </p:spPr>
              <p:txBody>
                <a:bodyPr/>
                <a:lstStyle/>
                <a:p>
                  <a:endParaRPr lang="en-US"/>
                </a:p>
              </p:txBody>
            </p:sp>
            <p:sp>
              <p:nvSpPr>
                <p:cNvPr id="3898" name="Line 189354"/>
                <p:cNvSpPr>
                  <a:spLocks noChangeAspect="1" noChangeShapeType="1"/>
                </p:cNvSpPr>
                <p:nvPr/>
              </p:nvSpPr>
              <p:spPr bwMode="auto">
                <a:xfrm flipV="1">
                  <a:off x="-470" y="1884"/>
                  <a:ext cx="6" cy="6"/>
                </a:xfrm>
                <a:prstGeom prst="line">
                  <a:avLst/>
                </a:prstGeom>
                <a:noFill/>
                <a:ln w="12700">
                  <a:solidFill>
                    <a:srgbClr val="FF0000"/>
                  </a:solidFill>
                  <a:round/>
                  <a:headEnd/>
                  <a:tailEnd/>
                </a:ln>
              </p:spPr>
              <p:txBody>
                <a:bodyPr/>
                <a:lstStyle/>
                <a:p>
                  <a:endParaRPr lang="en-US"/>
                </a:p>
              </p:txBody>
            </p:sp>
            <p:sp>
              <p:nvSpPr>
                <p:cNvPr id="3899" name="Line 189355"/>
                <p:cNvSpPr>
                  <a:spLocks noChangeAspect="1" noChangeShapeType="1"/>
                </p:cNvSpPr>
                <p:nvPr/>
              </p:nvSpPr>
              <p:spPr bwMode="auto">
                <a:xfrm>
                  <a:off x="-470" y="1183"/>
                  <a:ext cx="6" cy="1"/>
                </a:xfrm>
                <a:prstGeom prst="line">
                  <a:avLst/>
                </a:prstGeom>
                <a:noFill/>
                <a:ln w="12700">
                  <a:solidFill>
                    <a:srgbClr val="FF0000"/>
                  </a:solidFill>
                  <a:round/>
                  <a:headEnd/>
                  <a:tailEnd/>
                </a:ln>
              </p:spPr>
              <p:txBody>
                <a:bodyPr/>
                <a:lstStyle/>
                <a:p>
                  <a:endParaRPr lang="en-US"/>
                </a:p>
              </p:txBody>
            </p:sp>
            <p:sp>
              <p:nvSpPr>
                <p:cNvPr id="3900" name="Line 189356"/>
                <p:cNvSpPr>
                  <a:spLocks noChangeAspect="1" noChangeShapeType="1"/>
                </p:cNvSpPr>
                <p:nvPr/>
              </p:nvSpPr>
              <p:spPr bwMode="auto">
                <a:xfrm>
                  <a:off x="-470" y="1099"/>
                  <a:ext cx="6" cy="6"/>
                </a:xfrm>
                <a:prstGeom prst="line">
                  <a:avLst/>
                </a:prstGeom>
                <a:noFill/>
                <a:ln w="12700">
                  <a:solidFill>
                    <a:srgbClr val="FF0000"/>
                  </a:solidFill>
                  <a:round/>
                  <a:headEnd/>
                  <a:tailEnd/>
                </a:ln>
              </p:spPr>
              <p:txBody>
                <a:bodyPr/>
                <a:lstStyle/>
                <a:p>
                  <a:endParaRPr lang="en-US"/>
                </a:p>
              </p:txBody>
            </p:sp>
            <p:sp>
              <p:nvSpPr>
                <p:cNvPr id="3901" name="Line 189357"/>
                <p:cNvSpPr>
                  <a:spLocks noChangeAspect="1" noChangeShapeType="1"/>
                </p:cNvSpPr>
                <p:nvPr/>
              </p:nvSpPr>
              <p:spPr bwMode="auto">
                <a:xfrm>
                  <a:off x="-470" y="1924"/>
                  <a:ext cx="6" cy="1"/>
                </a:xfrm>
                <a:prstGeom prst="line">
                  <a:avLst/>
                </a:prstGeom>
                <a:noFill/>
                <a:ln w="12700">
                  <a:solidFill>
                    <a:srgbClr val="FF0000"/>
                  </a:solidFill>
                  <a:round/>
                  <a:headEnd/>
                  <a:tailEnd/>
                </a:ln>
              </p:spPr>
              <p:txBody>
                <a:bodyPr/>
                <a:lstStyle/>
                <a:p>
                  <a:endParaRPr lang="en-US"/>
                </a:p>
              </p:txBody>
            </p:sp>
            <p:sp>
              <p:nvSpPr>
                <p:cNvPr id="3902" name="Line 189358"/>
                <p:cNvSpPr>
                  <a:spLocks noChangeAspect="1" noChangeShapeType="1"/>
                </p:cNvSpPr>
                <p:nvPr/>
              </p:nvSpPr>
              <p:spPr bwMode="auto">
                <a:xfrm>
                  <a:off x="-470" y="1582"/>
                  <a:ext cx="6" cy="1"/>
                </a:xfrm>
                <a:prstGeom prst="line">
                  <a:avLst/>
                </a:prstGeom>
                <a:noFill/>
                <a:ln w="12700">
                  <a:solidFill>
                    <a:srgbClr val="FF0000"/>
                  </a:solidFill>
                  <a:round/>
                  <a:headEnd/>
                  <a:tailEnd/>
                </a:ln>
              </p:spPr>
              <p:txBody>
                <a:bodyPr/>
                <a:lstStyle/>
                <a:p>
                  <a:endParaRPr lang="en-US"/>
                </a:p>
              </p:txBody>
            </p:sp>
            <p:sp>
              <p:nvSpPr>
                <p:cNvPr id="3903" name="Line 189359"/>
                <p:cNvSpPr>
                  <a:spLocks noChangeAspect="1" noChangeShapeType="1"/>
                </p:cNvSpPr>
                <p:nvPr/>
              </p:nvSpPr>
              <p:spPr bwMode="auto">
                <a:xfrm>
                  <a:off x="-470" y="1160"/>
                  <a:ext cx="6" cy="6"/>
                </a:xfrm>
                <a:prstGeom prst="line">
                  <a:avLst/>
                </a:prstGeom>
                <a:noFill/>
                <a:ln w="12700">
                  <a:solidFill>
                    <a:srgbClr val="FF0000"/>
                  </a:solidFill>
                  <a:round/>
                  <a:headEnd/>
                  <a:tailEnd/>
                </a:ln>
              </p:spPr>
              <p:txBody>
                <a:bodyPr/>
                <a:lstStyle/>
                <a:p>
                  <a:endParaRPr lang="en-US"/>
                </a:p>
              </p:txBody>
            </p:sp>
            <p:sp>
              <p:nvSpPr>
                <p:cNvPr id="3904" name="Line 189360"/>
                <p:cNvSpPr>
                  <a:spLocks noChangeAspect="1" noChangeShapeType="1"/>
                </p:cNvSpPr>
                <p:nvPr/>
              </p:nvSpPr>
              <p:spPr bwMode="auto">
                <a:xfrm>
                  <a:off x="-470" y="1649"/>
                  <a:ext cx="6" cy="1"/>
                </a:xfrm>
                <a:prstGeom prst="line">
                  <a:avLst/>
                </a:prstGeom>
                <a:noFill/>
                <a:ln w="12700">
                  <a:solidFill>
                    <a:srgbClr val="FF0000"/>
                  </a:solidFill>
                  <a:round/>
                  <a:headEnd/>
                  <a:tailEnd/>
                </a:ln>
              </p:spPr>
              <p:txBody>
                <a:bodyPr/>
                <a:lstStyle/>
                <a:p>
                  <a:endParaRPr lang="en-US"/>
                </a:p>
              </p:txBody>
            </p:sp>
            <p:sp>
              <p:nvSpPr>
                <p:cNvPr id="3905" name="Line 189361"/>
                <p:cNvSpPr>
                  <a:spLocks noChangeAspect="1" noChangeShapeType="1"/>
                </p:cNvSpPr>
                <p:nvPr/>
              </p:nvSpPr>
              <p:spPr bwMode="auto">
                <a:xfrm>
                  <a:off x="-470" y="1935"/>
                  <a:ext cx="6" cy="0"/>
                </a:xfrm>
                <a:prstGeom prst="line">
                  <a:avLst/>
                </a:prstGeom>
                <a:noFill/>
                <a:ln w="12700">
                  <a:solidFill>
                    <a:srgbClr val="FF0000"/>
                  </a:solidFill>
                  <a:round/>
                  <a:headEnd/>
                  <a:tailEnd/>
                </a:ln>
              </p:spPr>
              <p:txBody>
                <a:bodyPr/>
                <a:lstStyle/>
                <a:p>
                  <a:endParaRPr lang="en-US"/>
                </a:p>
              </p:txBody>
            </p:sp>
            <p:sp>
              <p:nvSpPr>
                <p:cNvPr id="3906" name="Line 189362"/>
                <p:cNvSpPr>
                  <a:spLocks noChangeAspect="1" noChangeShapeType="1"/>
                </p:cNvSpPr>
                <p:nvPr/>
              </p:nvSpPr>
              <p:spPr bwMode="auto">
                <a:xfrm>
                  <a:off x="-470" y="1564"/>
                  <a:ext cx="6" cy="1"/>
                </a:xfrm>
                <a:prstGeom prst="line">
                  <a:avLst/>
                </a:prstGeom>
                <a:noFill/>
                <a:ln w="12700">
                  <a:solidFill>
                    <a:srgbClr val="FF0000"/>
                  </a:solidFill>
                  <a:round/>
                  <a:headEnd/>
                  <a:tailEnd/>
                </a:ln>
              </p:spPr>
              <p:txBody>
                <a:bodyPr/>
                <a:lstStyle/>
                <a:p>
                  <a:endParaRPr lang="en-US"/>
                </a:p>
              </p:txBody>
            </p:sp>
            <p:sp>
              <p:nvSpPr>
                <p:cNvPr id="3907" name="Line 189363"/>
                <p:cNvSpPr>
                  <a:spLocks noChangeAspect="1" noChangeShapeType="1"/>
                </p:cNvSpPr>
                <p:nvPr/>
              </p:nvSpPr>
              <p:spPr bwMode="auto">
                <a:xfrm>
                  <a:off x="-470" y="1733"/>
                  <a:ext cx="6" cy="1"/>
                </a:xfrm>
                <a:prstGeom prst="line">
                  <a:avLst/>
                </a:prstGeom>
                <a:noFill/>
                <a:ln w="12700">
                  <a:solidFill>
                    <a:srgbClr val="FF0000"/>
                  </a:solidFill>
                  <a:round/>
                  <a:headEnd/>
                  <a:tailEnd/>
                </a:ln>
              </p:spPr>
              <p:txBody>
                <a:bodyPr/>
                <a:lstStyle/>
                <a:p>
                  <a:endParaRPr lang="en-US"/>
                </a:p>
              </p:txBody>
            </p:sp>
            <p:sp>
              <p:nvSpPr>
                <p:cNvPr id="3908" name="Line 189364"/>
                <p:cNvSpPr>
                  <a:spLocks noChangeAspect="1" noChangeShapeType="1"/>
                </p:cNvSpPr>
                <p:nvPr/>
              </p:nvSpPr>
              <p:spPr bwMode="auto">
                <a:xfrm>
                  <a:off x="-470" y="1317"/>
                  <a:ext cx="6" cy="1"/>
                </a:xfrm>
                <a:prstGeom prst="line">
                  <a:avLst/>
                </a:prstGeom>
                <a:noFill/>
                <a:ln w="12700">
                  <a:solidFill>
                    <a:srgbClr val="FF0000"/>
                  </a:solidFill>
                  <a:round/>
                  <a:headEnd/>
                  <a:tailEnd/>
                </a:ln>
              </p:spPr>
              <p:txBody>
                <a:bodyPr/>
                <a:lstStyle/>
                <a:p>
                  <a:endParaRPr lang="en-US"/>
                </a:p>
              </p:txBody>
            </p:sp>
            <p:sp>
              <p:nvSpPr>
                <p:cNvPr id="3909" name="Line 189365"/>
                <p:cNvSpPr>
                  <a:spLocks noChangeAspect="1" noChangeShapeType="1"/>
                </p:cNvSpPr>
                <p:nvPr/>
              </p:nvSpPr>
              <p:spPr bwMode="auto">
                <a:xfrm flipV="1">
                  <a:off x="-470" y="1924"/>
                  <a:ext cx="1" cy="5"/>
                </a:xfrm>
                <a:prstGeom prst="line">
                  <a:avLst/>
                </a:prstGeom>
                <a:noFill/>
                <a:ln w="12700">
                  <a:solidFill>
                    <a:srgbClr val="FF0000"/>
                  </a:solidFill>
                  <a:round/>
                  <a:headEnd/>
                  <a:tailEnd/>
                </a:ln>
              </p:spPr>
              <p:txBody>
                <a:bodyPr/>
                <a:lstStyle/>
                <a:p>
                  <a:endParaRPr lang="en-US"/>
                </a:p>
              </p:txBody>
            </p:sp>
            <p:sp>
              <p:nvSpPr>
                <p:cNvPr id="3910" name="Line 189366"/>
                <p:cNvSpPr>
                  <a:spLocks noChangeAspect="1" noChangeShapeType="1"/>
                </p:cNvSpPr>
                <p:nvPr/>
              </p:nvSpPr>
              <p:spPr bwMode="auto">
                <a:xfrm>
                  <a:off x="-470" y="1155"/>
                  <a:ext cx="1" cy="5"/>
                </a:xfrm>
                <a:prstGeom prst="line">
                  <a:avLst/>
                </a:prstGeom>
                <a:noFill/>
                <a:ln w="12700">
                  <a:solidFill>
                    <a:srgbClr val="FF0000"/>
                  </a:solidFill>
                  <a:round/>
                  <a:headEnd/>
                  <a:tailEnd/>
                </a:ln>
              </p:spPr>
              <p:txBody>
                <a:bodyPr/>
                <a:lstStyle/>
                <a:p>
                  <a:endParaRPr lang="en-US"/>
                </a:p>
              </p:txBody>
            </p:sp>
            <p:sp>
              <p:nvSpPr>
                <p:cNvPr id="3911" name="Line 189367"/>
                <p:cNvSpPr>
                  <a:spLocks noChangeAspect="1" noChangeShapeType="1"/>
                </p:cNvSpPr>
                <p:nvPr/>
              </p:nvSpPr>
              <p:spPr bwMode="auto">
                <a:xfrm>
                  <a:off x="-476" y="1093"/>
                  <a:ext cx="6" cy="6"/>
                </a:xfrm>
                <a:prstGeom prst="line">
                  <a:avLst/>
                </a:prstGeom>
                <a:noFill/>
                <a:ln w="12700">
                  <a:solidFill>
                    <a:srgbClr val="FF0000"/>
                  </a:solidFill>
                  <a:round/>
                  <a:headEnd/>
                  <a:tailEnd/>
                </a:ln>
              </p:spPr>
              <p:txBody>
                <a:bodyPr/>
                <a:lstStyle/>
                <a:p>
                  <a:endParaRPr lang="en-US"/>
                </a:p>
              </p:txBody>
            </p:sp>
            <p:sp>
              <p:nvSpPr>
                <p:cNvPr id="3912" name="Line 189368"/>
                <p:cNvSpPr>
                  <a:spLocks noChangeAspect="1" noChangeShapeType="1"/>
                </p:cNvSpPr>
                <p:nvPr/>
              </p:nvSpPr>
              <p:spPr bwMode="auto">
                <a:xfrm>
                  <a:off x="-476" y="1582"/>
                  <a:ext cx="6" cy="1"/>
                </a:xfrm>
                <a:prstGeom prst="line">
                  <a:avLst/>
                </a:prstGeom>
                <a:noFill/>
                <a:ln w="12700">
                  <a:solidFill>
                    <a:srgbClr val="FF0000"/>
                  </a:solidFill>
                  <a:round/>
                  <a:headEnd/>
                  <a:tailEnd/>
                </a:ln>
              </p:spPr>
              <p:txBody>
                <a:bodyPr/>
                <a:lstStyle/>
                <a:p>
                  <a:endParaRPr lang="en-US"/>
                </a:p>
              </p:txBody>
            </p:sp>
            <p:sp>
              <p:nvSpPr>
                <p:cNvPr id="3913" name="Line 189369"/>
                <p:cNvSpPr>
                  <a:spLocks noChangeAspect="1" noChangeShapeType="1"/>
                </p:cNvSpPr>
                <p:nvPr/>
              </p:nvSpPr>
              <p:spPr bwMode="auto">
                <a:xfrm>
                  <a:off x="-476" y="1155"/>
                  <a:ext cx="6" cy="1"/>
                </a:xfrm>
                <a:prstGeom prst="line">
                  <a:avLst/>
                </a:prstGeom>
                <a:noFill/>
                <a:ln w="12700">
                  <a:solidFill>
                    <a:srgbClr val="FF0000"/>
                  </a:solidFill>
                  <a:round/>
                  <a:headEnd/>
                  <a:tailEnd/>
                </a:ln>
              </p:spPr>
              <p:txBody>
                <a:bodyPr/>
                <a:lstStyle/>
                <a:p>
                  <a:endParaRPr lang="en-US"/>
                </a:p>
              </p:txBody>
            </p:sp>
            <p:sp>
              <p:nvSpPr>
                <p:cNvPr id="3914" name="Line 189370"/>
                <p:cNvSpPr>
                  <a:spLocks noChangeAspect="1" noChangeShapeType="1"/>
                </p:cNvSpPr>
                <p:nvPr/>
              </p:nvSpPr>
              <p:spPr bwMode="auto">
                <a:xfrm>
                  <a:off x="-476" y="1935"/>
                  <a:ext cx="6" cy="0"/>
                </a:xfrm>
                <a:prstGeom prst="line">
                  <a:avLst/>
                </a:prstGeom>
                <a:noFill/>
                <a:ln w="12700">
                  <a:solidFill>
                    <a:srgbClr val="FF0000"/>
                  </a:solidFill>
                  <a:round/>
                  <a:headEnd/>
                  <a:tailEnd/>
                </a:ln>
              </p:spPr>
              <p:txBody>
                <a:bodyPr/>
                <a:lstStyle/>
                <a:p>
                  <a:endParaRPr lang="en-US"/>
                </a:p>
              </p:txBody>
            </p:sp>
            <p:sp>
              <p:nvSpPr>
                <p:cNvPr id="3915" name="Line 189371"/>
                <p:cNvSpPr>
                  <a:spLocks noChangeAspect="1" noChangeShapeType="1"/>
                </p:cNvSpPr>
                <p:nvPr/>
              </p:nvSpPr>
              <p:spPr bwMode="auto">
                <a:xfrm flipV="1">
                  <a:off x="-476" y="1649"/>
                  <a:ext cx="6" cy="5"/>
                </a:xfrm>
                <a:prstGeom prst="line">
                  <a:avLst/>
                </a:prstGeom>
                <a:noFill/>
                <a:ln w="12700">
                  <a:solidFill>
                    <a:srgbClr val="FF0000"/>
                  </a:solidFill>
                  <a:round/>
                  <a:headEnd/>
                  <a:tailEnd/>
                </a:ln>
              </p:spPr>
              <p:txBody>
                <a:bodyPr/>
                <a:lstStyle/>
                <a:p>
                  <a:endParaRPr lang="en-US"/>
                </a:p>
              </p:txBody>
            </p:sp>
            <p:sp>
              <p:nvSpPr>
                <p:cNvPr id="3916" name="Line 189372"/>
                <p:cNvSpPr>
                  <a:spLocks noChangeAspect="1" noChangeShapeType="1"/>
                </p:cNvSpPr>
                <p:nvPr/>
              </p:nvSpPr>
              <p:spPr bwMode="auto">
                <a:xfrm>
                  <a:off x="-476" y="1890"/>
                  <a:ext cx="6" cy="1"/>
                </a:xfrm>
                <a:prstGeom prst="line">
                  <a:avLst/>
                </a:prstGeom>
                <a:noFill/>
                <a:ln w="12700">
                  <a:solidFill>
                    <a:srgbClr val="FF0000"/>
                  </a:solidFill>
                  <a:round/>
                  <a:headEnd/>
                  <a:tailEnd/>
                </a:ln>
              </p:spPr>
              <p:txBody>
                <a:bodyPr/>
                <a:lstStyle/>
                <a:p>
                  <a:endParaRPr lang="en-US"/>
                </a:p>
              </p:txBody>
            </p:sp>
            <p:sp>
              <p:nvSpPr>
                <p:cNvPr id="3917" name="Line 189373"/>
                <p:cNvSpPr>
                  <a:spLocks noChangeAspect="1" noChangeShapeType="1"/>
                </p:cNvSpPr>
                <p:nvPr/>
              </p:nvSpPr>
              <p:spPr bwMode="auto">
                <a:xfrm>
                  <a:off x="-476" y="1317"/>
                  <a:ext cx="6" cy="1"/>
                </a:xfrm>
                <a:prstGeom prst="line">
                  <a:avLst/>
                </a:prstGeom>
                <a:noFill/>
                <a:ln w="12700">
                  <a:solidFill>
                    <a:srgbClr val="FF0000"/>
                  </a:solidFill>
                  <a:round/>
                  <a:headEnd/>
                  <a:tailEnd/>
                </a:ln>
              </p:spPr>
              <p:txBody>
                <a:bodyPr/>
                <a:lstStyle/>
                <a:p>
                  <a:endParaRPr lang="en-US"/>
                </a:p>
              </p:txBody>
            </p:sp>
            <p:sp>
              <p:nvSpPr>
                <p:cNvPr id="3918" name="Line 189374"/>
                <p:cNvSpPr>
                  <a:spLocks noChangeAspect="1" noChangeShapeType="1"/>
                </p:cNvSpPr>
                <p:nvPr/>
              </p:nvSpPr>
              <p:spPr bwMode="auto">
                <a:xfrm>
                  <a:off x="-476" y="1183"/>
                  <a:ext cx="6" cy="1"/>
                </a:xfrm>
                <a:prstGeom prst="line">
                  <a:avLst/>
                </a:prstGeom>
                <a:noFill/>
                <a:ln w="12700">
                  <a:solidFill>
                    <a:srgbClr val="FF0000"/>
                  </a:solidFill>
                  <a:round/>
                  <a:headEnd/>
                  <a:tailEnd/>
                </a:ln>
              </p:spPr>
              <p:txBody>
                <a:bodyPr/>
                <a:lstStyle/>
                <a:p>
                  <a:endParaRPr lang="en-US"/>
                </a:p>
              </p:txBody>
            </p:sp>
            <p:sp>
              <p:nvSpPr>
                <p:cNvPr id="3919" name="Line 189375"/>
                <p:cNvSpPr>
                  <a:spLocks noChangeAspect="1" noChangeShapeType="1"/>
                </p:cNvSpPr>
                <p:nvPr/>
              </p:nvSpPr>
              <p:spPr bwMode="auto">
                <a:xfrm>
                  <a:off x="-476" y="1929"/>
                  <a:ext cx="6" cy="1"/>
                </a:xfrm>
                <a:prstGeom prst="line">
                  <a:avLst/>
                </a:prstGeom>
                <a:noFill/>
                <a:ln w="12700">
                  <a:solidFill>
                    <a:srgbClr val="FF0000"/>
                  </a:solidFill>
                  <a:round/>
                  <a:headEnd/>
                  <a:tailEnd/>
                </a:ln>
              </p:spPr>
              <p:txBody>
                <a:bodyPr/>
                <a:lstStyle/>
                <a:p>
                  <a:endParaRPr lang="en-US"/>
                </a:p>
              </p:txBody>
            </p:sp>
            <p:sp>
              <p:nvSpPr>
                <p:cNvPr id="3920" name="Line 189376"/>
                <p:cNvSpPr>
                  <a:spLocks noChangeAspect="1" noChangeShapeType="1"/>
                </p:cNvSpPr>
                <p:nvPr/>
              </p:nvSpPr>
              <p:spPr bwMode="auto">
                <a:xfrm flipV="1">
                  <a:off x="-482" y="1582"/>
                  <a:ext cx="6" cy="5"/>
                </a:xfrm>
                <a:prstGeom prst="line">
                  <a:avLst/>
                </a:prstGeom>
                <a:noFill/>
                <a:ln w="12700">
                  <a:solidFill>
                    <a:srgbClr val="FF0000"/>
                  </a:solidFill>
                  <a:round/>
                  <a:headEnd/>
                  <a:tailEnd/>
                </a:ln>
              </p:spPr>
              <p:txBody>
                <a:bodyPr/>
                <a:lstStyle/>
                <a:p>
                  <a:endParaRPr lang="en-US"/>
                </a:p>
              </p:txBody>
            </p:sp>
            <p:sp>
              <p:nvSpPr>
                <p:cNvPr id="3921" name="Line 189377"/>
                <p:cNvSpPr>
                  <a:spLocks noChangeAspect="1" noChangeShapeType="1"/>
                </p:cNvSpPr>
                <p:nvPr/>
              </p:nvSpPr>
              <p:spPr bwMode="auto">
                <a:xfrm>
                  <a:off x="-482" y="1733"/>
                  <a:ext cx="12" cy="1"/>
                </a:xfrm>
                <a:prstGeom prst="line">
                  <a:avLst/>
                </a:prstGeom>
                <a:noFill/>
                <a:ln w="12700">
                  <a:solidFill>
                    <a:srgbClr val="FF0000"/>
                  </a:solidFill>
                  <a:round/>
                  <a:headEnd/>
                  <a:tailEnd/>
                </a:ln>
              </p:spPr>
              <p:txBody>
                <a:bodyPr/>
                <a:lstStyle/>
                <a:p>
                  <a:endParaRPr lang="en-US"/>
                </a:p>
              </p:txBody>
            </p:sp>
            <p:sp>
              <p:nvSpPr>
                <p:cNvPr id="3922" name="Line 189378"/>
                <p:cNvSpPr>
                  <a:spLocks noChangeAspect="1" noChangeShapeType="1"/>
                </p:cNvSpPr>
                <p:nvPr/>
              </p:nvSpPr>
              <p:spPr bwMode="auto">
                <a:xfrm>
                  <a:off x="-482" y="1149"/>
                  <a:ext cx="6" cy="6"/>
                </a:xfrm>
                <a:prstGeom prst="line">
                  <a:avLst/>
                </a:prstGeom>
                <a:noFill/>
                <a:ln w="12700">
                  <a:solidFill>
                    <a:srgbClr val="FF0000"/>
                  </a:solidFill>
                  <a:round/>
                  <a:headEnd/>
                  <a:tailEnd/>
                </a:ln>
              </p:spPr>
              <p:txBody>
                <a:bodyPr/>
                <a:lstStyle/>
                <a:p>
                  <a:endParaRPr lang="en-US"/>
                </a:p>
              </p:txBody>
            </p:sp>
            <p:sp>
              <p:nvSpPr>
                <p:cNvPr id="3923" name="Line 189379"/>
                <p:cNvSpPr>
                  <a:spLocks noChangeAspect="1" noChangeShapeType="1"/>
                </p:cNvSpPr>
                <p:nvPr/>
              </p:nvSpPr>
              <p:spPr bwMode="auto">
                <a:xfrm>
                  <a:off x="-482" y="1087"/>
                  <a:ext cx="6" cy="6"/>
                </a:xfrm>
                <a:prstGeom prst="line">
                  <a:avLst/>
                </a:prstGeom>
                <a:noFill/>
                <a:ln w="12700">
                  <a:solidFill>
                    <a:srgbClr val="FF0000"/>
                  </a:solidFill>
                  <a:round/>
                  <a:headEnd/>
                  <a:tailEnd/>
                </a:ln>
              </p:spPr>
              <p:txBody>
                <a:bodyPr/>
                <a:lstStyle/>
                <a:p>
                  <a:endParaRPr lang="en-US"/>
                </a:p>
              </p:txBody>
            </p:sp>
            <p:sp>
              <p:nvSpPr>
                <p:cNvPr id="3924" name="Line 189380"/>
                <p:cNvSpPr>
                  <a:spLocks noChangeAspect="1" noChangeShapeType="1"/>
                </p:cNvSpPr>
                <p:nvPr/>
              </p:nvSpPr>
              <p:spPr bwMode="auto">
                <a:xfrm>
                  <a:off x="-482" y="1890"/>
                  <a:ext cx="6" cy="1"/>
                </a:xfrm>
                <a:prstGeom prst="line">
                  <a:avLst/>
                </a:prstGeom>
                <a:noFill/>
                <a:ln w="12700">
                  <a:solidFill>
                    <a:srgbClr val="FF0000"/>
                  </a:solidFill>
                  <a:round/>
                  <a:headEnd/>
                  <a:tailEnd/>
                </a:ln>
              </p:spPr>
              <p:txBody>
                <a:bodyPr/>
                <a:lstStyle/>
                <a:p>
                  <a:endParaRPr lang="en-US"/>
                </a:p>
              </p:txBody>
            </p:sp>
            <p:sp>
              <p:nvSpPr>
                <p:cNvPr id="3925" name="Line 189381"/>
                <p:cNvSpPr>
                  <a:spLocks noChangeAspect="1" noChangeShapeType="1"/>
                </p:cNvSpPr>
                <p:nvPr/>
              </p:nvSpPr>
              <p:spPr bwMode="auto">
                <a:xfrm>
                  <a:off x="-482" y="1935"/>
                  <a:ext cx="6" cy="0"/>
                </a:xfrm>
                <a:prstGeom prst="line">
                  <a:avLst/>
                </a:prstGeom>
                <a:noFill/>
                <a:ln w="12700">
                  <a:solidFill>
                    <a:srgbClr val="FF0000"/>
                  </a:solidFill>
                  <a:round/>
                  <a:headEnd/>
                  <a:tailEnd/>
                </a:ln>
              </p:spPr>
              <p:txBody>
                <a:bodyPr/>
                <a:lstStyle/>
                <a:p>
                  <a:endParaRPr lang="en-US"/>
                </a:p>
              </p:txBody>
            </p:sp>
            <p:sp>
              <p:nvSpPr>
                <p:cNvPr id="3926" name="Line 189382"/>
                <p:cNvSpPr>
                  <a:spLocks noChangeAspect="1" noChangeShapeType="1"/>
                </p:cNvSpPr>
                <p:nvPr/>
              </p:nvSpPr>
              <p:spPr bwMode="auto">
                <a:xfrm flipV="1">
                  <a:off x="-482" y="1654"/>
                  <a:ext cx="6" cy="6"/>
                </a:xfrm>
                <a:prstGeom prst="line">
                  <a:avLst/>
                </a:prstGeom>
                <a:noFill/>
                <a:ln w="12700">
                  <a:solidFill>
                    <a:srgbClr val="FF0000"/>
                  </a:solidFill>
                  <a:round/>
                  <a:headEnd/>
                  <a:tailEnd/>
                </a:ln>
              </p:spPr>
              <p:txBody>
                <a:bodyPr/>
                <a:lstStyle/>
                <a:p>
                  <a:endParaRPr lang="en-US"/>
                </a:p>
              </p:txBody>
            </p:sp>
            <p:sp>
              <p:nvSpPr>
                <p:cNvPr id="3927" name="Line 189383"/>
                <p:cNvSpPr>
                  <a:spLocks noChangeAspect="1" noChangeShapeType="1"/>
                </p:cNvSpPr>
                <p:nvPr/>
              </p:nvSpPr>
              <p:spPr bwMode="auto">
                <a:xfrm>
                  <a:off x="-482" y="1178"/>
                  <a:ext cx="6" cy="5"/>
                </a:xfrm>
                <a:prstGeom prst="line">
                  <a:avLst/>
                </a:prstGeom>
                <a:noFill/>
                <a:ln w="12700">
                  <a:solidFill>
                    <a:srgbClr val="FF0000"/>
                  </a:solidFill>
                  <a:round/>
                  <a:headEnd/>
                  <a:tailEnd/>
                </a:ln>
              </p:spPr>
              <p:txBody>
                <a:bodyPr/>
                <a:lstStyle/>
                <a:p>
                  <a:endParaRPr lang="en-US"/>
                </a:p>
              </p:txBody>
            </p:sp>
            <p:sp>
              <p:nvSpPr>
                <p:cNvPr id="3928" name="Line 189384"/>
                <p:cNvSpPr>
                  <a:spLocks noChangeAspect="1" noChangeShapeType="1"/>
                </p:cNvSpPr>
                <p:nvPr/>
              </p:nvSpPr>
              <p:spPr bwMode="auto">
                <a:xfrm flipV="1">
                  <a:off x="-482" y="1929"/>
                  <a:ext cx="6" cy="6"/>
                </a:xfrm>
                <a:prstGeom prst="line">
                  <a:avLst/>
                </a:prstGeom>
                <a:noFill/>
                <a:ln w="12700">
                  <a:solidFill>
                    <a:srgbClr val="FF0000"/>
                  </a:solidFill>
                  <a:round/>
                  <a:headEnd/>
                  <a:tailEnd/>
                </a:ln>
              </p:spPr>
              <p:txBody>
                <a:bodyPr/>
                <a:lstStyle/>
                <a:p>
                  <a:endParaRPr lang="en-US"/>
                </a:p>
              </p:txBody>
            </p:sp>
            <p:sp>
              <p:nvSpPr>
                <p:cNvPr id="3929" name="Line 189385"/>
                <p:cNvSpPr>
                  <a:spLocks noChangeAspect="1" noChangeShapeType="1"/>
                </p:cNvSpPr>
                <p:nvPr/>
              </p:nvSpPr>
              <p:spPr bwMode="auto">
                <a:xfrm>
                  <a:off x="-482" y="1312"/>
                  <a:ext cx="6" cy="5"/>
                </a:xfrm>
                <a:prstGeom prst="line">
                  <a:avLst/>
                </a:prstGeom>
                <a:noFill/>
                <a:ln w="12700">
                  <a:solidFill>
                    <a:srgbClr val="FF0000"/>
                  </a:solidFill>
                  <a:round/>
                  <a:headEnd/>
                  <a:tailEnd/>
                </a:ln>
              </p:spPr>
              <p:txBody>
                <a:bodyPr/>
                <a:lstStyle/>
                <a:p>
                  <a:endParaRPr lang="en-US"/>
                </a:p>
              </p:txBody>
            </p:sp>
            <p:sp>
              <p:nvSpPr>
                <p:cNvPr id="3930" name="Line 189386"/>
                <p:cNvSpPr>
                  <a:spLocks noChangeAspect="1" noChangeShapeType="1"/>
                </p:cNvSpPr>
                <p:nvPr/>
              </p:nvSpPr>
              <p:spPr bwMode="auto">
                <a:xfrm flipV="1">
                  <a:off x="-486" y="1564"/>
                  <a:ext cx="16" cy="6"/>
                </a:xfrm>
                <a:prstGeom prst="line">
                  <a:avLst/>
                </a:prstGeom>
                <a:noFill/>
                <a:ln w="12700">
                  <a:solidFill>
                    <a:srgbClr val="FF0000"/>
                  </a:solidFill>
                  <a:round/>
                  <a:headEnd/>
                  <a:tailEnd/>
                </a:ln>
              </p:spPr>
              <p:txBody>
                <a:bodyPr/>
                <a:lstStyle/>
                <a:p>
                  <a:endParaRPr lang="en-US"/>
                </a:p>
              </p:txBody>
            </p:sp>
            <p:sp>
              <p:nvSpPr>
                <p:cNvPr id="3931" name="Line 189387"/>
                <p:cNvSpPr>
                  <a:spLocks noChangeAspect="1" noChangeShapeType="1"/>
                </p:cNvSpPr>
                <p:nvPr/>
              </p:nvSpPr>
              <p:spPr bwMode="auto">
                <a:xfrm>
                  <a:off x="-486" y="1082"/>
                  <a:ext cx="4" cy="5"/>
                </a:xfrm>
                <a:prstGeom prst="line">
                  <a:avLst/>
                </a:prstGeom>
                <a:noFill/>
                <a:ln w="12700">
                  <a:solidFill>
                    <a:srgbClr val="FF0000"/>
                  </a:solidFill>
                  <a:round/>
                  <a:headEnd/>
                  <a:tailEnd/>
                </a:ln>
              </p:spPr>
              <p:txBody>
                <a:bodyPr/>
                <a:lstStyle/>
                <a:p>
                  <a:endParaRPr lang="en-US"/>
                </a:p>
              </p:txBody>
            </p:sp>
            <p:sp>
              <p:nvSpPr>
                <p:cNvPr id="3932" name="Line 189388"/>
                <p:cNvSpPr>
                  <a:spLocks noChangeAspect="1" noChangeShapeType="1"/>
                </p:cNvSpPr>
                <p:nvPr/>
              </p:nvSpPr>
              <p:spPr bwMode="auto">
                <a:xfrm>
                  <a:off x="-486" y="1144"/>
                  <a:ext cx="4" cy="5"/>
                </a:xfrm>
                <a:prstGeom prst="line">
                  <a:avLst/>
                </a:prstGeom>
                <a:noFill/>
                <a:ln w="12700">
                  <a:solidFill>
                    <a:srgbClr val="FF0000"/>
                  </a:solidFill>
                  <a:round/>
                  <a:headEnd/>
                  <a:tailEnd/>
                </a:ln>
              </p:spPr>
              <p:txBody>
                <a:bodyPr/>
                <a:lstStyle/>
                <a:p>
                  <a:endParaRPr lang="en-US"/>
                </a:p>
              </p:txBody>
            </p:sp>
            <p:sp>
              <p:nvSpPr>
                <p:cNvPr id="3933" name="Line 189389"/>
                <p:cNvSpPr>
                  <a:spLocks noChangeAspect="1" noChangeShapeType="1"/>
                </p:cNvSpPr>
                <p:nvPr/>
              </p:nvSpPr>
              <p:spPr bwMode="auto">
                <a:xfrm flipV="1">
                  <a:off x="-486" y="1660"/>
                  <a:ext cx="4" cy="5"/>
                </a:xfrm>
                <a:prstGeom prst="line">
                  <a:avLst/>
                </a:prstGeom>
                <a:noFill/>
                <a:ln w="12700">
                  <a:solidFill>
                    <a:srgbClr val="FF0000"/>
                  </a:solidFill>
                  <a:round/>
                  <a:headEnd/>
                  <a:tailEnd/>
                </a:ln>
              </p:spPr>
              <p:txBody>
                <a:bodyPr/>
                <a:lstStyle/>
                <a:p>
                  <a:endParaRPr lang="en-US"/>
                </a:p>
              </p:txBody>
            </p:sp>
            <p:sp>
              <p:nvSpPr>
                <p:cNvPr id="3934" name="Line 189390"/>
                <p:cNvSpPr>
                  <a:spLocks noChangeAspect="1" noChangeShapeType="1"/>
                </p:cNvSpPr>
                <p:nvPr/>
              </p:nvSpPr>
              <p:spPr bwMode="auto">
                <a:xfrm>
                  <a:off x="-486" y="1178"/>
                  <a:ext cx="4" cy="1"/>
                </a:xfrm>
                <a:prstGeom prst="line">
                  <a:avLst/>
                </a:prstGeom>
                <a:noFill/>
                <a:ln w="12700">
                  <a:solidFill>
                    <a:srgbClr val="FF0000"/>
                  </a:solidFill>
                  <a:round/>
                  <a:headEnd/>
                  <a:tailEnd/>
                </a:ln>
              </p:spPr>
              <p:txBody>
                <a:bodyPr/>
                <a:lstStyle/>
                <a:p>
                  <a:endParaRPr lang="en-US"/>
                </a:p>
              </p:txBody>
            </p:sp>
            <p:sp>
              <p:nvSpPr>
                <p:cNvPr id="3935" name="Line 189391"/>
                <p:cNvSpPr>
                  <a:spLocks noChangeAspect="1" noChangeShapeType="1"/>
                </p:cNvSpPr>
                <p:nvPr/>
              </p:nvSpPr>
              <p:spPr bwMode="auto">
                <a:xfrm>
                  <a:off x="-486" y="1935"/>
                  <a:ext cx="4" cy="0"/>
                </a:xfrm>
                <a:prstGeom prst="line">
                  <a:avLst/>
                </a:prstGeom>
                <a:noFill/>
                <a:ln w="12700">
                  <a:solidFill>
                    <a:srgbClr val="FF0000"/>
                  </a:solidFill>
                  <a:round/>
                  <a:headEnd/>
                  <a:tailEnd/>
                </a:ln>
              </p:spPr>
              <p:txBody>
                <a:bodyPr/>
                <a:lstStyle/>
                <a:p>
                  <a:endParaRPr lang="en-US"/>
                </a:p>
              </p:txBody>
            </p:sp>
            <p:sp>
              <p:nvSpPr>
                <p:cNvPr id="3936" name="Line 189392"/>
                <p:cNvSpPr>
                  <a:spLocks noChangeAspect="1" noChangeShapeType="1"/>
                </p:cNvSpPr>
                <p:nvPr/>
              </p:nvSpPr>
              <p:spPr bwMode="auto">
                <a:xfrm>
                  <a:off x="-486" y="1587"/>
                  <a:ext cx="4" cy="1"/>
                </a:xfrm>
                <a:prstGeom prst="line">
                  <a:avLst/>
                </a:prstGeom>
                <a:noFill/>
                <a:ln w="12700">
                  <a:solidFill>
                    <a:srgbClr val="FF0000"/>
                  </a:solidFill>
                  <a:round/>
                  <a:headEnd/>
                  <a:tailEnd/>
                </a:ln>
              </p:spPr>
              <p:txBody>
                <a:bodyPr/>
                <a:lstStyle/>
                <a:p>
                  <a:endParaRPr lang="en-US"/>
                </a:p>
              </p:txBody>
            </p:sp>
            <p:sp>
              <p:nvSpPr>
                <p:cNvPr id="3937" name="Line 189393"/>
                <p:cNvSpPr>
                  <a:spLocks noChangeAspect="1" noChangeShapeType="1"/>
                </p:cNvSpPr>
                <p:nvPr/>
              </p:nvSpPr>
              <p:spPr bwMode="auto">
                <a:xfrm>
                  <a:off x="-486" y="1890"/>
                  <a:ext cx="4" cy="1"/>
                </a:xfrm>
                <a:prstGeom prst="line">
                  <a:avLst/>
                </a:prstGeom>
                <a:noFill/>
                <a:ln w="12700">
                  <a:solidFill>
                    <a:srgbClr val="FF0000"/>
                  </a:solidFill>
                  <a:round/>
                  <a:headEnd/>
                  <a:tailEnd/>
                </a:ln>
              </p:spPr>
              <p:txBody>
                <a:bodyPr/>
                <a:lstStyle/>
                <a:p>
                  <a:endParaRPr lang="en-US"/>
                </a:p>
              </p:txBody>
            </p:sp>
            <p:sp>
              <p:nvSpPr>
                <p:cNvPr id="3938" name="Line 189394"/>
                <p:cNvSpPr>
                  <a:spLocks noChangeAspect="1" noChangeShapeType="1"/>
                </p:cNvSpPr>
                <p:nvPr/>
              </p:nvSpPr>
              <p:spPr bwMode="auto">
                <a:xfrm>
                  <a:off x="-486" y="1733"/>
                  <a:ext cx="4" cy="1"/>
                </a:xfrm>
                <a:prstGeom prst="line">
                  <a:avLst/>
                </a:prstGeom>
                <a:noFill/>
                <a:ln w="12700">
                  <a:solidFill>
                    <a:srgbClr val="FF0000"/>
                  </a:solidFill>
                  <a:round/>
                  <a:headEnd/>
                  <a:tailEnd/>
                </a:ln>
              </p:spPr>
              <p:txBody>
                <a:bodyPr/>
                <a:lstStyle/>
                <a:p>
                  <a:endParaRPr lang="en-US"/>
                </a:p>
              </p:txBody>
            </p:sp>
            <p:sp>
              <p:nvSpPr>
                <p:cNvPr id="3939" name="Line 189395"/>
                <p:cNvSpPr>
                  <a:spLocks noChangeAspect="1" noChangeShapeType="1"/>
                </p:cNvSpPr>
                <p:nvPr/>
              </p:nvSpPr>
              <p:spPr bwMode="auto">
                <a:xfrm>
                  <a:off x="-486" y="1564"/>
                  <a:ext cx="0" cy="6"/>
                </a:xfrm>
                <a:prstGeom prst="line">
                  <a:avLst/>
                </a:prstGeom>
                <a:noFill/>
                <a:ln w="12700">
                  <a:solidFill>
                    <a:srgbClr val="FF0000"/>
                  </a:solidFill>
                  <a:round/>
                  <a:headEnd/>
                  <a:tailEnd/>
                </a:ln>
              </p:spPr>
              <p:txBody>
                <a:bodyPr/>
                <a:lstStyle/>
                <a:p>
                  <a:endParaRPr lang="en-US"/>
                </a:p>
              </p:txBody>
            </p:sp>
            <p:sp>
              <p:nvSpPr>
                <p:cNvPr id="3940" name="Line 189396"/>
                <p:cNvSpPr>
                  <a:spLocks noChangeAspect="1" noChangeShapeType="1"/>
                </p:cNvSpPr>
                <p:nvPr/>
              </p:nvSpPr>
              <p:spPr bwMode="auto">
                <a:xfrm>
                  <a:off x="-486" y="1312"/>
                  <a:ext cx="4" cy="1"/>
                </a:xfrm>
                <a:prstGeom prst="line">
                  <a:avLst/>
                </a:prstGeom>
                <a:noFill/>
                <a:ln w="12700">
                  <a:solidFill>
                    <a:srgbClr val="FF0000"/>
                  </a:solidFill>
                  <a:round/>
                  <a:headEnd/>
                  <a:tailEnd/>
                </a:ln>
              </p:spPr>
              <p:txBody>
                <a:bodyPr/>
                <a:lstStyle/>
                <a:p>
                  <a:endParaRPr lang="en-US"/>
                </a:p>
              </p:txBody>
            </p:sp>
            <p:sp>
              <p:nvSpPr>
                <p:cNvPr id="3941" name="Line 189397"/>
                <p:cNvSpPr>
                  <a:spLocks noChangeAspect="1" noChangeShapeType="1"/>
                </p:cNvSpPr>
                <p:nvPr/>
              </p:nvSpPr>
              <p:spPr bwMode="auto">
                <a:xfrm>
                  <a:off x="-486" y="1935"/>
                  <a:ext cx="4" cy="0"/>
                </a:xfrm>
                <a:prstGeom prst="line">
                  <a:avLst/>
                </a:prstGeom>
                <a:noFill/>
                <a:ln w="12700">
                  <a:solidFill>
                    <a:srgbClr val="FF0000"/>
                  </a:solidFill>
                  <a:round/>
                  <a:headEnd/>
                  <a:tailEnd/>
                </a:ln>
              </p:spPr>
              <p:txBody>
                <a:bodyPr/>
                <a:lstStyle/>
                <a:p>
                  <a:endParaRPr lang="en-US"/>
                </a:p>
              </p:txBody>
            </p:sp>
            <p:sp>
              <p:nvSpPr>
                <p:cNvPr id="3942" name="Line 189398"/>
                <p:cNvSpPr>
                  <a:spLocks noChangeAspect="1" noChangeShapeType="1"/>
                </p:cNvSpPr>
                <p:nvPr/>
              </p:nvSpPr>
              <p:spPr bwMode="auto">
                <a:xfrm>
                  <a:off x="-492" y="1665"/>
                  <a:ext cx="6" cy="1"/>
                </a:xfrm>
                <a:prstGeom prst="line">
                  <a:avLst/>
                </a:prstGeom>
                <a:noFill/>
                <a:ln w="12700">
                  <a:solidFill>
                    <a:srgbClr val="FF0000"/>
                  </a:solidFill>
                  <a:round/>
                  <a:headEnd/>
                  <a:tailEnd/>
                </a:ln>
              </p:spPr>
              <p:txBody>
                <a:bodyPr/>
                <a:lstStyle/>
                <a:p>
                  <a:endParaRPr lang="en-US"/>
                </a:p>
              </p:txBody>
            </p:sp>
            <p:sp>
              <p:nvSpPr>
                <p:cNvPr id="3943" name="Line 189399"/>
                <p:cNvSpPr>
                  <a:spLocks noChangeAspect="1" noChangeShapeType="1"/>
                </p:cNvSpPr>
                <p:nvPr/>
              </p:nvSpPr>
              <p:spPr bwMode="auto">
                <a:xfrm>
                  <a:off x="-492" y="1172"/>
                  <a:ext cx="6" cy="6"/>
                </a:xfrm>
                <a:prstGeom prst="line">
                  <a:avLst/>
                </a:prstGeom>
                <a:noFill/>
                <a:ln w="12700">
                  <a:solidFill>
                    <a:srgbClr val="FF0000"/>
                  </a:solidFill>
                  <a:round/>
                  <a:headEnd/>
                  <a:tailEnd/>
                </a:ln>
              </p:spPr>
              <p:txBody>
                <a:bodyPr/>
                <a:lstStyle/>
                <a:p>
                  <a:endParaRPr lang="en-US"/>
                </a:p>
              </p:txBody>
            </p:sp>
            <p:sp>
              <p:nvSpPr>
                <p:cNvPr id="3944" name="Line 189400"/>
                <p:cNvSpPr>
                  <a:spLocks noChangeAspect="1" noChangeShapeType="1"/>
                </p:cNvSpPr>
                <p:nvPr/>
              </p:nvSpPr>
              <p:spPr bwMode="auto">
                <a:xfrm>
                  <a:off x="-492" y="1077"/>
                  <a:ext cx="6" cy="5"/>
                </a:xfrm>
                <a:prstGeom prst="line">
                  <a:avLst/>
                </a:prstGeom>
                <a:noFill/>
                <a:ln w="12700">
                  <a:solidFill>
                    <a:srgbClr val="FF0000"/>
                  </a:solidFill>
                  <a:round/>
                  <a:headEnd/>
                  <a:tailEnd/>
                </a:ln>
              </p:spPr>
              <p:txBody>
                <a:bodyPr/>
                <a:lstStyle/>
                <a:p>
                  <a:endParaRPr lang="en-US"/>
                </a:p>
              </p:txBody>
            </p:sp>
            <p:sp>
              <p:nvSpPr>
                <p:cNvPr id="3945" name="Line 189402"/>
                <p:cNvSpPr>
                  <a:spLocks noChangeAspect="1" noChangeShapeType="1"/>
                </p:cNvSpPr>
                <p:nvPr/>
              </p:nvSpPr>
              <p:spPr bwMode="auto">
                <a:xfrm>
                  <a:off x="-492" y="1587"/>
                  <a:ext cx="6" cy="1"/>
                </a:xfrm>
                <a:prstGeom prst="line">
                  <a:avLst/>
                </a:prstGeom>
                <a:noFill/>
                <a:ln w="12700">
                  <a:solidFill>
                    <a:srgbClr val="FF0000"/>
                  </a:solidFill>
                  <a:round/>
                  <a:headEnd/>
                  <a:tailEnd/>
                </a:ln>
              </p:spPr>
              <p:txBody>
                <a:bodyPr/>
                <a:lstStyle/>
                <a:p>
                  <a:endParaRPr lang="en-US"/>
                </a:p>
              </p:txBody>
            </p:sp>
            <p:sp>
              <p:nvSpPr>
                <p:cNvPr id="3946" name="Line 189403"/>
                <p:cNvSpPr>
                  <a:spLocks noChangeAspect="1" noChangeShapeType="1"/>
                </p:cNvSpPr>
                <p:nvPr/>
              </p:nvSpPr>
              <p:spPr bwMode="auto">
                <a:xfrm>
                  <a:off x="-492" y="1138"/>
                  <a:ext cx="6" cy="6"/>
                </a:xfrm>
                <a:prstGeom prst="line">
                  <a:avLst/>
                </a:prstGeom>
                <a:noFill/>
                <a:ln w="12700">
                  <a:solidFill>
                    <a:srgbClr val="FF0000"/>
                  </a:solidFill>
                  <a:round/>
                  <a:headEnd/>
                  <a:tailEnd/>
                </a:ln>
              </p:spPr>
              <p:txBody>
                <a:bodyPr/>
                <a:lstStyle/>
                <a:p>
                  <a:endParaRPr lang="en-US"/>
                </a:p>
              </p:txBody>
            </p:sp>
            <p:sp>
              <p:nvSpPr>
                <p:cNvPr id="3947" name="Line 189404"/>
                <p:cNvSpPr>
                  <a:spLocks noChangeAspect="1" noChangeShapeType="1"/>
                </p:cNvSpPr>
                <p:nvPr/>
              </p:nvSpPr>
              <p:spPr bwMode="auto">
                <a:xfrm>
                  <a:off x="-492" y="1071"/>
                  <a:ext cx="1" cy="6"/>
                </a:xfrm>
                <a:prstGeom prst="line">
                  <a:avLst/>
                </a:prstGeom>
                <a:noFill/>
                <a:ln w="12700">
                  <a:solidFill>
                    <a:srgbClr val="FF0000"/>
                  </a:solidFill>
                  <a:round/>
                  <a:headEnd/>
                  <a:tailEnd/>
                </a:ln>
              </p:spPr>
              <p:txBody>
                <a:bodyPr/>
                <a:lstStyle/>
                <a:p>
                  <a:endParaRPr lang="en-US"/>
                </a:p>
              </p:txBody>
            </p:sp>
            <p:sp>
              <p:nvSpPr>
                <p:cNvPr id="3948" name="Line 189405"/>
                <p:cNvSpPr>
                  <a:spLocks noChangeAspect="1" noChangeShapeType="1"/>
                </p:cNvSpPr>
                <p:nvPr/>
              </p:nvSpPr>
              <p:spPr bwMode="auto">
                <a:xfrm>
                  <a:off x="-492" y="1564"/>
                  <a:ext cx="6" cy="1"/>
                </a:xfrm>
                <a:prstGeom prst="line">
                  <a:avLst/>
                </a:prstGeom>
                <a:noFill/>
                <a:ln w="12700">
                  <a:solidFill>
                    <a:srgbClr val="FF0000"/>
                  </a:solidFill>
                  <a:round/>
                  <a:headEnd/>
                  <a:tailEnd/>
                </a:ln>
              </p:spPr>
              <p:txBody>
                <a:bodyPr/>
                <a:lstStyle/>
                <a:p>
                  <a:endParaRPr lang="en-US"/>
                </a:p>
              </p:txBody>
            </p:sp>
            <p:sp>
              <p:nvSpPr>
                <p:cNvPr id="3949" name="Line 189406"/>
                <p:cNvSpPr>
                  <a:spLocks noChangeAspect="1" noChangeShapeType="1"/>
                </p:cNvSpPr>
                <p:nvPr/>
              </p:nvSpPr>
              <p:spPr bwMode="auto">
                <a:xfrm>
                  <a:off x="-492" y="1312"/>
                  <a:ext cx="6" cy="1"/>
                </a:xfrm>
                <a:prstGeom prst="line">
                  <a:avLst/>
                </a:prstGeom>
                <a:noFill/>
                <a:ln w="12700">
                  <a:solidFill>
                    <a:srgbClr val="FF0000"/>
                  </a:solidFill>
                  <a:round/>
                  <a:headEnd/>
                  <a:tailEnd/>
                </a:ln>
              </p:spPr>
              <p:txBody>
                <a:bodyPr/>
                <a:lstStyle/>
                <a:p>
                  <a:endParaRPr lang="en-US"/>
                </a:p>
              </p:txBody>
            </p:sp>
            <p:sp>
              <p:nvSpPr>
                <p:cNvPr id="3950" name="Line 189407"/>
                <p:cNvSpPr>
                  <a:spLocks noChangeAspect="1" noChangeShapeType="1"/>
                </p:cNvSpPr>
                <p:nvPr/>
              </p:nvSpPr>
              <p:spPr bwMode="auto">
                <a:xfrm>
                  <a:off x="-492" y="1935"/>
                  <a:ext cx="6" cy="0"/>
                </a:xfrm>
                <a:prstGeom prst="line">
                  <a:avLst/>
                </a:prstGeom>
                <a:noFill/>
                <a:ln w="12700">
                  <a:solidFill>
                    <a:srgbClr val="FF0000"/>
                  </a:solidFill>
                  <a:round/>
                  <a:headEnd/>
                  <a:tailEnd/>
                </a:ln>
              </p:spPr>
              <p:txBody>
                <a:bodyPr/>
                <a:lstStyle/>
                <a:p>
                  <a:endParaRPr lang="en-US"/>
                </a:p>
              </p:txBody>
            </p:sp>
            <p:sp>
              <p:nvSpPr>
                <p:cNvPr id="3951" name="Line 189408"/>
                <p:cNvSpPr>
                  <a:spLocks noChangeAspect="1" noChangeShapeType="1"/>
                </p:cNvSpPr>
                <p:nvPr/>
              </p:nvSpPr>
              <p:spPr bwMode="auto">
                <a:xfrm flipV="1">
                  <a:off x="-492" y="1935"/>
                  <a:ext cx="6" cy="5"/>
                </a:xfrm>
                <a:prstGeom prst="line">
                  <a:avLst/>
                </a:prstGeom>
                <a:noFill/>
                <a:ln w="12700">
                  <a:solidFill>
                    <a:srgbClr val="FF0000"/>
                  </a:solidFill>
                  <a:round/>
                  <a:headEnd/>
                  <a:tailEnd/>
                </a:ln>
              </p:spPr>
              <p:txBody>
                <a:bodyPr/>
                <a:lstStyle/>
                <a:p>
                  <a:endParaRPr lang="en-US"/>
                </a:p>
              </p:txBody>
            </p:sp>
            <p:sp>
              <p:nvSpPr>
                <p:cNvPr id="3952" name="Line 189409"/>
                <p:cNvSpPr>
                  <a:spLocks noChangeAspect="1" noChangeShapeType="1"/>
                </p:cNvSpPr>
                <p:nvPr/>
              </p:nvSpPr>
              <p:spPr bwMode="auto">
                <a:xfrm>
                  <a:off x="-492" y="1733"/>
                  <a:ext cx="6" cy="1"/>
                </a:xfrm>
                <a:prstGeom prst="line">
                  <a:avLst/>
                </a:prstGeom>
                <a:noFill/>
                <a:ln w="12700">
                  <a:solidFill>
                    <a:srgbClr val="FF0000"/>
                  </a:solidFill>
                  <a:round/>
                  <a:headEnd/>
                  <a:tailEnd/>
                </a:ln>
              </p:spPr>
              <p:txBody>
                <a:bodyPr/>
                <a:lstStyle/>
                <a:p>
                  <a:endParaRPr lang="en-US"/>
                </a:p>
              </p:txBody>
            </p:sp>
            <p:sp>
              <p:nvSpPr>
                <p:cNvPr id="3953" name="Line 189410"/>
                <p:cNvSpPr>
                  <a:spLocks noChangeAspect="1" noChangeShapeType="1"/>
                </p:cNvSpPr>
                <p:nvPr/>
              </p:nvSpPr>
              <p:spPr bwMode="auto">
                <a:xfrm>
                  <a:off x="-492" y="1890"/>
                  <a:ext cx="6" cy="1"/>
                </a:xfrm>
                <a:prstGeom prst="line">
                  <a:avLst/>
                </a:prstGeom>
                <a:noFill/>
                <a:ln w="12700">
                  <a:solidFill>
                    <a:srgbClr val="FF0000"/>
                  </a:solidFill>
                  <a:round/>
                  <a:headEnd/>
                  <a:tailEnd/>
                </a:ln>
              </p:spPr>
              <p:txBody>
                <a:bodyPr/>
                <a:lstStyle/>
                <a:p>
                  <a:endParaRPr lang="en-US"/>
                </a:p>
              </p:txBody>
            </p:sp>
            <p:sp>
              <p:nvSpPr>
                <p:cNvPr id="3954" name="Line 189411"/>
                <p:cNvSpPr>
                  <a:spLocks noChangeAspect="1" noChangeShapeType="1"/>
                </p:cNvSpPr>
                <p:nvPr/>
              </p:nvSpPr>
              <p:spPr bwMode="auto">
                <a:xfrm>
                  <a:off x="-492" y="1132"/>
                  <a:ext cx="1" cy="6"/>
                </a:xfrm>
                <a:prstGeom prst="line">
                  <a:avLst/>
                </a:prstGeom>
                <a:noFill/>
                <a:ln w="12700">
                  <a:solidFill>
                    <a:srgbClr val="FF0000"/>
                  </a:solidFill>
                  <a:round/>
                  <a:headEnd/>
                  <a:tailEnd/>
                </a:ln>
              </p:spPr>
              <p:txBody>
                <a:bodyPr/>
                <a:lstStyle/>
                <a:p>
                  <a:endParaRPr lang="en-US"/>
                </a:p>
              </p:txBody>
            </p:sp>
            <p:sp>
              <p:nvSpPr>
                <p:cNvPr id="3955" name="Line 189412"/>
                <p:cNvSpPr>
                  <a:spLocks noChangeAspect="1" noChangeShapeType="1"/>
                </p:cNvSpPr>
                <p:nvPr/>
              </p:nvSpPr>
              <p:spPr bwMode="auto">
                <a:xfrm>
                  <a:off x="-498" y="1564"/>
                  <a:ext cx="6" cy="1"/>
                </a:xfrm>
                <a:prstGeom prst="line">
                  <a:avLst/>
                </a:prstGeom>
                <a:noFill/>
                <a:ln w="12700">
                  <a:solidFill>
                    <a:srgbClr val="FF0000"/>
                  </a:solidFill>
                  <a:round/>
                  <a:headEnd/>
                  <a:tailEnd/>
                </a:ln>
              </p:spPr>
              <p:txBody>
                <a:bodyPr/>
                <a:lstStyle/>
                <a:p>
                  <a:endParaRPr lang="en-US"/>
                </a:p>
              </p:txBody>
            </p:sp>
            <p:sp>
              <p:nvSpPr>
                <p:cNvPr id="3956" name="Line 189413"/>
                <p:cNvSpPr>
                  <a:spLocks noChangeAspect="1" noChangeShapeType="1"/>
                </p:cNvSpPr>
                <p:nvPr/>
              </p:nvSpPr>
              <p:spPr bwMode="auto">
                <a:xfrm>
                  <a:off x="-498" y="1733"/>
                  <a:ext cx="6" cy="1"/>
                </a:xfrm>
                <a:prstGeom prst="line">
                  <a:avLst/>
                </a:prstGeom>
                <a:noFill/>
                <a:ln w="12700">
                  <a:solidFill>
                    <a:srgbClr val="FF0000"/>
                  </a:solidFill>
                  <a:round/>
                  <a:headEnd/>
                  <a:tailEnd/>
                </a:ln>
              </p:spPr>
              <p:txBody>
                <a:bodyPr/>
                <a:lstStyle/>
                <a:p>
                  <a:endParaRPr lang="en-US"/>
                </a:p>
              </p:txBody>
            </p:sp>
            <p:sp>
              <p:nvSpPr>
                <p:cNvPr id="3957" name="Line 189414"/>
                <p:cNvSpPr>
                  <a:spLocks noChangeAspect="1" noChangeShapeType="1"/>
                </p:cNvSpPr>
                <p:nvPr/>
              </p:nvSpPr>
              <p:spPr bwMode="auto">
                <a:xfrm>
                  <a:off x="-498" y="1940"/>
                  <a:ext cx="6" cy="1"/>
                </a:xfrm>
                <a:prstGeom prst="line">
                  <a:avLst/>
                </a:prstGeom>
                <a:noFill/>
                <a:ln w="12700">
                  <a:solidFill>
                    <a:srgbClr val="FF0000"/>
                  </a:solidFill>
                  <a:round/>
                  <a:headEnd/>
                  <a:tailEnd/>
                </a:ln>
              </p:spPr>
              <p:txBody>
                <a:bodyPr/>
                <a:lstStyle/>
                <a:p>
                  <a:endParaRPr lang="en-US"/>
                </a:p>
              </p:txBody>
            </p:sp>
            <p:sp>
              <p:nvSpPr>
                <p:cNvPr id="3958" name="Line 189415"/>
                <p:cNvSpPr>
                  <a:spLocks noChangeAspect="1" noChangeShapeType="1"/>
                </p:cNvSpPr>
                <p:nvPr/>
              </p:nvSpPr>
              <p:spPr bwMode="auto">
                <a:xfrm flipV="1">
                  <a:off x="-498" y="1665"/>
                  <a:ext cx="6" cy="6"/>
                </a:xfrm>
                <a:prstGeom prst="line">
                  <a:avLst/>
                </a:prstGeom>
                <a:noFill/>
                <a:ln w="12700">
                  <a:solidFill>
                    <a:srgbClr val="FF0000"/>
                  </a:solidFill>
                  <a:round/>
                  <a:headEnd/>
                  <a:tailEnd/>
                </a:ln>
              </p:spPr>
              <p:txBody>
                <a:bodyPr/>
                <a:lstStyle/>
                <a:p>
                  <a:endParaRPr lang="en-US"/>
                </a:p>
              </p:txBody>
            </p:sp>
            <p:sp>
              <p:nvSpPr>
                <p:cNvPr id="3959" name="Line 189416"/>
                <p:cNvSpPr>
                  <a:spLocks noChangeAspect="1" noChangeShapeType="1"/>
                </p:cNvSpPr>
                <p:nvPr/>
              </p:nvSpPr>
              <p:spPr bwMode="auto">
                <a:xfrm>
                  <a:off x="-498" y="1587"/>
                  <a:ext cx="6" cy="1"/>
                </a:xfrm>
                <a:prstGeom prst="line">
                  <a:avLst/>
                </a:prstGeom>
                <a:noFill/>
                <a:ln w="12700">
                  <a:solidFill>
                    <a:srgbClr val="FF0000"/>
                  </a:solidFill>
                  <a:round/>
                  <a:headEnd/>
                  <a:tailEnd/>
                </a:ln>
              </p:spPr>
              <p:txBody>
                <a:bodyPr/>
                <a:lstStyle/>
                <a:p>
                  <a:endParaRPr lang="en-US"/>
                </a:p>
              </p:txBody>
            </p:sp>
            <p:sp>
              <p:nvSpPr>
                <p:cNvPr id="3960" name="Line 189417"/>
                <p:cNvSpPr>
                  <a:spLocks noChangeAspect="1" noChangeShapeType="1"/>
                </p:cNvSpPr>
                <p:nvPr/>
              </p:nvSpPr>
              <p:spPr bwMode="auto">
                <a:xfrm>
                  <a:off x="-498" y="1306"/>
                  <a:ext cx="6" cy="6"/>
                </a:xfrm>
                <a:prstGeom prst="line">
                  <a:avLst/>
                </a:prstGeom>
                <a:noFill/>
                <a:ln w="12700">
                  <a:solidFill>
                    <a:srgbClr val="FF0000"/>
                  </a:solidFill>
                  <a:round/>
                  <a:headEnd/>
                  <a:tailEnd/>
                </a:ln>
              </p:spPr>
              <p:txBody>
                <a:bodyPr/>
                <a:lstStyle/>
                <a:p>
                  <a:endParaRPr lang="en-US"/>
                </a:p>
              </p:txBody>
            </p:sp>
            <p:sp>
              <p:nvSpPr>
                <p:cNvPr id="3961" name="Line 189418"/>
                <p:cNvSpPr>
                  <a:spLocks noChangeAspect="1" noChangeShapeType="1"/>
                </p:cNvSpPr>
                <p:nvPr/>
              </p:nvSpPr>
              <p:spPr bwMode="auto">
                <a:xfrm flipV="1">
                  <a:off x="-498" y="1935"/>
                  <a:ext cx="6" cy="5"/>
                </a:xfrm>
                <a:prstGeom prst="line">
                  <a:avLst/>
                </a:prstGeom>
                <a:noFill/>
                <a:ln w="12700">
                  <a:solidFill>
                    <a:srgbClr val="FF0000"/>
                  </a:solidFill>
                  <a:round/>
                  <a:headEnd/>
                  <a:tailEnd/>
                </a:ln>
              </p:spPr>
              <p:txBody>
                <a:bodyPr/>
                <a:lstStyle/>
                <a:p>
                  <a:endParaRPr lang="en-US"/>
                </a:p>
              </p:txBody>
            </p:sp>
            <p:sp>
              <p:nvSpPr>
                <p:cNvPr id="3962" name="Line 189419"/>
                <p:cNvSpPr>
                  <a:spLocks noChangeAspect="1" noChangeShapeType="1"/>
                </p:cNvSpPr>
                <p:nvPr/>
              </p:nvSpPr>
              <p:spPr bwMode="auto">
                <a:xfrm>
                  <a:off x="-498" y="1065"/>
                  <a:ext cx="6" cy="6"/>
                </a:xfrm>
                <a:prstGeom prst="line">
                  <a:avLst/>
                </a:prstGeom>
                <a:noFill/>
                <a:ln w="12700">
                  <a:solidFill>
                    <a:srgbClr val="FF0000"/>
                  </a:solidFill>
                  <a:round/>
                  <a:headEnd/>
                  <a:tailEnd/>
                </a:ln>
              </p:spPr>
              <p:txBody>
                <a:bodyPr/>
                <a:lstStyle/>
                <a:p>
                  <a:endParaRPr lang="en-US"/>
                </a:p>
              </p:txBody>
            </p:sp>
            <p:sp>
              <p:nvSpPr>
                <p:cNvPr id="3963" name="Line 189420"/>
                <p:cNvSpPr>
                  <a:spLocks noChangeAspect="1" noChangeShapeType="1"/>
                </p:cNvSpPr>
                <p:nvPr/>
              </p:nvSpPr>
              <p:spPr bwMode="auto">
                <a:xfrm>
                  <a:off x="-498" y="1127"/>
                  <a:ext cx="6" cy="5"/>
                </a:xfrm>
                <a:prstGeom prst="line">
                  <a:avLst/>
                </a:prstGeom>
                <a:noFill/>
                <a:ln w="12700">
                  <a:solidFill>
                    <a:srgbClr val="FF0000"/>
                  </a:solidFill>
                  <a:round/>
                  <a:headEnd/>
                  <a:tailEnd/>
                </a:ln>
              </p:spPr>
              <p:txBody>
                <a:bodyPr/>
                <a:lstStyle/>
                <a:p>
                  <a:endParaRPr lang="en-US"/>
                </a:p>
              </p:txBody>
            </p:sp>
            <p:sp>
              <p:nvSpPr>
                <p:cNvPr id="3964" name="Line 189421"/>
                <p:cNvSpPr>
                  <a:spLocks noChangeAspect="1" noChangeShapeType="1"/>
                </p:cNvSpPr>
                <p:nvPr/>
              </p:nvSpPr>
              <p:spPr bwMode="auto">
                <a:xfrm>
                  <a:off x="-498" y="1166"/>
                  <a:ext cx="6" cy="6"/>
                </a:xfrm>
                <a:prstGeom prst="line">
                  <a:avLst/>
                </a:prstGeom>
                <a:noFill/>
                <a:ln w="12700">
                  <a:solidFill>
                    <a:srgbClr val="FF0000"/>
                  </a:solidFill>
                  <a:round/>
                  <a:headEnd/>
                  <a:tailEnd/>
                </a:ln>
              </p:spPr>
              <p:txBody>
                <a:bodyPr/>
                <a:lstStyle/>
                <a:p>
                  <a:endParaRPr lang="en-US"/>
                </a:p>
              </p:txBody>
            </p:sp>
            <p:sp>
              <p:nvSpPr>
                <p:cNvPr id="3965" name="Line 189422"/>
                <p:cNvSpPr>
                  <a:spLocks noChangeAspect="1" noChangeShapeType="1"/>
                </p:cNvSpPr>
                <p:nvPr/>
              </p:nvSpPr>
              <p:spPr bwMode="auto">
                <a:xfrm flipV="1">
                  <a:off x="-498" y="1890"/>
                  <a:ext cx="6" cy="6"/>
                </a:xfrm>
                <a:prstGeom prst="line">
                  <a:avLst/>
                </a:prstGeom>
                <a:noFill/>
                <a:ln w="12700">
                  <a:solidFill>
                    <a:srgbClr val="FF0000"/>
                  </a:solidFill>
                  <a:round/>
                  <a:headEnd/>
                  <a:tailEnd/>
                </a:ln>
              </p:spPr>
              <p:txBody>
                <a:bodyPr/>
                <a:lstStyle/>
                <a:p>
                  <a:endParaRPr lang="en-US"/>
                </a:p>
              </p:txBody>
            </p:sp>
            <p:sp>
              <p:nvSpPr>
                <p:cNvPr id="3966" name="Line 189423"/>
                <p:cNvSpPr>
                  <a:spLocks noChangeAspect="1" noChangeShapeType="1"/>
                </p:cNvSpPr>
                <p:nvPr/>
              </p:nvSpPr>
              <p:spPr bwMode="auto">
                <a:xfrm flipV="1">
                  <a:off x="-504" y="1733"/>
                  <a:ext cx="6" cy="6"/>
                </a:xfrm>
                <a:prstGeom prst="line">
                  <a:avLst/>
                </a:prstGeom>
                <a:noFill/>
                <a:ln w="12700">
                  <a:solidFill>
                    <a:srgbClr val="FF0000"/>
                  </a:solidFill>
                  <a:round/>
                  <a:headEnd/>
                  <a:tailEnd/>
                </a:ln>
              </p:spPr>
              <p:txBody>
                <a:bodyPr/>
                <a:lstStyle/>
                <a:p>
                  <a:endParaRPr lang="en-US"/>
                </a:p>
              </p:txBody>
            </p:sp>
            <p:sp>
              <p:nvSpPr>
                <p:cNvPr id="3967" name="Line 189424"/>
                <p:cNvSpPr>
                  <a:spLocks noChangeAspect="1" noChangeShapeType="1"/>
                </p:cNvSpPr>
                <p:nvPr/>
              </p:nvSpPr>
              <p:spPr bwMode="auto">
                <a:xfrm>
                  <a:off x="-504" y="1065"/>
                  <a:ext cx="6" cy="1"/>
                </a:xfrm>
                <a:prstGeom prst="line">
                  <a:avLst/>
                </a:prstGeom>
                <a:noFill/>
                <a:ln w="12700">
                  <a:solidFill>
                    <a:srgbClr val="FF0000"/>
                  </a:solidFill>
                  <a:round/>
                  <a:headEnd/>
                  <a:tailEnd/>
                </a:ln>
              </p:spPr>
              <p:txBody>
                <a:bodyPr/>
                <a:lstStyle/>
                <a:p>
                  <a:endParaRPr lang="en-US"/>
                </a:p>
              </p:txBody>
            </p:sp>
            <p:sp>
              <p:nvSpPr>
                <p:cNvPr id="3968" name="Line 189425"/>
                <p:cNvSpPr>
                  <a:spLocks noChangeAspect="1" noChangeShapeType="1"/>
                </p:cNvSpPr>
                <p:nvPr/>
              </p:nvSpPr>
              <p:spPr bwMode="auto">
                <a:xfrm flipV="1">
                  <a:off x="-504" y="1940"/>
                  <a:ext cx="6" cy="6"/>
                </a:xfrm>
                <a:prstGeom prst="line">
                  <a:avLst/>
                </a:prstGeom>
                <a:noFill/>
                <a:ln w="12700">
                  <a:solidFill>
                    <a:srgbClr val="FF0000"/>
                  </a:solidFill>
                  <a:round/>
                  <a:headEnd/>
                  <a:tailEnd/>
                </a:ln>
              </p:spPr>
              <p:txBody>
                <a:bodyPr/>
                <a:lstStyle/>
                <a:p>
                  <a:endParaRPr lang="en-US"/>
                </a:p>
              </p:txBody>
            </p:sp>
            <p:sp>
              <p:nvSpPr>
                <p:cNvPr id="3969" name="Line 189426"/>
                <p:cNvSpPr>
                  <a:spLocks noChangeAspect="1" noChangeShapeType="1"/>
                </p:cNvSpPr>
                <p:nvPr/>
              </p:nvSpPr>
              <p:spPr bwMode="auto">
                <a:xfrm>
                  <a:off x="-504" y="1127"/>
                  <a:ext cx="6" cy="1"/>
                </a:xfrm>
                <a:prstGeom prst="line">
                  <a:avLst/>
                </a:prstGeom>
                <a:noFill/>
                <a:ln w="12700">
                  <a:solidFill>
                    <a:srgbClr val="FF0000"/>
                  </a:solidFill>
                  <a:round/>
                  <a:headEnd/>
                  <a:tailEnd/>
                </a:ln>
              </p:spPr>
              <p:txBody>
                <a:bodyPr/>
                <a:lstStyle/>
                <a:p>
                  <a:endParaRPr lang="en-US"/>
                </a:p>
              </p:txBody>
            </p:sp>
            <p:sp>
              <p:nvSpPr>
                <p:cNvPr id="3970" name="Line 189427"/>
                <p:cNvSpPr>
                  <a:spLocks noChangeAspect="1" noChangeShapeType="1"/>
                </p:cNvSpPr>
                <p:nvPr/>
              </p:nvSpPr>
              <p:spPr bwMode="auto">
                <a:xfrm>
                  <a:off x="-504" y="1940"/>
                  <a:ext cx="6" cy="1"/>
                </a:xfrm>
                <a:prstGeom prst="line">
                  <a:avLst/>
                </a:prstGeom>
                <a:noFill/>
                <a:ln w="12700">
                  <a:solidFill>
                    <a:srgbClr val="FF0000"/>
                  </a:solidFill>
                  <a:round/>
                  <a:headEnd/>
                  <a:tailEnd/>
                </a:ln>
              </p:spPr>
              <p:txBody>
                <a:bodyPr/>
                <a:lstStyle/>
                <a:p>
                  <a:endParaRPr lang="en-US"/>
                </a:p>
              </p:txBody>
            </p:sp>
            <p:sp>
              <p:nvSpPr>
                <p:cNvPr id="3971" name="Line 189428"/>
                <p:cNvSpPr>
                  <a:spLocks noChangeAspect="1" noChangeShapeType="1"/>
                </p:cNvSpPr>
                <p:nvPr/>
              </p:nvSpPr>
              <p:spPr bwMode="auto">
                <a:xfrm>
                  <a:off x="-504" y="1166"/>
                  <a:ext cx="6" cy="1"/>
                </a:xfrm>
                <a:prstGeom prst="line">
                  <a:avLst/>
                </a:prstGeom>
                <a:noFill/>
                <a:ln w="12700">
                  <a:solidFill>
                    <a:srgbClr val="FF0000"/>
                  </a:solidFill>
                  <a:round/>
                  <a:headEnd/>
                  <a:tailEnd/>
                </a:ln>
              </p:spPr>
              <p:txBody>
                <a:bodyPr/>
                <a:lstStyle/>
                <a:p>
                  <a:endParaRPr lang="en-US"/>
                </a:p>
              </p:txBody>
            </p:sp>
            <p:sp>
              <p:nvSpPr>
                <p:cNvPr id="3972" name="Line 189429"/>
                <p:cNvSpPr>
                  <a:spLocks noChangeAspect="1" noChangeShapeType="1"/>
                </p:cNvSpPr>
                <p:nvPr/>
              </p:nvSpPr>
              <p:spPr bwMode="auto">
                <a:xfrm>
                  <a:off x="-504" y="1587"/>
                  <a:ext cx="6" cy="1"/>
                </a:xfrm>
                <a:prstGeom prst="line">
                  <a:avLst/>
                </a:prstGeom>
                <a:noFill/>
                <a:ln w="12700">
                  <a:solidFill>
                    <a:srgbClr val="FF0000"/>
                  </a:solidFill>
                  <a:round/>
                  <a:headEnd/>
                  <a:tailEnd/>
                </a:ln>
              </p:spPr>
              <p:txBody>
                <a:bodyPr/>
                <a:lstStyle/>
                <a:p>
                  <a:endParaRPr lang="en-US"/>
                </a:p>
              </p:txBody>
            </p:sp>
            <p:sp>
              <p:nvSpPr>
                <p:cNvPr id="3973" name="Line 189430"/>
                <p:cNvSpPr>
                  <a:spLocks noChangeAspect="1" noChangeShapeType="1"/>
                </p:cNvSpPr>
                <p:nvPr/>
              </p:nvSpPr>
              <p:spPr bwMode="auto">
                <a:xfrm flipV="1">
                  <a:off x="-504" y="1671"/>
                  <a:ext cx="6" cy="6"/>
                </a:xfrm>
                <a:prstGeom prst="line">
                  <a:avLst/>
                </a:prstGeom>
                <a:noFill/>
                <a:ln w="12700">
                  <a:solidFill>
                    <a:srgbClr val="FF0000"/>
                  </a:solidFill>
                  <a:round/>
                  <a:headEnd/>
                  <a:tailEnd/>
                </a:ln>
              </p:spPr>
              <p:txBody>
                <a:bodyPr/>
                <a:lstStyle/>
                <a:p>
                  <a:endParaRPr lang="en-US"/>
                </a:p>
              </p:txBody>
            </p:sp>
            <p:sp>
              <p:nvSpPr>
                <p:cNvPr id="3974" name="Line 189431"/>
                <p:cNvSpPr>
                  <a:spLocks noChangeAspect="1" noChangeShapeType="1"/>
                </p:cNvSpPr>
                <p:nvPr/>
              </p:nvSpPr>
              <p:spPr bwMode="auto">
                <a:xfrm>
                  <a:off x="-504" y="1306"/>
                  <a:ext cx="6" cy="1"/>
                </a:xfrm>
                <a:prstGeom prst="line">
                  <a:avLst/>
                </a:prstGeom>
                <a:noFill/>
                <a:ln w="12700">
                  <a:solidFill>
                    <a:srgbClr val="FF0000"/>
                  </a:solidFill>
                  <a:round/>
                  <a:headEnd/>
                  <a:tailEnd/>
                </a:ln>
              </p:spPr>
              <p:txBody>
                <a:bodyPr/>
                <a:lstStyle/>
                <a:p>
                  <a:endParaRPr lang="en-US"/>
                </a:p>
              </p:txBody>
            </p:sp>
            <p:sp>
              <p:nvSpPr>
                <p:cNvPr id="3975" name="Line 189432"/>
                <p:cNvSpPr>
                  <a:spLocks noChangeAspect="1" noChangeShapeType="1"/>
                </p:cNvSpPr>
                <p:nvPr/>
              </p:nvSpPr>
              <p:spPr bwMode="auto">
                <a:xfrm>
                  <a:off x="-504" y="1896"/>
                  <a:ext cx="6" cy="1"/>
                </a:xfrm>
                <a:prstGeom prst="line">
                  <a:avLst/>
                </a:prstGeom>
                <a:noFill/>
                <a:ln w="12700">
                  <a:solidFill>
                    <a:srgbClr val="FF0000"/>
                  </a:solidFill>
                  <a:round/>
                  <a:headEnd/>
                  <a:tailEnd/>
                </a:ln>
              </p:spPr>
              <p:txBody>
                <a:bodyPr/>
                <a:lstStyle/>
                <a:p>
                  <a:endParaRPr lang="en-US"/>
                </a:p>
              </p:txBody>
            </p:sp>
            <p:sp>
              <p:nvSpPr>
                <p:cNvPr id="3976" name="Line 189433"/>
                <p:cNvSpPr>
                  <a:spLocks noChangeAspect="1" noChangeShapeType="1"/>
                </p:cNvSpPr>
                <p:nvPr/>
              </p:nvSpPr>
              <p:spPr bwMode="auto">
                <a:xfrm flipV="1">
                  <a:off x="-504" y="1587"/>
                  <a:ext cx="1" cy="5"/>
                </a:xfrm>
                <a:prstGeom prst="line">
                  <a:avLst/>
                </a:prstGeom>
                <a:noFill/>
                <a:ln w="12700">
                  <a:solidFill>
                    <a:srgbClr val="FF0000"/>
                  </a:solidFill>
                  <a:round/>
                  <a:headEnd/>
                  <a:tailEnd/>
                </a:ln>
              </p:spPr>
              <p:txBody>
                <a:bodyPr/>
                <a:lstStyle/>
                <a:p>
                  <a:endParaRPr lang="en-US"/>
                </a:p>
              </p:txBody>
            </p:sp>
            <p:sp>
              <p:nvSpPr>
                <p:cNvPr id="3977" name="Line 189434"/>
                <p:cNvSpPr>
                  <a:spLocks noChangeAspect="1" noChangeShapeType="1"/>
                </p:cNvSpPr>
                <p:nvPr/>
              </p:nvSpPr>
              <p:spPr bwMode="auto">
                <a:xfrm>
                  <a:off x="-504" y="1160"/>
                  <a:ext cx="1" cy="6"/>
                </a:xfrm>
                <a:prstGeom prst="line">
                  <a:avLst/>
                </a:prstGeom>
                <a:noFill/>
                <a:ln w="12700">
                  <a:solidFill>
                    <a:srgbClr val="FF0000"/>
                  </a:solidFill>
                  <a:round/>
                  <a:headEnd/>
                  <a:tailEnd/>
                </a:ln>
              </p:spPr>
              <p:txBody>
                <a:bodyPr/>
                <a:lstStyle/>
                <a:p>
                  <a:endParaRPr lang="en-US"/>
                </a:p>
              </p:txBody>
            </p:sp>
            <p:sp>
              <p:nvSpPr>
                <p:cNvPr id="3978" name="Line 189435"/>
                <p:cNvSpPr>
                  <a:spLocks noChangeAspect="1" noChangeShapeType="1"/>
                </p:cNvSpPr>
                <p:nvPr/>
              </p:nvSpPr>
              <p:spPr bwMode="auto">
                <a:xfrm>
                  <a:off x="-504" y="1121"/>
                  <a:ext cx="1" cy="6"/>
                </a:xfrm>
                <a:prstGeom prst="line">
                  <a:avLst/>
                </a:prstGeom>
                <a:noFill/>
                <a:ln w="12700">
                  <a:solidFill>
                    <a:srgbClr val="FF0000"/>
                  </a:solidFill>
                  <a:round/>
                  <a:headEnd/>
                  <a:tailEnd/>
                </a:ln>
              </p:spPr>
              <p:txBody>
                <a:bodyPr/>
                <a:lstStyle/>
                <a:p>
                  <a:endParaRPr lang="en-US"/>
                </a:p>
              </p:txBody>
            </p:sp>
            <p:sp>
              <p:nvSpPr>
                <p:cNvPr id="3979" name="Line 189436"/>
                <p:cNvSpPr>
                  <a:spLocks noChangeAspect="1" noChangeShapeType="1"/>
                </p:cNvSpPr>
                <p:nvPr/>
              </p:nvSpPr>
              <p:spPr bwMode="auto">
                <a:xfrm>
                  <a:off x="-504" y="1564"/>
                  <a:ext cx="6" cy="1"/>
                </a:xfrm>
                <a:prstGeom prst="line">
                  <a:avLst/>
                </a:prstGeom>
                <a:noFill/>
                <a:ln w="12700">
                  <a:solidFill>
                    <a:srgbClr val="FF0000"/>
                  </a:solidFill>
                  <a:round/>
                  <a:headEnd/>
                  <a:tailEnd/>
                </a:ln>
              </p:spPr>
              <p:txBody>
                <a:bodyPr/>
                <a:lstStyle/>
                <a:p>
                  <a:endParaRPr lang="en-US"/>
                </a:p>
              </p:txBody>
            </p:sp>
            <p:sp>
              <p:nvSpPr>
                <p:cNvPr id="3980" name="Line 189437"/>
                <p:cNvSpPr>
                  <a:spLocks noChangeAspect="1" noChangeShapeType="1"/>
                </p:cNvSpPr>
                <p:nvPr/>
              </p:nvSpPr>
              <p:spPr bwMode="auto">
                <a:xfrm>
                  <a:off x="-510" y="1940"/>
                  <a:ext cx="6" cy="1"/>
                </a:xfrm>
                <a:prstGeom prst="line">
                  <a:avLst/>
                </a:prstGeom>
                <a:noFill/>
                <a:ln w="12700">
                  <a:solidFill>
                    <a:srgbClr val="FF0000"/>
                  </a:solidFill>
                  <a:round/>
                  <a:headEnd/>
                  <a:tailEnd/>
                </a:ln>
              </p:spPr>
              <p:txBody>
                <a:bodyPr/>
                <a:lstStyle/>
                <a:p>
                  <a:endParaRPr lang="en-US"/>
                </a:p>
              </p:txBody>
            </p:sp>
            <p:sp>
              <p:nvSpPr>
                <p:cNvPr id="3981" name="Line 189438"/>
                <p:cNvSpPr>
                  <a:spLocks noChangeAspect="1" noChangeShapeType="1"/>
                </p:cNvSpPr>
                <p:nvPr/>
              </p:nvSpPr>
              <p:spPr bwMode="auto">
                <a:xfrm>
                  <a:off x="-510" y="1946"/>
                  <a:ext cx="6" cy="1"/>
                </a:xfrm>
                <a:prstGeom prst="line">
                  <a:avLst/>
                </a:prstGeom>
                <a:noFill/>
                <a:ln w="12700">
                  <a:solidFill>
                    <a:srgbClr val="FF0000"/>
                  </a:solidFill>
                  <a:round/>
                  <a:headEnd/>
                  <a:tailEnd/>
                </a:ln>
              </p:spPr>
              <p:txBody>
                <a:bodyPr/>
                <a:lstStyle/>
                <a:p>
                  <a:endParaRPr lang="en-US"/>
                </a:p>
              </p:txBody>
            </p:sp>
            <p:sp>
              <p:nvSpPr>
                <p:cNvPr id="3982" name="Line 189439"/>
                <p:cNvSpPr>
                  <a:spLocks noChangeAspect="1" noChangeShapeType="1"/>
                </p:cNvSpPr>
                <p:nvPr/>
              </p:nvSpPr>
              <p:spPr bwMode="auto">
                <a:xfrm>
                  <a:off x="-510" y="1896"/>
                  <a:ext cx="6" cy="1"/>
                </a:xfrm>
                <a:prstGeom prst="line">
                  <a:avLst/>
                </a:prstGeom>
                <a:noFill/>
                <a:ln w="12700">
                  <a:solidFill>
                    <a:srgbClr val="FF0000"/>
                  </a:solidFill>
                  <a:round/>
                  <a:headEnd/>
                  <a:tailEnd/>
                </a:ln>
              </p:spPr>
              <p:txBody>
                <a:bodyPr/>
                <a:lstStyle/>
                <a:p>
                  <a:endParaRPr lang="en-US"/>
                </a:p>
              </p:txBody>
            </p:sp>
            <p:sp>
              <p:nvSpPr>
                <p:cNvPr id="3983" name="Line 189440"/>
                <p:cNvSpPr>
                  <a:spLocks noChangeAspect="1" noChangeShapeType="1"/>
                </p:cNvSpPr>
                <p:nvPr/>
              </p:nvSpPr>
              <p:spPr bwMode="auto">
                <a:xfrm>
                  <a:off x="-510" y="1592"/>
                  <a:ext cx="6" cy="1"/>
                </a:xfrm>
                <a:prstGeom prst="line">
                  <a:avLst/>
                </a:prstGeom>
                <a:noFill/>
                <a:ln w="12700">
                  <a:solidFill>
                    <a:srgbClr val="FF0000"/>
                  </a:solidFill>
                  <a:round/>
                  <a:headEnd/>
                  <a:tailEnd/>
                </a:ln>
              </p:spPr>
              <p:txBody>
                <a:bodyPr/>
                <a:lstStyle/>
                <a:p>
                  <a:endParaRPr lang="en-US"/>
                </a:p>
              </p:txBody>
            </p:sp>
            <p:sp>
              <p:nvSpPr>
                <p:cNvPr id="3984" name="Line 189441"/>
                <p:cNvSpPr>
                  <a:spLocks noChangeAspect="1" noChangeShapeType="1"/>
                </p:cNvSpPr>
                <p:nvPr/>
              </p:nvSpPr>
              <p:spPr bwMode="auto">
                <a:xfrm>
                  <a:off x="-510" y="1739"/>
                  <a:ext cx="6" cy="1"/>
                </a:xfrm>
                <a:prstGeom prst="line">
                  <a:avLst/>
                </a:prstGeom>
                <a:noFill/>
                <a:ln w="12700">
                  <a:solidFill>
                    <a:srgbClr val="FF0000"/>
                  </a:solidFill>
                  <a:round/>
                  <a:headEnd/>
                  <a:tailEnd/>
                </a:ln>
              </p:spPr>
              <p:txBody>
                <a:bodyPr/>
                <a:lstStyle/>
                <a:p>
                  <a:endParaRPr lang="en-US"/>
                </a:p>
              </p:txBody>
            </p:sp>
            <p:sp>
              <p:nvSpPr>
                <p:cNvPr id="3985" name="Line 189442"/>
                <p:cNvSpPr>
                  <a:spLocks noChangeAspect="1" noChangeShapeType="1"/>
                </p:cNvSpPr>
                <p:nvPr/>
              </p:nvSpPr>
              <p:spPr bwMode="auto">
                <a:xfrm>
                  <a:off x="-510" y="1059"/>
                  <a:ext cx="6" cy="6"/>
                </a:xfrm>
                <a:prstGeom prst="line">
                  <a:avLst/>
                </a:prstGeom>
                <a:noFill/>
                <a:ln w="12700">
                  <a:solidFill>
                    <a:srgbClr val="FF0000"/>
                  </a:solidFill>
                  <a:round/>
                  <a:headEnd/>
                  <a:tailEnd/>
                </a:ln>
              </p:spPr>
              <p:txBody>
                <a:bodyPr/>
                <a:lstStyle/>
                <a:p>
                  <a:endParaRPr lang="en-US"/>
                </a:p>
              </p:txBody>
            </p:sp>
            <p:sp>
              <p:nvSpPr>
                <p:cNvPr id="3986" name="Line 189443"/>
                <p:cNvSpPr>
                  <a:spLocks noChangeAspect="1" noChangeShapeType="1"/>
                </p:cNvSpPr>
                <p:nvPr/>
              </p:nvSpPr>
              <p:spPr bwMode="auto">
                <a:xfrm>
                  <a:off x="-510" y="1121"/>
                  <a:ext cx="6" cy="1"/>
                </a:xfrm>
                <a:prstGeom prst="line">
                  <a:avLst/>
                </a:prstGeom>
                <a:noFill/>
                <a:ln w="12700">
                  <a:solidFill>
                    <a:srgbClr val="FF0000"/>
                  </a:solidFill>
                  <a:round/>
                  <a:headEnd/>
                  <a:tailEnd/>
                </a:ln>
              </p:spPr>
              <p:txBody>
                <a:bodyPr/>
                <a:lstStyle/>
                <a:p>
                  <a:endParaRPr lang="en-US"/>
                </a:p>
              </p:txBody>
            </p:sp>
            <p:sp>
              <p:nvSpPr>
                <p:cNvPr id="3987" name="Line 189444"/>
                <p:cNvSpPr>
                  <a:spLocks noChangeAspect="1" noChangeShapeType="1"/>
                </p:cNvSpPr>
                <p:nvPr/>
              </p:nvSpPr>
              <p:spPr bwMode="auto">
                <a:xfrm>
                  <a:off x="-510" y="1677"/>
                  <a:ext cx="6" cy="1"/>
                </a:xfrm>
                <a:prstGeom prst="line">
                  <a:avLst/>
                </a:prstGeom>
                <a:noFill/>
                <a:ln w="12700">
                  <a:solidFill>
                    <a:srgbClr val="FF0000"/>
                  </a:solidFill>
                  <a:round/>
                  <a:headEnd/>
                  <a:tailEnd/>
                </a:ln>
              </p:spPr>
              <p:txBody>
                <a:bodyPr/>
                <a:lstStyle/>
                <a:p>
                  <a:endParaRPr lang="en-US"/>
                </a:p>
              </p:txBody>
            </p:sp>
            <p:sp>
              <p:nvSpPr>
                <p:cNvPr id="3988" name="Line 189445"/>
                <p:cNvSpPr>
                  <a:spLocks noChangeAspect="1" noChangeShapeType="1"/>
                </p:cNvSpPr>
                <p:nvPr/>
              </p:nvSpPr>
              <p:spPr bwMode="auto">
                <a:xfrm>
                  <a:off x="-510" y="1558"/>
                  <a:ext cx="6" cy="6"/>
                </a:xfrm>
                <a:prstGeom prst="line">
                  <a:avLst/>
                </a:prstGeom>
                <a:noFill/>
                <a:ln w="12700">
                  <a:solidFill>
                    <a:srgbClr val="FF0000"/>
                  </a:solidFill>
                  <a:round/>
                  <a:headEnd/>
                  <a:tailEnd/>
                </a:ln>
              </p:spPr>
              <p:txBody>
                <a:bodyPr/>
                <a:lstStyle/>
                <a:p>
                  <a:endParaRPr lang="en-US"/>
                </a:p>
              </p:txBody>
            </p:sp>
            <p:sp>
              <p:nvSpPr>
                <p:cNvPr id="3989" name="Line 189446"/>
                <p:cNvSpPr>
                  <a:spLocks noChangeAspect="1" noChangeShapeType="1"/>
                </p:cNvSpPr>
                <p:nvPr/>
              </p:nvSpPr>
              <p:spPr bwMode="auto">
                <a:xfrm flipV="1">
                  <a:off x="-510" y="1896"/>
                  <a:ext cx="1" cy="5"/>
                </a:xfrm>
                <a:prstGeom prst="line">
                  <a:avLst/>
                </a:prstGeom>
                <a:noFill/>
                <a:ln w="12700">
                  <a:solidFill>
                    <a:srgbClr val="FF0000"/>
                  </a:solidFill>
                  <a:round/>
                  <a:headEnd/>
                  <a:tailEnd/>
                </a:ln>
              </p:spPr>
              <p:txBody>
                <a:bodyPr/>
                <a:lstStyle/>
                <a:p>
                  <a:endParaRPr lang="en-US"/>
                </a:p>
              </p:txBody>
            </p:sp>
            <p:sp>
              <p:nvSpPr>
                <p:cNvPr id="3990" name="Line 189447"/>
                <p:cNvSpPr>
                  <a:spLocks noChangeAspect="1" noChangeShapeType="1"/>
                </p:cNvSpPr>
                <p:nvPr/>
              </p:nvSpPr>
              <p:spPr bwMode="auto">
                <a:xfrm>
                  <a:off x="-510" y="1301"/>
                  <a:ext cx="6" cy="5"/>
                </a:xfrm>
                <a:prstGeom prst="line">
                  <a:avLst/>
                </a:prstGeom>
                <a:noFill/>
                <a:ln w="12700">
                  <a:solidFill>
                    <a:srgbClr val="FF0000"/>
                  </a:solidFill>
                  <a:round/>
                  <a:headEnd/>
                  <a:tailEnd/>
                </a:ln>
              </p:spPr>
              <p:txBody>
                <a:bodyPr/>
                <a:lstStyle/>
                <a:p>
                  <a:endParaRPr lang="en-US"/>
                </a:p>
              </p:txBody>
            </p:sp>
            <p:sp>
              <p:nvSpPr>
                <p:cNvPr id="3991" name="Line 189448"/>
                <p:cNvSpPr>
                  <a:spLocks noChangeAspect="1" noChangeShapeType="1"/>
                </p:cNvSpPr>
                <p:nvPr/>
              </p:nvSpPr>
              <p:spPr bwMode="auto">
                <a:xfrm>
                  <a:off x="-510" y="1160"/>
                  <a:ext cx="6" cy="1"/>
                </a:xfrm>
                <a:prstGeom prst="line">
                  <a:avLst/>
                </a:prstGeom>
                <a:noFill/>
                <a:ln w="12700">
                  <a:solidFill>
                    <a:srgbClr val="FF0000"/>
                  </a:solidFill>
                  <a:round/>
                  <a:headEnd/>
                  <a:tailEnd/>
                </a:ln>
              </p:spPr>
              <p:txBody>
                <a:bodyPr/>
                <a:lstStyle/>
                <a:p>
                  <a:endParaRPr lang="en-US"/>
                </a:p>
              </p:txBody>
            </p:sp>
            <p:sp>
              <p:nvSpPr>
                <p:cNvPr id="3992" name="Line 189449"/>
                <p:cNvSpPr>
                  <a:spLocks noChangeAspect="1" noChangeShapeType="1"/>
                </p:cNvSpPr>
                <p:nvPr/>
              </p:nvSpPr>
              <p:spPr bwMode="auto">
                <a:xfrm flipV="1">
                  <a:off x="-510" y="1946"/>
                  <a:ext cx="1" cy="6"/>
                </a:xfrm>
                <a:prstGeom prst="line">
                  <a:avLst/>
                </a:prstGeom>
                <a:noFill/>
                <a:ln w="12700">
                  <a:solidFill>
                    <a:srgbClr val="FF0000"/>
                  </a:solidFill>
                  <a:round/>
                  <a:headEnd/>
                  <a:tailEnd/>
                </a:ln>
              </p:spPr>
              <p:txBody>
                <a:bodyPr/>
                <a:lstStyle/>
                <a:p>
                  <a:endParaRPr lang="en-US"/>
                </a:p>
              </p:txBody>
            </p:sp>
            <p:sp>
              <p:nvSpPr>
                <p:cNvPr id="3993" name="Line 189450"/>
                <p:cNvSpPr>
                  <a:spLocks noChangeAspect="1" noChangeShapeType="1"/>
                </p:cNvSpPr>
                <p:nvPr/>
              </p:nvSpPr>
              <p:spPr bwMode="auto">
                <a:xfrm>
                  <a:off x="-515" y="1739"/>
                  <a:ext cx="5" cy="1"/>
                </a:xfrm>
                <a:prstGeom prst="line">
                  <a:avLst/>
                </a:prstGeom>
                <a:noFill/>
                <a:ln w="12700">
                  <a:solidFill>
                    <a:srgbClr val="FF0000"/>
                  </a:solidFill>
                  <a:round/>
                  <a:headEnd/>
                  <a:tailEnd/>
                </a:ln>
              </p:spPr>
              <p:txBody>
                <a:bodyPr/>
                <a:lstStyle/>
                <a:p>
                  <a:endParaRPr lang="en-US"/>
                </a:p>
              </p:txBody>
            </p:sp>
            <p:sp>
              <p:nvSpPr>
                <p:cNvPr id="3994" name="Line 189451"/>
                <p:cNvSpPr>
                  <a:spLocks noChangeAspect="1" noChangeShapeType="1"/>
                </p:cNvSpPr>
                <p:nvPr/>
              </p:nvSpPr>
              <p:spPr bwMode="auto">
                <a:xfrm>
                  <a:off x="-515" y="1901"/>
                  <a:ext cx="5" cy="1"/>
                </a:xfrm>
                <a:prstGeom prst="line">
                  <a:avLst/>
                </a:prstGeom>
                <a:noFill/>
                <a:ln w="12700">
                  <a:solidFill>
                    <a:srgbClr val="FF0000"/>
                  </a:solidFill>
                  <a:round/>
                  <a:headEnd/>
                  <a:tailEnd/>
                </a:ln>
              </p:spPr>
              <p:txBody>
                <a:bodyPr/>
                <a:lstStyle/>
                <a:p>
                  <a:endParaRPr lang="en-US"/>
                </a:p>
              </p:txBody>
            </p:sp>
            <p:sp>
              <p:nvSpPr>
                <p:cNvPr id="3995" name="Line 189452"/>
                <p:cNvSpPr>
                  <a:spLocks noChangeAspect="1" noChangeShapeType="1"/>
                </p:cNvSpPr>
                <p:nvPr/>
              </p:nvSpPr>
              <p:spPr bwMode="auto">
                <a:xfrm>
                  <a:off x="-515" y="1940"/>
                  <a:ext cx="5" cy="1"/>
                </a:xfrm>
                <a:prstGeom prst="line">
                  <a:avLst/>
                </a:prstGeom>
                <a:noFill/>
                <a:ln w="12700">
                  <a:solidFill>
                    <a:srgbClr val="FF0000"/>
                  </a:solidFill>
                  <a:round/>
                  <a:headEnd/>
                  <a:tailEnd/>
                </a:ln>
              </p:spPr>
              <p:txBody>
                <a:bodyPr/>
                <a:lstStyle/>
                <a:p>
                  <a:endParaRPr lang="en-US"/>
                </a:p>
              </p:txBody>
            </p:sp>
            <p:sp>
              <p:nvSpPr>
                <p:cNvPr id="3996" name="Line 189453"/>
                <p:cNvSpPr>
                  <a:spLocks noChangeAspect="1" noChangeShapeType="1"/>
                </p:cNvSpPr>
                <p:nvPr/>
              </p:nvSpPr>
              <p:spPr bwMode="auto">
                <a:xfrm flipV="1">
                  <a:off x="-515" y="1677"/>
                  <a:ext cx="5" cy="6"/>
                </a:xfrm>
                <a:prstGeom prst="line">
                  <a:avLst/>
                </a:prstGeom>
                <a:noFill/>
                <a:ln w="12700">
                  <a:solidFill>
                    <a:srgbClr val="FF0000"/>
                  </a:solidFill>
                  <a:round/>
                  <a:headEnd/>
                  <a:tailEnd/>
                </a:ln>
              </p:spPr>
              <p:txBody>
                <a:bodyPr/>
                <a:lstStyle/>
                <a:p>
                  <a:endParaRPr lang="en-US"/>
                </a:p>
              </p:txBody>
            </p:sp>
            <p:sp>
              <p:nvSpPr>
                <p:cNvPr id="3997" name="Line 189454"/>
                <p:cNvSpPr>
                  <a:spLocks noChangeAspect="1" noChangeShapeType="1"/>
                </p:cNvSpPr>
                <p:nvPr/>
              </p:nvSpPr>
              <p:spPr bwMode="auto">
                <a:xfrm>
                  <a:off x="-515" y="1116"/>
                  <a:ext cx="5" cy="5"/>
                </a:xfrm>
                <a:prstGeom prst="line">
                  <a:avLst/>
                </a:prstGeom>
                <a:noFill/>
                <a:ln w="12700">
                  <a:solidFill>
                    <a:srgbClr val="FF0000"/>
                  </a:solidFill>
                  <a:round/>
                  <a:headEnd/>
                  <a:tailEnd/>
                </a:ln>
              </p:spPr>
              <p:txBody>
                <a:bodyPr/>
                <a:lstStyle/>
                <a:p>
                  <a:endParaRPr lang="en-US"/>
                </a:p>
              </p:txBody>
            </p:sp>
            <p:sp>
              <p:nvSpPr>
                <p:cNvPr id="3998" name="Line 189455"/>
                <p:cNvSpPr>
                  <a:spLocks noChangeAspect="1" noChangeShapeType="1"/>
                </p:cNvSpPr>
                <p:nvPr/>
              </p:nvSpPr>
              <p:spPr bwMode="auto">
                <a:xfrm>
                  <a:off x="-515" y="1054"/>
                  <a:ext cx="5" cy="5"/>
                </a:xfrm>
                <a:prstGeom prst="line">
                  <a:avLst/>
                </a:prstGeom>
                <a:noFill/>
                <a:ln w="12700">
                  <a:solidFill>
                    <a:srgbClr val="FF0000"/>
                  </a:solidFill>
                  <a:round/>
                  <a:headEnd/>
                  <a:tailEnd/>
                </a:ln>
              </p:spPr>
              <p:txBody>
                <a:bodyPr/>
                <a:lstStyle/>
                <a:p>
                  <a:endParaRPr lang="en-US"/>
                </a:p>
              </p:txBody>
            </p:sp>
            <p:sp>
              <p:nvSpPr>
                <p:cNvPr id="3999" name="Line 189456"/>
                <p:cNvSpPr>
                  <a:spLocks noChangeAspect="1" noChangeShapeType="1"/>
                </p:cNvSpPr>
                <p:nvPr/>
              </p:nvSpPr>
              <p:spPr bwMode="auto">
                <a:xfrm>
                  <a:off x="-515" y="1155"/>
                  <a:ext cx="5" cy="5"/>
                </a:xfrm>
                <a:prstGeom prst="line">
                  <a:avLst/>
                </a:prstGeom>
                <a:noFill/>
                <a:ln w="12700">
                  <a:solidFill>
                    <a:srgbClr val="FF0000"/>
                  </a:solidFill>
                  <a:round/>
                  <a:headEnd/>
                  <a:tailEnd/>
                </a:ln>
              </p:spPr>
              <p:txBody>
                <a:bodyPr/>
                <a:lstStyle/>
                <a:p>
                  <a:endParaRPr lang="en-US"/>
                </a:p>
              </p:txBody>
            </p:sp>
            <p:sp>
              <p:nvSpPr>
                <p:cNvPr id="4000" name="Line 189457"/>
                <p:cNvSpPr>
                  <a:spLocks noChangeAspect="1" noChangeShapeType="1"/>
                </p:cNvSpPr>
                <p:nvPr/>
              </p:nvSpPr>
              <p:spPr bwMode="auto">
                <a:xfrm flipV="1">
                  <a:off x="-515" y="1592"/>
                  <a:ext cx="5" cy="6"/>
                </a:xfrm>
                <a:prstGeom prst="line">
                  <a:avLst/>
                </a:prstGeom>
                <a:noFill/>
                <a:ln w="12700">
                  <a:solidFill>
                    <a:srgbClr val="FF0000"/>
                  </a:solidFill>
                  <a:round/>
                  <a:headEnd/>
                  <a:tailEnd/>
                </a:ln>
              </p:spPr>
              <p:txBody>
                <a:bodyPr/>
                <a:lstStyle/>
                <a:p>
                  <a:endParaRPr lang="en-US"/>
                </a:p>
              </p:txBody>
            </p:sp>
            <p:sp>
              <p:nvSpPr>
                <p:cNvPr id="4001" name="Line 189458"/>
                <p:cNvSpPr>
                  <a:spLocks noChangeAspect="1" noChangeShapeType="1"/>
                </p:cNvSpPr>
                <p:nvPr/>
              </p:nvSpPr>
              <p:spPr bwMode="auto">
                <a:xfrm>
                  <a:off x="-515" y="1301"/>
                  <a:ext cx="5" cy="1"/>
                </a:xfrm>
                <a:prstGeom prst="line">
                  <a:avLst/>
                </a:prstGeom>
                <a:noFill/>
                <a:ln w="12700">
                  <a:solidFill>
                    <a:srgbClr val="FF0000"/>
                  </a:solidFill>
                  <a:round/>
                  <a:headEnd/>
                  <a:tailEnd/>
                </a:ln>
              </p:spPr>
              <p:txBody>
                <a:bodyPr/>
                <a:lstStyle/>
                <a:p>
                  <a:endParaRPr lang="en-US"/>
                </a:p>
              </p:txBody>
            </p:sp>
            <p:sp>
              <p:nvSpPr>
                <p:cNvPr id="4002" name="Line 189459"/>
                <p:cNvSpPr>
                  <a:spLocks noChangeAspect="1" noChangeShapeType="1"/>
                </p:cNvSpPr>
                <p:nvPr/>
              </p:nvSpPr>
              <p:spPr bwMode="auto">
                <a:xfrm>
                  <a:off x="-515" y="1558"/>
                  <a:ext cx="5" cy="1"/>
                </a:xfrm>
                <a:prstGeom prst="line">
                  <a:avLst/>
                </a:prstGeom>
                <a:noFill/>
                <a:ln w="12700">
                  <a:solidFill>
                    <a:srgbClr val="FF0000"/>
                  </a:solidFill>
                  <a:round/>
                  <a:headEnd/>
                  <a:tailEnd/>
                </a:ln>
              </p:spPr>
              <p:txBody>
                <a:bodyPr/>
                <a:lstStyle/>
                <a:p>
                  <a:endParaRPr lang="en-US"/>
                </a:p>
              </p:txBody>
            </p:sp>
            <p:sp>
              <p:nvSpPr>
                <p:cNvPr id="4003" name="Line 189460"/>
                <p:cNvSpPr>
                  <a:spLocks noChangeAspect="1" noChangeShapeType="1"/>
                </p:cNvSpPr>
                <p:nvPr/>
              </p:nvSpPr>
              <p:spPr bwMode="auto">
                <a:xfrm>
                  <a:off x="-515" y="1952"/>
                  <a:ext cx="5" cy="1"/>
                </a:xfrm>
                <a:prstGeom prst="line">
                  <a:avLst/>
                </a:prstGeom>
                <a:noFill/>
                <a:ln w="12700">
                  <a:solidFill>
                    <a:srgbClr val="FF0000"/>
                  </a:solidFill>
                  <a:round/>
                  <a:headEnd/>
                  <a:tailEnd/>
                </a:ln>
              </p:spPr>
              <p:txBody>
                <a:bodyPr/>
                <a:lstStyle/>
                <a:p>
                  <a:endParaRPr lang="en-US"/>
                </a:p>
              </p:txBody>
            </p:sp>
            <p:sp>
              <p:nvSpPr>
                <p:cNvPr id="4004" name="Line 189461"/>
                <p:cNvSpPr>
                  <a:spLocks noChangeAspect="1" noChangeShapeType="1"/>
                </p:cNvSpPr>
                <p:nvPr/>
              </p:nvSpPr>
              <p:spPr bwMode="auto">
                <a:xfrm>
                  <a:off x="-520" y="1054"/>
                  <a:ext cx="5" cy="1"/>
                </a:xfrm>
                <a:prstGeom prst="line">
                  <a:avLst/>
                </a:prstGeom>
                <a:noFill/>
                <a:ln w="12700">
                  <a:solidFill>
                    <a:srgbClr val="FF0000"/>
                  </a:solidFill>
                  <a:round/>
                  <a:headEnd/>
                  <a:tailEnd/>
                </a:ln>
              </p:spPr>
              <p:txBody>
                <a:bodyPr/>
                <a:lstStyle/>
                <a:p>
                  <a:endParaRPr lang="en-US"/>
                </a:p>
              </p:txBody>
            </p:sp>
            <p:sp>
              <p:nvSpPr>
                <p:cNvPr id="4005" name="Line 189462"/>
                <p:cNvSpPr>
                  <a:spLocks noChangeAspect="1" noChangeShapeType="1"/>
                </p:cNvSpPr>
                <p:nvPr/>
              </p:nvSpPr>
              <p:spPr bwMode="auto">
                <a:xfrm flipV="1">
                  <a:off x="-520" y="1683"/>
                  <a:ext cx="5" cy="5"/>
                </a:xfrm>
                <a:prstGeom prst="line">
                  <a:avLst/>
                </a:prstGeom>
                <a:noFill/>
                <a:ln w="12700">
                  <a:solidFill>
                    <a:srgbClr val="FF0000"/>
                  </a:solidFill>
                  <a:round/>
                  <a:headEnd/>
                  <a:tailEnd/>
                </a:ln>
              </p:spPr>
              <p:txBody>
                <a:bodyPr/>
                <a:lstStyle/>
                <a:p>
                  <a:endParaRPr lang="en-US"/>
                </a:p>
              </p:txBody>
            </p:sp>
            <p:sp>
              <p:nvSpPr>
                <p:cNvPr id="4006" name="Line 189463"/>
                <p:cNvSpPr>
                  <a:spLocks noChangeAspect="1" noChangeShapeType="1"/>
                </p:cNvSpPr>
                <p:nvPr/>
              </p:nvSpPr>
              <p:spPr bwMode="auto">
                <a:xfrm>
                  <a:off x="-520" y="1739"/>
                  <a:ext cx="5" cy="1"/>
                </a:xfrm>
                <a:prstGeom prst="line">
                  <a:avLst/>
                </a:prstGeom>
                <a:noFill/>
                <a:ln w="12700">
                  <a:solidFill>
                    <a:srgbClr val="FF0000"/>
                  </a:solidFill>
                  <a:round/>
                  <a:headEnd/>
                  <a:tailEnd/>
                </a:ln>
              </p:spPr>
              <p:txBody>
                <a:bodyPr/>
                <a:lstStyle/>
                <a:p>
                  <a:endParaRPr lang="en-US"/>
                </a:p>
              </p:txBody>
            </p:sp>
            <p:sp>
              <p:nvSpPr>
                <p:cNvPr id="4007" name="Line 189464"/>
                <p:cNvSpPr>
                  <a:spLocks noChangeAspect="1" noChangeShapeType="1"/>
                </p:cNvSpPr>
                <p:nvPr/>
              </p:nvSpPr>
              <p:spPr bwMode="auto">
                <a:xfrm>
                  <a:off x="-520" y="1110"/>
                  <a:ext cx="5" cy="6"/>
                </a:xfrm>
                <a:prstGeom prst="line">
                  <a:avLst/>
                </a:prstGeom>
                <a:noFill/>
                <a:ln w="12700">
                  <a:solidFill>
                    <a:srgbClr val="FF0000"/>
                  </a:solidFill>
                  <a:round/>
                  <a:headEnd/>
                  <a:tailEnd/>
                </a:ln>
              </p:spPr>
              <p:txBody>
                <a:bodyPr/>
                <a:lstStyle/>
                <a:p>
                  <a:endParaRPr lang="en-US"/>
                </a:p>
              </p:txBody>
            </p:sp>
            <p:sp>
              <p:nvSpPr>
                <p:cNvPr id="4008" name="Line 189465"/>
                <p:cNvSpPr>
                  <a:spLocks noChangeAspect="1" noChangeShapeType="1"/>
                </p:cNvSpPr>
                <p:nvPr/>
              </p:nvSpPr>
              <p:spPr bwMode="auto">
                <a:xfrm flipV="1">
                  <a:off x="-520" y="1940"/>
                  <a:ext cx="5" cy="6"/>
                </a:xfrm>
                <a:prstGeom prst="line">
                  <a:avLst/>
                </a:prstGeom>
                <a:noFill/>
                <a:ln w="12700">
                  <a:solidFill>
                    <a:srgbClr val="FF0000"/>
                  </a:solidFill>
                  <a:round/>
                  <a:headEnd/>
                  <a:tailEnd/>
                </a:ln>
              </p:spPr>
              <p:txBody>
                <a:bodyPr/>
                <a:lstStyle/>
                <a:p>
                  <a:endParaRPr lang="en-US"/>
                </a:p>
              </p:txBody>
            </p:sp>
            <p:sp>
              <p:nvSpPr>
                <p:cNvPr id="4009" name="Line 189466"/>
                <p:cNvSpPr>
                  <a:spLocks noChangeAspect="1" noChangeShapeType="1"/>
                </p:cNvSpPr>
                <p:nvPr/>
              </p:nvSpPr>
              <p:spPr bwMode="auto">
                <a:xfrm>
                  <a:off x="-520" y="1301"/>
                  <a:ext cx="5" cy="1"/>
                </a:xfrm>
                <a:prstGeom prst="line">
                  <a:avLst/>
                </a:prstGeom>
                <a:noFill/>
                <a:ln w="12700">
                  <a:solidFill>
                    <a:srgbClr val="FF0000"/>
                  </a:solidFill>
                  <a:round/>
                  <a:headEnd/>
                  <a:tailEnd/>
                </a:ln>
              </p:spPr>
              <p:txBody>
                <a:bodyPr/>
                <a:lstStyle/>
                <a:p>
                  <a:endParaRPr lang="en-US"/>
                </a:p>
              </p:txBody>
            </p:sp>
            <p:sp>
              <p:nvSpPr>
                <p:cNvPr id="4010" name="Line 189467"/>
                <p:cNvSpPr>
                  <a:spLocks noChangeAspect="1" noChangeShapeType="1"/>
                </p:cNvSpPr>
                <p:nvPr/>
              </p:nvSpPr>
              <p:spPr bwMode="auto">
                <a:xfrm>
                  <a:off x="-520" y="1952"/>
                  <a:ext cx="5" cy="1"/>
                </a:xfrm>
                <a:prstGeom prst="line">
                  <a:avLst/>
                </a:prstGeom>
                <a:noFill/>
                <a:ln w="12700">
                  <a:solidFill>
                    <a:srgbClr val="FF0000"/>
                  </a:solidFill>
                  <a:round/>
                  <a:headEnd/>
                  <a:tailEnd/>
                </a:ln>
              </p:spPr>
              <p:txBody>
                <a:bodyPr/>
                <a:lstStyle/>
                <a:p>
                  <a:endParaRPr lang="en-US"/>
                </a:p>
              </p:txBody>
            </p:sp>
            <p:sp>
              <p:nvSpPr>
                <p:cNvPr id="4011" name="Line 189468"/>
                <p:cNvSpPr>
                  <a:spLocks noChangeAspect="1" noChangeShapeType="1"/>
                </p:cNvSpPr>
                <p:nvPr/>
              </p:nvSpPr>
              <p:spPr bwMode="auto">
                <a:xfrm>
                  <a:off x="-520" y="1155"/>
                  <a:ext cx="5" cy="1"/>
                </a:xfrm>
                <a:prstGeom prst="line">
                  <a:avLst/>
                </a:prstGeom>
                <a:noFill/>
                <a:ln w="12700">
                  <a:solidFill>
                    <a:srgbClr val="FF0000"/>
                  </a:solidFill>
                  <a:round/>
                  <a:headEnd/>
                  <a:tailEnd/>
                </a:ln>
              </p:spPr>
              <p:txBody>
                <a:bodyPr/>
                <a:lstStyle/>
                <a:p>
                  <a:endParaRPr lang="en-US"/>
                </a:p>
              </p:txBody>
            </p:sp>
            <p:sp>
              <p:nvSpPr>
                <p:cNvPr id="4012" name="Line 189469"/>
                <p:cNvSpPr>
                  <a:spLocks noChangeAspect="1" noChangeShapeType="1"/>
                </p:cNvSpPr>
                <p:nvPr/>
              </p:nvSpPr>
              <p:spPr bwMode="auto">
                <a:xfrm>
                  <a:off x="-520" y="1558"/>
                  <a:ext cx="5" cy="1"/>
                </a:xfrm>
                <a:prstGeom prst="line">
                  <a:avLst/>
                </a:prstGeom>
                <a:noFill/>
                <a:ln w="12700">
                  <a:solidFill>
                    <a:srgbClr val="FF0000"/>
                  </a:solidFill>
                  <a:round/>
                  <a:headEnd/>
                  <a:tailEnd/>
                </a:ln>
              </p:spPr>
              <p:txBody>
                <a:bodyPr/>
                <a:lstStyle/>
                <a:p>
                  <a:endParaRPr lang="en-US"/>
                </a:p>
              </p:txBody>
            </p:sp>
            <p:sp>
              <p:nvSpPr>
                <p:cNvPr id="4013" name="Line 189470"/>
                <p:cNvSpPr>
                  <a:spLocks noChangeAspect="1" noChangeShapeType="1"/>
                </p:cNvSpPr>
                <p:nvPr/>
              </p:nvSpPr>
              <p:spPr bwMode="auto">
                <a:xfrm>
                  <a:off x="-520" y="1598"/>
                  <a:ext cx="5" cy="1"/>
                </a:xfrm>
                <a:prstGeom prst="line">
                  <a:avLst/>
                </a:prstGeom>
                <a:noFill/>
                <a:ln w="12700">
                  <a:solidFill>
                    <a:srgbClr val="FF0000"/>
                  </a:solidFill>
                  <a:round/>
                  <a:headEnd/>
                  <a:tailEnd/>
                </a:ln>
              </p:spPr>
              <p:txBody>
                <a:bodyPr/>
                <a:lstStyle/>
                <a:p>
                  <a:endParaRPr lang="en-US"/>
                </a:p>
              </p:txBody>
            </p:sp>
            <p:sp>
              <p:nvSpPr>
                <p:cNvPr id="4014" name="Line 189471"/>
                <p:cNvSpPr>
                  <a:spLocks noChangeAspect="1" noChangeShapeType="1"/>
                </p:cNvSpPr>
                <p:nvPr/>
              </p:nvSpPr>
              <p:spPr bwMode="auto">
                <a:xfrm flipV="1">
                  <a:off x="-520" y="1901"/>
                  <a:ext cx="5" cy="5"/>
                </a:xfrm>
                <a:prstGeom prst="line">
                  <a:avLst/>
                </a:prstGeom>
                <a:noFill/>
                <a:ln w="12700">
                  <a:solidFill>
                    <a:srgbClr val="FF0000"/>
                  </a:solidFill>
                  <a:round/>
                  <a:headEnd/>
                  <a:tailEnd/>
                </a:ln>
              </p:spPr>
              <p:txBody>
                <a:bodyPr/>
                <a:lstStyle/>
                <a:p>
                  <a:endParaRPr lang="en-US"/>
                </a:p>
              </p:txBody>
            </p:sp>
            <p:sp>
              <p:nvSpPr>
                <p:cNvPr id="4015" name="Line 189472"/>
                <p:cNvSpPr>
                  <a:spLocks noChangeAspect="1" noChangeShapeType="1"/>
                </p:cNvSpPr>
                <p:nvPr/>
              </p:nvSpPr>
              <p:spPr bwMode="auto">
                <a:xfrm>
                  <a:off x="-520" y="1049"/>
                  <a:ext cx="1" cy="5"/>
                </a:xfrm>
                <a:prstGeom prst="line">
                  <a:avLst/>
                </a:prstGeom>
                <a:noFill/>
                <a:ln w="12700">
                  <a:solidFill>
                    <a:srgbClr val="FF0000"/>
                  </a:solidFill>
                  <a:round/>
                  <a:headEnd/>
                  <a:tailEnd/>
                </a:ln>
              </p:spPr>
              <p:txBody>
                <a:bodyPr/>
                <a:lstStyle/>
                <a:p>
                  <a:endParaRPr lang="en-US"/>
                </a:p>
              </p:txBody>
            </p:sp>
            <p:sp>
              <p:nvSpPr>
                <p:cNvPr id="4016" name="Line 189473"/>
                <p:cNvSpPr>
                  <a:spLocks noChangeAspect="1" noChangeShapeType="1"/>
                </p:cNvSpPr>
                <p:nvPr/>
              </p:nvSpPr>
              <p:spPr bwMode="auto">
                <a:xfrm>
                  <a:off x="-526" y="1105"/>
                  <a:ext cx="6" cy="5"/>
                </a:xfrm>
                <a:prstGeom prst="line">
                  <a:avLst/>
                </a:prstGeom>
                <a:noFill/>
                <a:ln w="12700">
                  <a:solidFill>
                    <a:srgbClr val="FF0000"/>
                  </a:solidFill>
                  <a:round/>
                  <a:headEnd/>
                  <a:tailEnd/>
                </a:ln>
              </p:spPr>
              <p:txBody>
                <a:bodyPr/>
                <a:lstStyle/>
                <a:p>
                  <a:endParaRPr lang="en-US"/>
                </a:p>
              </p:txBody>
            </p:sp>
            <p:sp>
              <p:nvSpPr>
                <p:cNvPr id="4017" name="Line 189474"/>
                <p:cNvSpPr>
                  <a:spLocks noChangeAspect="1" noChangeShapeType="1"/>
                </p:cNvSpPr>
                <p:nvPr/>
              </p:nvSpPr>
              <p:spPr bwMode="auto">
                <a:xfrm>
                  <a:off x="-526" y="1946"/>
                  <a:ext cx="6" cy="1"/>
                </a:xfrm>
                <a:prstGeom prst="line">
                  <a:avLst/>
                </a:prstGeom>
                <a:noFill/>
                <a:ln w="12700">
                  <a:solidFill>
                    <a:srgbClr val="FF0000"/>
                  </a:solidFill>
                  <a:round/>
                  <a:headEnd/>
                  <a:tailEnd/>
                </a:ln>
              </p:spPr>
              <p:txBody>
                <a:bodyPr/>
                <a:lstStyle/>
                <a:p>
                  <a:endParaRPr lang="en-US"/>
                </a:p>
              </p:txBody>
            </p:sp>
            <p:sp>
              <p:nvSpPr>
                <p:cNvPr id="4018" name="Line 189475"/>
                <p:cNvSpPr>
                  <a:spLocks noChangeAspect="1" noChangeShapeType="1"/>
                </p:cNvSpPr>
                <p:nvPr/>
              </p:nvSpPr>
              <p:spPr bwMode="auto">
                <a:xfrm flipV="1">
                  <a:off x="-526" y="1952"/>
                  <a:ext cx="6" cy="5"/>
                </a:xfrm>
                <a:prstGeom prst="line">
                  <a:avLst/>
                </a:prstGeom>
                <a:noFill/>
                <a:ln w="12700">
                  <a:solidFill>
                    <a:srgbClr val="FF0000"/>
                  </a:solidFill>
                  <a:round/>
                  <a:headEnd/>
                  <a:tailEnd/>
                </a:ln>
              </p:spPr>
              <p:txBody>
                <a:bodyPr/>
                <a:lstStyle/>
                <a:p>
                  <a:endParaRPr lang="en-US"/>
                </a:p>
              </p:txBody>
            </p:sp>
            <p:sp>
              <p:nvSpPr>
                <p:cNvPr id="4019" name="Line 189476"/>
                <p:cNvSpPr>
                  <a:spLocks noChangeAspect="1" noChangeShapeType="1"/>
                </p:cNvSpPr>
                <p:nvPr/>
              </p:nvSpPr>
              <p:spPr bwMode="auto">
                <a:xfrm>
                  <a:off x="-526" y="1049"/>
                  <a:ext cx="6" cy="1"/>
                </a:xfrm>
                <a:prstGeom prst="line">
                  <a:avLst/>
                </a:prstGeom>
                <a:noFill/>
                <a:ln w="12700">
                  <a:solidFill>
                    <a:srgbClr val="FF0000"/>
                  </a:solidFill>
                  <a:round/>
                  <a:headEnd/>
                  <a:tailEnd/>
                </a:ln>
              </p:spPr>
              <p:txBody>
                <a:bodyPr/>
                <a:lstStyle/>
                <a:p>
                  <a:endParaRPr lang="en-US"/>
                </a:p>
              </p:txBody>
            </p:sp>
            <p:sp>
              <p:nvSpPr>
                <p:cNvPr id="4020" name="Line 189477"/>
                <p:cNvSpPr>
                  <a:spLocks noChangeAspect="1" noChangeShapeType="1"/>
                </p:cNvSpPr>
                <p:nvPr/>
              </p:nvSpPr>
              <p:spPr bwMode="auto">
                <a:xfrm flipV="1">
                  <a:off x="-526" y="1688"/>
                  <a:ext cx="6" cy="5"/>
                </a:xfrm>
                <a:prstGeom prst="line">
                  <a:avLst/>
                </a:prstGeom>
                <a:noFill/>
                <a:ln w="12700">
                  <a:solidFill>
                    <a:srgbClr val="FF0000"/>
                  </a:solidFill>
                  <a:round/>
                  <a:headEnd/>
                  <a:tailEnd/>
                </a:ln>
              </p:spPr>
              <p:txBody>
                <a:bodyPr/>
                <a:lstStyle/>
                <a:p>
                  <a:endParaRPr lang="en-US"/>
                </a:p>
              </p:txBody>
            </p:sp>
            <p:sp>
              <p:nvSpPr>
                <p:cNvPr id="4021" name="Line 189478"/>
                <p:cNvSpPr>
                  <a:spLocks noChangeAspect="1" noChangeShapeType="1"/>
                </p:cNvSpPr>
                <p:nvPr/>
              </p:nvSpPr>
              <p:spPr bwMode="auto">
                <a:xfrm>
                  <a:off x="-526" y="1295"/>
                  <a:ext cx="6" cy="6"/>
                </a:xfrm>
                <a:prstGeom prst="line">
                  <a:avLst/>
                </a:prstGeom>
                <a:noFill/>
                <a:ln w="12700">
                  <a:solidFill>
                    <a:srgbClr val="FF0000"/>
                  </a:solidFill>
                  <a:round/>
                  <a:headEnd/>
                  <a:tailEnd/>
                </a:ln>
              </p:spPr>
              <p:txBody>
                <a:bodyPr/>
                <a:lstStyle/>
                <a:p>
                  <a:endParaRPr lang="en-US"/>
                </a:p>
              </p:txBody>
            </p:sp>
            <p:sp>
              <p:nvSpPr>
                <p:cNvPr id="4022" name="Line 189479"/>
                <p:cNvSpPr>
                  <a:spLocks noChangeAspect="1" noChangeShapeType="1"/>
                </p:cNvSpPr>
                <p:nvPr/>
              </p:nvSpPr>
              <p:spPr bwMode="auto">
                <a:xfrm>
                  <a:off x="-526" y="1598"/>
                  <a:ext cx="6" cy="1"/>
                </a:xfrm>
                <a:prstGeom prst="line">
                  <a:avLst/>
                </a:prstGeom>
                <a:noFill/>
                <a:ln w="12700">
                  <a:solidFill>
                    <a:srgbClr val="FF0000"/>
                  </a:solidFill>
                  <a:round/>
                  <a:headEnd/>
                  <a:tailEnd/>
                </a:ln>
              </p:spPr>
              <p:txBody>
                <a:bodyPr/>
                <a:lstStyle/>
                <a:p>
                  <a:endParaRPr lang="en-US"/>
                </a:p>
              </p:txBody>
            </p:sp>
            <p:sp>
              <p:nvSpPr>
                <p:cNvPr id="4023" name="Line 189480"/>
                <p:cNvSpPr>
                  <a:spLocks noChangeAspect="1" noChangeShapeType="1"/>
                </p:cNvSpPr>
                <p:nvPr/>
              </p:nvSpPr>
              <p:spPr bwMode="auto">
                <a:xfrm>
                  <a:off x="-526" y="1739"/>
                  <a:ext cx="6" cy="1"/>
                </a:xfrm>
                <a:prstGeom prst="line">
                  <a:avLst/>
                </a:prstGeom>
                <a:noFill/>
                <a:ln w="12700">
                  <a:solidFill>
                    <a:srgbClr val="FF0000"/>
                  </a:solidFill>
                  <a:round/>
                  <a:headEnd/>
                  <a:tailEnd/>
                </a:ln>
              </p:spPr>
              <p:txBody>
                <a:bodyPr/>
                <a:lstStyle/>
                <a:p>
                  <a:endParaRPr lang="en-US"/>
                </a:p>
              </p:txBody>
            </p:sp>
            <p:sp>
              <p:nvSpPr>
                <p:cNvPr id="4024" name="Line 189481"/>
                <p:cNvSpPr>
                  <a:spLocks noChangeAspect="1" noChangeShapeType="1"/>
                </p:cNvSpPr>
                <p:nvPr/>
              </p:nvSpPr>
              <p:spPr bwMode="auto">
                <a:xfrm>
                  <a:off x="-526" y="1554"/>
                  <a:ext cx="6" cy="4"/>
                </a:xfrm>
                <a:prstGeom prst="line">
                  <a:avLst/>
                </a:prstGeom>
                <a:noFill/>
                <a:ln w="12700">
                  <a:solidFill>
                    <a:srgbClr val="FF0000"/>
                  </a:solidFill>
                  <a:round/>
                  <a:headEnd/>
                  <a:tailEnd/>
                </a:ln>
              </p:spPr>
              <p:txBody>
                <a:bodyPr/>
                <a:lstStyle/>
                <a:p>
                  <a:endParaRPr lang="en-US"/>
                </a:p>
              </p:txBody>
            </p:sp>
            <p:sp>
              <p:nvSpPr>
                <p:cNvPr id="4025" name="Line 189482"/>
                <p:cNvSpPr>
                  <a:spLocks noChangeAspect="1" noChangeShapeType="1"/>
                </p:cNvSpPr>
                <p:nvPr/>
              </p:nvSpPr>
              <p:spPr bwMode="auto">
                <a:xfrm>
                  <a:off x="-526" y="1906"/>
                  <a:ext cx="6" cy="1"/>
                </a:xfrm>
                <a:prstGeom prst="line">
                  <a:avLst/>
                </a:prstGeom>
                <a:noFill/>
                <a:ln w="12700">
                  <a:solidFill>
                    <a:srgbClr val="FF0000"/>
                  </a:solidFill>
                  <a:round/>
                  <a:headEnd/>
                  <a:tailEnd/>
                </a:ln>
              </p:spPr>
              <p:txBody>
                <a:bodyPr/>
                <a:lstStyle/>
                <a:p>
                  <a:endParaRPr lang="en-US"/>
                </a:p>
              </p:txBody>
            </p:sp>
            <p:sp>
              <p:nvSpPr>
                <p:cNvPr id="4026" name="Line 189483"/>
                <p:cNvSpPr>
                  <a:spLocks noChangeAspect="1" noChangeShapeType="1"/>
                </p:cNvSpPr>
                <p:nvPr/>
              </p:nvSpPr>
              <p:spPr bwMode="auto">
                <a:xfrm>
                  <a:off x="-526" y="1149"/>
                  <a:ext cx="6" cy="6"/>
                </a:xfrm>
                <a:prstGeom prst="line">
                  <a:avLst/>
                </a:prstGeom>
                <a:noFill/>
                <a:ln w="12700">
                  <a:solidFill>
                    <a:srgbClr val="FF0000"/>
                  </a:solidFill>
                  <a:round/>
                  <a:headEnd/>
                  <a:tailEnd/>
                </a:ln>
              </p:spPr>
              <p:txBody>
                <a:bodyPr/>
                <a:lstStyle/>
                <a:p>
                  <a:endParaRPr lang="en-US"/>
                </a:p>
              </p:txBody>
            </p:sp>
            <p:sp>
              <p:nvSpPr>
                <p:cNvPr id="4027" name="Line 189484"/>
                <p:cNvSpPr>
                  <a:spLocks noChangeAspect="1" noChangeShapeType="1"/>
                </p:cNvSpPr>
                <p:nvPr/>
              </p:nvSpPr>
              <p:spPr bwMode="auto">
                <a:xfrm>
                  <a:off x="-526" y="1043"/>
                  <a:ext cx="1" cy="6"/>
                </a:xfrm>
                <a:prstGeom prst="line">
                  <a:avLst/>
                </a:prstGeom>
                <a:noFill/>
                <a:ln w="12700">
                  <a:solidFill>
                    <a:srgbClr val="FF0000"/>
                  </a:solidFill>
                  <a:round/>
                  <a:headEnd/>
                  <a:tailEnd/>
                </a:ln>
              </p:spPr>
              <p:txBody>
                <a:bodyPr/>
                <a:lstStyle/>
                <a:p>
                  <a:endParaRPr lang="en-US"/>
                </a:p>
              </p:txBody>
            </p:sp>
            <p:sp>
              <p:nvSpPr>
                <p:cNvPr id="4028" name="Line 189485"/>
                <p:cNvSpPr>
                  <a:spLocks noChangeAspect="1" noChangeShapeType="1"/>
                </p:cNvSpPr>
                <p:nvPr/>
              </p:nvSpPr>
              <p:spPr bwMode="auto">
                <a:xfrm>
                  <a:off x="-532" y="1693"/>
                  <a:ext cx="6" cy="1"/>
                </a:xfrm>
                <a:prstGeom prst="line">
                  <a:avLst/>
                </a:prstGeom>
                <a:noFill/>
                <a:ln w="12700">
                  <a:solidFill>
                    <a:srgbClr val="FF0000"/>
                  </a:solidFill>
                  <a:round/>
                  <a:headEnd/>
                  <a:tailEnd/>
                </a:ln>
              </p:spPr>
              <p:txBody>
                <a:bodyPr/>
                <a:lstStyle/>
                <a:p>
                  <a:endParaRPr lang="en-US"/>
                </a:p>
              </p:txBody>
            </p:sp>
            <p:sp>
              <p:nvSpPr>
                <p:cNvPr id="4029" name="Line 189486"/>
                <p:cNvSpPr>
                  <a:spLocks noChangeAspect="1" noChangeShapeType="1"/>
                </p:cNvSpPr>
                <p:nvPr/>
              </p:nvSpPr>
              <p:spPr bwMode="auto">
                <a:xfrm>
                  <a:off x="-532" y="1099"/>
                  <a:ext cx="6" cy="6"/>
                </a:xfrm>
                <a:prstGeom prst="line">
                  <a:avLst/>
                </a:prstGeom>
                <a:noFill/>
                <a:ln w="12700">
                  <a:solidFill>
                    <a:srgbClr val="FF0000"/>
                  </a:solidFill>
                  <a:round/>
                  <a:headEnd/>
                  <a:tailEnd/>
                </a:ln>
              </p:spPr>
              <p:txBody>
                <a:bodyPr/>
                <a:lstStyle/>
                <a:p>
                  <a:endParaRPr lang="en-US"/>
                </a:p>
              </p:txBody>
            </p:sp>
            <p:sp>
              <p:nvSpPr>
                <p:cNvPr id="4030" name="Line 189487"/>
                <p:cNvSpPr>
                  <a:spLocks noChangeAspect="1" noChangeShapeType="1"/>
                </p:cNvSpPr>
                <p:nvPr/>
              </p:nvSpPr>
              <p:spPr bwMode="auto">
                <a:xfrm>
                  <a:off x="-532" y="1957"/>
                  <a:ext cx="6" cy="1"/>
                </a:xfrm>
                <a:prstGeom prst="line">
                  <a:avLst/>
                </a:prstGeom>
                <a:noFill/>
                <a:ln w="12700">
                  <a:solidFill>
                    <a:srgbClr val="FF0000"/>
                  </a:solidFill>
                  <a:round/>
                  <a:headEnd/>
                  <a:tailEnd/>
                </a:ln>
              </p:spPr>
              <p:txBody>
                <a:bodyPr/>
                <a:lstStyle/>
                <a:p>
                  <a:endParaRPr lang="en-US"/>
                </a:p>
              </p:txBody>
            </p:sp>
            <p:sp>
              <p:nvSpPr>
                <p:cNvPr id="4031" name="Line 189488"/>
                <p:cNvSpPr>
                  <a:spLocks noChangeAspect="1" noChangeShapeType="1"/>
                </p:cNvSpPr>
                <p:nvPr/>
              </p:nvSpPr>
              <p:spPr bwMode="auto">
                <a:xfrm>
                  <a:off x="-532" y="1043"/>
                  <a:ext cx="6" cy="1"/>
                </a:xfrm>
                <a:prstGeom prst="line">
                  <a:avLst/>
                </a:prstGeom>
                <a:noFill/>
                <a:ln w="12700">
                  <a:solidFill>
                    <a:srgbClr val="FF0000"/>
                  </a:solidFill>
                  <a:round/>
                  <a:headEnd/>
                  <a:tailEnd/>
                </a:ln>
              </p:spPr>
              <p:txBody>
                <a:bodyPr/>
                <a:lstStyle/>
                <a:p>
                  <a:endParaRPr lang="en-US"/>
                </a:p>
              </p:txBody>
            </p:sp>
            <p:sp>
              <p:nvSpPr>
                <p:cNvPr id="4032" name="Line 189489"/>
                <p:cNvSpPr>
                  <a:spLocks noChangeAspect="1" noChangeShapeType="1"/>
                </p:cNvSpPr>
                <p:nvPr/>
              </p:nvSpPr>
              <p:spPr bwMode="auto">
                <a:xfrm>
                  <a:off x="-532" y="1554"/>
                  <a:ext cx="6" cy="1"/>
                </a:xfrm>
                <a:prstGeom prst="line">
                  <a:avLst/>
                </a:prstGeom>
                <a:noFill/>
                <a:ln w="12700">
                  <a:solidFill>
                    <a:srgbClr val="FF0000"/>
                  </a:solidFill>
                  <a:round/>
                  <a:headEnd/>
                  <a:tailEnd/>
                </a:ln>
              </p:spPr>
              <p:txBody>
                <a:bodyPr/>
                <a:lstStyle/>
                <a:p>
                  <a:endParaRPr lang="en-US"/>
                </a:p>
              </p:txBody>
            </p:sp>
            <p:sp>
              <p:nvSpPr>
                <p:cNvPr id="4033" name="Line 189490"/>
                <p:cNvSpPr>
                  <a:spLocks noChangeAspect="1" noChangeShapeType="1"/>
                </p:cNvSpPr>
                <p:nvPr/>
              </p:nvSpPr>
              <p:spPr bwMode="auto">
                <a:xfrm>
                  <a:off x="-532" y="1037"/>
                  <a:ext cx="1" cy="6"/>
                </a:xfrm>
                <a:prstGeom prst="line">
                  <a:avLst/>
                </a:prstGeom>
                <a:noFill/>
                <a:ln w="12700">
                  <a:solidFill>
                    <a:srgbClr val="FF0000"/>
                  </a:solidFill>
                  <a:round/>
                  <a:headEnd/>
                  <a:tailEnd/>
                </a:ln>
              </p:spPr>
              <p:txBody>
                <a:bodyPr/>
                <a:lstStyle/>
                <a:p>
                  <a:endParaRPr lang="en-US"/>
                </a:p>
              </p:txBody>
            </p:sp>
            <p:sp>
              <p:nvSpPr>
                <p:cNvPr id="4034" name="Line 189491"/>
                <p:cNvSpPr>
                  <a:spLocks noChangeAspect="1" noChangeShapeType="1"/>
                </p:cNvSpPr>
                <p:nvPr/>
              </p:nvSpPr>
              <p:spPr bwMode="auto">
                <a:xfrm>
                  <a:off x="-532" y="1598"/>
                  <a:ext cx="6" cy="1"/>
                </a:xfrm>
                <a:prstGeom prst="line">
                  <a:avLst/>
                </a:prstGeom>
                <a:noFill/>
                <a:ln w="12700">
                  <a:solidFill>
                    <a:srgbClr val="FF0000"/>
                  </a:solidFill>
                  <a:round/>
                  <a:headEnd/>
                  <a:tailEnd/>
                </a:ln>
              </p:spPr>
              <p:txBody>
                <a:bodyPr/>
                <a:lstStyle/>
                <a:p>
                  <a:endParaRPr lang="en-US"/>
                </a:p>
              </p:txBody>
            </p:sp>
            <p:sp>
              <p:nvSpPr>
                <p:cNvPr id="4035" name="Line 189492"/>
                <p:cNvSpPr>
                  <a:spLocks noChangeAspect="1" noChangeShapeType="1"/>
                </p:cNvSpPr>
                <p:nvPr/>
              </p:nvSpPr>
              <p:spPr bwMode="auto">
                <a:xfrm>
                  <a:off x="-532" y="1031"/>
                  <a:ext cx="1" cy="6"/>
                </a:xfrm>
                <a:prstGeom prst="line">
                  <a:avLst/>
                </a:prstGeom>
                <a:noFill/>
                <a:ln w="12700">
                  <a:solidFill>
                    <a:srgbClr val="FF0000"/>
                  </a:solidFill>
                  <a:round/>
                  <a:headEnd/>
                  <a:tailEnd/>
                </a:ln>
              </p:spPr>
              <p:txBody>
                <a:bodyPr/>
                <a:lstStyle/>
                <a:p>
                  <a:endParaRPr lang="en-US"/>
                </a:p>
              </p:txBody>
            </p:sp>
            <p:sp>
              <p:nvSpPr>
                <p:cNvPr id="4036" name="Line 189493"/>
                <p:cNvSpPr>
                  <a:spLocks noChangeAspect="1" noChangeShapeType="1"/>
                </p:cNvSpPr>
                <p:nvPr/>
              </p:nvSpPr>
              <p:spPr bwMode="auto">
                <a:xfrm>
                  <a:off x="-532" y="1906"/>
                  <a:ext cx="6" cy="1"/>
                </a:xfrm>
                <a:prstGeom prst="line">
                  <a:avLst/>
                </a:prstGeom>
                <a:noFill/>
                <a:ln w="12700">
                  <a:solidFill>
                    <a:srgbClr val="FF0000"/>
                  </a:solidFill>
                  <a:round/>
                  <a:headEnd/>
                  <a:tailEnd/>
                </a:ln>
              </p:spPr>
              <p:txBody>
                <a:bodyPr/>
                <a:lstStyle/>
                <a:p>
                  <a:endParaRPr lang="en-US"/>
                </a:p>
              </p:txBody>
            </p:sp>
            <p:sp>
              <p:nvSpPr>
                <p:cNvPr id="4037" name="Line 189494"/>
                <p:cNvSpPr>
                  <a:spLocks noChangeAspect="1" noChangeShapeType="1"/>
                </p:cNvSpPr>
                <p:nvPr/>
              </p:nvSpPr>
              <p:spPr bwMode="auto">
                <a:xfrm>
                  <a:off x="-532" y="1295"/>
                  <a:ext cx="6" cy="1"/>
                </a:xfrm>
                <a:prstGeom prst="line">
                  <a:avLst/>
                </a:prstGeom>
                <a:noFill/>
                <a:ln w="12700">
                  <a:solidFill>
                    <a:srgbClr val="FF0000"/>
                  </a:solidFill>
                  <a:round/>
                  <a:headEnd/>
                  <a:tailEnd/>
                </a:ln>
              </p:spPr>
              <p:txBody>
                <a:bodyPr/>
                <a:lstStyle/>
                <a:p>
                  <a:endParaRPr lang="en-US"/>
                </a:p>
              </p:txBody>
            </p:sp>
            <p:sp>
              <p:nvSpPr>
                <p:cNvPr id="4038" name="Line 189495"/>
                <p:cNvSpPr>
                  <a:spLocks noChangeAspect="1" noChangeShapeType="1"/>
                </p:cNvSpPr>
                <p:nvPr/>
              </p:nvSpPr>
              <p:spPr bwMode="auto">
                <a:xfrm>
                  <a:off x="-532" y="1149"/>
                  <a:ext cx="6" cy="1"/>
                </a:xfrm>
                <a:prstGeom prst="line">
                  <a:avLst/>
                </a:prstGeom>
                <a:noFill/>
                <a:ln w="12700">
                  <a:solidFill>
                    <a:srgbClr val="FF0000"/>
                  </a:solidFill>
                  <a:round/>
                  <a:headEnd/>
                  <a:tailEnd/>
                </a:ln>
              </p:spPr>
              <p:txBody>
                <a:bodyPr/>
                <a:lstStyle/>
                <a:p>
                  <a:endParaRPr lang="en-US"/>
                </a:p>
              </p:txBody>
            </p:sp>
            <p:sp>
              <p:nvSpPr>
                <p:cNvPr id="4039" name="Line 189496"/>
                <p:cNvSpPr>
                  <a:spLocks noChangeAspect="1" noChangeShapeType="1"/>
                </p:cNvSpPr>
                <p:nvPr/>
              </p:nvSpPr>
              <p:spPr bwMode="auto">
                <a:xfrm flipV="1">
                  <a:off x="-532" y="1693"/>
                  <a:ext cx="1" cy="6"/>
                </a:xfrm>
                <a:prstGeom prst="line">
                  <a:avLst/>
                </a:prstGeom>
                <a:noFill/>
                <a:ln w="12700">
                  <a:solidFill>
                    <a:srgbClr val="FF0000"/>
                  </a:solidFill>
                  <a:round/>
                  <a:headEnd/>
                  <a:tailEnd/>
                </a:ln>
              </p:spPr>
              <p:txBody>
                <a:bodyPr/>
                <a:lstStyle/>
                <a:p>
                  <a:endParaRPr lang="en-US"/>
                </a:p>
              </p:txBody>
            </p:sp>
            <p:sp>
              <p:nvSpPr>
                <p:cNvPr id="4040" name="Line 189497"/>
                <p:cNvSpPr>
                  <a:spLocks noChangeAspect="1" noChangeShapeType="1"/>
                </p:cNvSpPr>
                <p:nvPr/>
              </p:nvSpPr>
              <p:spPr bwMode="auto">
                <a:xfrm>
                  <a:off x="-532" y="1739"/>
                  <a:ext cx="6" cy="1"/>
                </a:xfrm>
                <a:prstGeom prst="line">
                  <a:avLst/>
                </a:prstGeom>
                <a:noFill/>
                <a:ln w="12700">
                  <a:solidFill>
                    <a:srgbClr val="FF0000"/>
                  </a:solidFill>
                  <a:round/>
                  <a:headEnd/>
                  <a:tailEnd/>
                </a:ln>
              </p:spPr>
              <p:txBody>
                <a:bodyPr/>
                <a:lstStyle/>
                <a:p>
                  <a:endParaRPr lang="en-US"/>
                </a:p>
              </p:txBody>
            </p:sp>
            <p:sp>
              <p:nvSpPr>
                <p:cNvPr id="4041" name="Line 189498"/>
                <p:cNvSpPr>
                  <a:spLocks noChangeAspect="1" noChangeShapeType="1"/>
                </p:cNvSpPr>
                <p:nvPr/>
              </p:nvSpPr>
              <p:spPr bwMode="auto">
                <a:xfrm>
                  <a:off x="-538" y="1031"/>
                  <a:ext cx="6" cy="1"/>
                </a:xfrm>
                <a:prstGeom prst="line">
                  <a:avLst/>
                </a:prstGeom>
                <a:noFill/>
                <a:ln w="12700">
                  <a:solidFill>
                    <a:srgbClr val="FF0000"/>
                  </a:solidFill>
                  <a:round/>
                  <a:headEnd/>
                  <a:tailEnd/>
                </a:ln>
              </p:spPr>
              <p:txBody>
                <a:bodyPr/>
                <a:lstStyle/>
                <a:p>
                  <a:endParaRPr lang="en-US"/>
                </a:p>
              </p:txBody>
            </p:sp>
            <p:sp>
              <p:nvSpPr>
                <p:cNvPr id="4042" name="Line 189499"/>
                <p:cNvSpPr>
                  <a:spLocks noChangeAspect="1" noChangeShapeType="1"/>
                </p:cNvSpPr>
                <p:nvPr/>
              </p:nvSpPr>
              <p:spPr bwMode="auto">
                <a:xfrm>
                  <a:off x="-538" y="1598"/>
                  <a:ext cx="6" cy="1"/>
                </a:xfrm>
                <a:prstGeom prst="line">
                  <a:avLst/>
                </a:prstGeom>
                <a:noFill/>
                <a:ln w="12700">
                  <a:solidFill>
                    <a:srgbClr val="FF0000"/>
                  </a:solidFill>
                  <a:round/>
                  <a:headEnd/>
                  <a:tailEnd/>
                </a:ln>
              </p:spPr>
              <p:txBody>
                <a:bodyPr/>
                <a:lstStyle/>
                <a:p>
                  <a:endParaRPr lang="en-US"/>
                </a:p>
              </p:txBody>
            </p:sp>
            <p:sp>
              <p:nvSpPr>
                <p:cNvPr id="4043" name="Line 189500"/>
                <p:cNvSpPr>
                  <a:spLocks noChangeAspect="1" noChangeShapeType="1"/>
                </p:cNvSpPr>
                <p:nvPr/>
              </p:nvSpPr>
              <p:spPr bwMode="auto">
                <a:xfrm flipV="1">
                  <a:off x="-538" y="1957"/>
                  <a:ext cx="6" cy="6"/>
                </a:xfrm>
                <a:prstGeom prst="line">
                  <a:avLst/>
                </a:prstGeom>
                <a:noFill/>
                <a:ln w="12700">
                  <a:solidFill>
                    <a:srgbClr val="FF0000"/>
                  </a:solidFill>
                  <a:round/>
                  <a:headEnd/>
                  <a:tailEnd/>
                </a:ln>
              </p:spPr>
              <p:txBody>
                <a:bodyPr/>
                <a:lstStyle/>
                <a:p>
                  <a:endParaRPr lang="en-US"/>
                </a:p>
              </p:txBody>
            </p:sp>
            <p:sp>
              <p:nvSpPr>
                <p:cNvPr id="4044" name="Line 189501"/>
                <p:cNvSpPr>
                  <a:spLocks noChangeAspect="1" noChangeShapeType="1"/>
                </p:cNvSpPr>
                <p:nvPr/>
              </p:nvSpPr>
              <p:spPr bwMode="auto">
                <a:xfrm>
                  <a:off x="-538" y="1093"/>
                  <a:ext cx="6" cy="6"/>
                </a:xfrm>
                <a:prstGeom prst="line">
                  <a:avLst/>
                </a:prstGeom>
                <a:noFill/>
                <a:ln w="12700">
                  <a:solidFill>
                    <a:srgbClr val="FF0000"/>
                  </a:solidFill>
                  <a:round/>
                  <a:headEnd/>
                  <a:tailEnd/>
                </a:ln>
              </p:spPr>
              <p:txBody>
                <a:bodyPr/>
                <a:lstStyle/>
                <a:p>
                  <a:endParaRPr lang="en-US"/>
                </a:p>
              </p:txBody>
            </p:sp>
            <p:sp>
              <p:nvSpPr>
                <p:cNvPr id="4045" name="Line 189502"/>
                <p:cNvSpPr>
                  <a:spLocks noChangeAspect="1" noChangeShapeType="1"/>
                </p:cNvSpPr>
                <p:nvPr/>
              </p:nvSpPr>
              <p:spPr bwMode="auto">
                <a:xfrm>
                  <a:off x="-538" y="1295"/>
                  <a:ext cx="6" cy="1"/>
                </a:xfrm>
                <a:prstGeom prst="line">
                  <a:avLst/>
                </a:prstGeom>
                <a:noFill/>
                <a:ln w="12700">
                  <a:solidFill>
                    <a:srgbClr val="FF0000"/>
                  </a:solidFill>
                  <a:round/>
                  <a:headEnd/>
                  <a:tailEnd/>
                </a:ln>
              </p:spPr>
              <p:txBody>
                <a:bodyPr/>
                <a:lstStyle/>
                <a:p>
                  <a:endParaRPr lang="en-US"/>
                </a:p>
              </p:txBody>
            </p:sp>
            <p:sp>
              <p:nvSpPr>
                <p:cNvPr id="4046" name="Line 189503"/>
                <p:cNvSpPr>
                  <a:spLocks noChangeAspect="1" noChangeShapeType="1"/>
                </p:cNvSpPr>
                <p:nvPr/>
              </p:nvSpPr>
              <p:spPr bwMode="auto">
                <a:xfrm>
                  <a:off x="-538" y="1554"/>
                  <a:ext cx="6" cy="1"/>
                </a:xfrm>
                <a:prstGeom prst="line">
                  <a:avLst/>
                </a:prstGeom>
                <a:noFill/>
                <a:ln w="12700">
                  <a:solidFill>
                    <a:srgbClr val="FF0000"/>
                  </a:solidFill>
                  <a:round/>
                  <a:headEnd/>
                  <a:tailEnd/>
                </a:ln>
              </p:spPr>
              <p:txBody>
                <a:bodyPr/>
                <a:lstStyle/>
                <a:p>
                  <a:endParaRPr lang="en-US"/>
                </a:p>
              </p:txBody>
            </p:sp>
            <p:sp>
              <p:nvSpPr>
                <p:cNvPr id="4047" name="Line 189504"/>
                <p:cNvSpPr>
                  <a:spLocks noChangeAspect="1" noChangeShapeType="1"/>
                </p:cNvSpPr>
                <p:nvPr/>
              </p:nvSpPr>
              <p:spPr bwMode="auto">
                <a:xfrm>
                  <a:off x="-538" y="1026"/>
                  <a:ext cx="1" cy="5"/>
                </a:xfrm>
                <a:prstGeom prst="line">
                  <a:avLst/>
                </a:prstGeom>
                <a:noFill/>
                <a:ln w="12700">
                  <a:solidFill>
                    <a:srgbClr val="FF0000"/>
                  </a:solidFill>
                  <a:round/>
                  <a:headEnd/>
                  <a:tailEnd/>
                </a:ln>
              </p:spPr>
              <p:txBody>
                <a:bodyPr/>
                <a:lstStyle/>
                <a:p>
                  <a:endParaRPr lang="en-US"/>
                </a:p>
              </p:txBody>
            </p:sp>
            <p:sp>
              <p:nvSpPr>
                <p:cNvPr id="4048" name="Line 189505"/>
                <p:cNvSpPr>
                  <a:spLocks noChangeAspect="1" noChangeShapeType="1"/>
                </p:cNvSpPr>
                <p:nvPr/>
              </p:nvSpPr>
              <p:spPr bwMode="auto">
                <a:xfrm>
                  <a:off x="-538" y="1699"/>
                  <a:ext cx="6" cy="1"/>
                </a:xfrm>
                <a:prstGeom prst="line">
                  <a:avLst/>
                </a:prstGeom>
                <a:noFill/>
                <a:ln w="12700">
                  <a:solidFill>
                    <a:srgbClr val="FF0000"/>
                  </a:solidFill>
                  <a:round/>
                  <a:headEnd/>
                  <a:tailEnd/>
                </a:ln>
              </p:spPr>
              <p:txBody>
                <a:bodyPr/>
                <a:lstStyle/>
                <a:p>
                  <a:endParaRPr lang="en-US"/>
                </a:p>
              </p:txBody>
            </p:sp>
            <p:sp>
              <p:nvSpPr>
                <p:cNvPr id="4049" name="Line 189506"/>
                <p:cNvSpPr>
                  <a:spLocks noChangeAspect="1" noChangeShapeType="1"/>
                </p:cNvSpPr>
                <p:nvPr/>
              </p:nvSpPr>
              <p:spPr bwMode="auto">
                <a:xfrm>
                  <a:off x="-538" y="1906"/>
                  <a:ext cx="6" cy="1"/>
                </a:xfrm>
                <a:prstGeom prst="line">
                  <a:avLst/>
                </a:prstGeom>
                <a:noFill/>
                <a:ln w="12700">
                  <a:solidFill>
                    <a:srgbClr val="FF0000"/>
                  </a:solidFill>
                  <a:round/>
                  <a:headEnd/>
                  <a:tailEnd/>
                </a:ln>
              </p:spPr>
              <p:txBody>
                <a:bodyPr/>
                <a:lstStyle/>
                <a:p>
                  <a:endParaRPr lang="en-US"/>
                </a:p>
              </p:txBody>
            </p:sp>
            <p:sp>
              <p:nvSpPr>
                <p:cNvPr id="4050" name="Line 189507"/>
                <p:cNvSpPr>
                  <a:spLocks noChangeAspect="1" noChangeShapeType="1"/>
                </p:cNvSpPr>
                <p:nvPr/>
              </p:nvSpPr>
              <p:spPr bwMode="auto">
                <a:xfrm>
                  <a:off x="-538" y="1149"/>
                  <a:ext cx="6" cy="1"/>
                </a:xfrm>
                <a:prstGeom prst="line">
                  <a:avLst/>
                </a:prstGeom>
                <a:noFill/>
                <a:ln w="12700">
                  <a:solidFill>
                    <a:srgbClr val="FF0000"/>
                  </a:solidFill>
                  <a:round/>
                  <a:headEnd/>
                  <a:tailEnd/>
                </a:ln>
              </p:spPr>
              <p:txBody>
                <a:bodyPr/>
                <a:lstStyle/>
                <a:p>
                  <a:endParaRPr lang="en-US"/>
                </a:p>
              </p:txBody>
            </p:sp>
            <p:sp>
              <p:nvSpPr>
                <p:cNvPr id="4051" name="Line 189508"/>
                <p:cNvSpPr>
                  <a:spLocks noChangeAspect="1" noChangeShapeType="1"/>
                </p:cNvSpPr>
                <p:nvPr/>
              </p:nvSpPr>
              <p:spPr bwMode="auto">
                <a:xfrm flipV="1">
                  <a:off x="-538" y="1946"/>
                  <a:ext cx="12" cy="6"/>
                </a:xfrm>
                <a:prstGeom prst="line">
                  <a:avLst/>
                </a:prstGeom>
                <a:noFill/>
                <a:ln w="12700">
                  <a:solidFill>
                    <a:srgbClr val="FF0000"/>
                  </a:solidFill>
                  <a:round/>
                  <a:headEnd/>
                  <a:tailEnd/>
                </a:ln>
              </p:spPr>
              <p:txBody>
                <a:bodyPr/>
                <a:lstStyle/>
                <a:p>
                  <a:endParaRPr lang="en-US"/>
                </a:p>
              </p:txBody>
            </p:sp>
            <p:sp>
              <p:nvSpPr>
                <p:cNvPr id="4052" name="Line 189509"/>
                <p:cNvSpPr>
                  <a:spLocks noChangeAspect="1" noChangeShapeType="1"/>
                </p:cNvSpPr>
                <p:nvPr/>
              </p:nvSpPr>
              <p:spPr bwMode="auto">
                <a:xfrm flipV="1">
                  <a:off x="-538" y="1598"/>
                  <a:ext cx="1" cy="6"/>
                </a:xfrm>
                <a:prstGeom prst="line">
                  <a:avLst/>
                </a:prstGeom>
                <a:noFill/>
                <a:ln w="12700">
                  <a:solidFill>
                    <a:srgbClr val="FF0000"/>
                  </a:solidFill>
                  <a:round/>
                  <a:headEnd/>
                  <a:tailEnd/>
                </a:ln>
              </p:spPr>
              <p:txBody>
                <a:bodyPr/>
                <a:lstStyle/>
                <a:p>
                  <a:endParaRPr lang="en-US"/>
                </a:p>
              </p:txBody>
            </p:sp>
            <p:sp>
              <p:nvSpPr>
                <p:cNvPr id="4053" name="Line 189510"/>
                <p:cNvSpPr>
                  <a:spLocks noChangeAspect="1" noChangeShapeType="1"/>
                </p:cNvSpPr>
                <p:nvPr/>
              </p:nvSpPr>
              <p:spPr bwMode="auto">
                <a:xfrm>
                  <a:off x="-544" y="1026"/>
                  <a:ext cx="6" cy="1"/>
                </a:xfrm>
                <a:prstGeom prst="line">
                  <a:avLst/>
                </a:prstGeom>
                <a:noFill/>
                <a:ln w="12700">
                  <a:solidFill>
                    <a:srgbClr val="FF0000"/>
                  </a:solidFill>
                  <a:round/>
                  <a:headEnd/>
                  <a:tailEnd/>
                </a:ln>
              </p:spPr>
              <p:txBody>
                <a:bodyPr/>
                <a:lstStyle/>
                <a:p>
                  <a:endParaRPr lang="en-US"/>
                </a:p>
              </p:txBody>
            </p:sp>
            <p:sp>
              <p:nvSpPr>
                <p:cNvPr id="4054" name="Line 189511"/>
                <p:cNvSpPr>
                  <a:spLocks noChangeAspect="1" noChangeShapeType="1"/>
                </p:cNvSpPr>
                <p:nvPr/>
              </p:nvSpPr>
              <p:spPr bwMode="auto">
                <a:xfrm>
                  <a:off x="-544" y="1093"/>
                  <a:ext cx="6" cy="1"/>
                </a:xfrm>
                <a:prstGeom prst="line">
                  <a:avLst/>
                </a:prstGeom>
                <a:noFill/>
                <a:ln w="12700">
                  <a:solidFill>
                    <a:srgbClr val="FF0000"/>
                  </a:solidFill>
                  <a:round/>
                  <a:headEnd/>
                  <a:tailEnd/>
                </a:ln>
              </p:spPr>
              <p:txBody>
                <a:bodyPr/>
                <a:lstStyle/>
                <a:p>
                  <a:endParaRPr lang="en-US"/>
                </a:p>
              </p:txBody>
            </p:sp>
            <p:sp>
              <p:nvSpPr>
                <p:cNvPr id="4055" name="Line 189512"/>
                <p:cNvSpPr>
                  <a:spLocks noChangeAspect="1" noChangeShapeType="1"/>
                </p:cNvSpPr>
                <p:nvPr/>
              </p:nvSpPr>
              <p:spPr bwMode="auto">
                <a:xfrm>
                  <a:off x="-544" y="1739"/>
                  <a:ext cx="12" cy="1"/>
                </a:xfrm>
                <a:prstGeom prst="line">
                  <a:avLst/>
                </a:prstGeom>
                <a:noFill/>
                <a:ln w="12700">
                  <a:solidFill>
                    <a:srgbClr val="FF0000"/>
                  </a:solidFill>
                  <a:round/>
                  <a:headEnd/>
                  <a:tailEnd/>
                </a:ln>
              </p:spPr>
              <p:txBody>
                <a:bodyPr/>
                <a:lstStyle/>
                <a:p>
                  <a:endParaRPr lang="en-US"/>
                </a:p>
              </p:txBody>
            </p:sp>
            <p:sp>
              <p:nvSpPr>
                <p:cNvPr id="4056" name="Line 189513"/>
                <p:cNvSpPr>
                  <a:spLocks noChangeAspect="1" noChangeShapeType="1"/>
                </p:cNvSpPr>
                <p:nvPr/>
              </p:nvSpPr>
              <p:spPr bwMode="auto">
                <a:xfrm flipV="1">
                  <a:off x="-544" y="1963"/>
                  <a:ext cx="6" cy="5"/>
                </a:xfrm>
                <a:prstGeom prst="line">
                  <a:avLst/>
                </a:prstGeom>
                <a:noFill/>
                <a:ln w="12700">
                  <a:solidFill>
                    <a:srgbClr val="FF0000"/>
                  </a:solidFill>
                  <a:round/>
                  <a:headEnd/>
                  <a:tailEnd/>
                </a:ln>
              </p:spPr>
              <p:txBody>
                <a:bodyPr/>
                <a:lstStyle/>
                <a:p>
                  <a:endParaRPr lang="en-US"/>
                </a:p>
              </p:txBody>
            </p:sp>
            <p:sp>
              <p:nvSpPr>
                <p:cNvPr id="4057" name="Line 189514"/>
                <p:cNvSpPr>
                  <a:spLocks noChangeAspect="1" noChangeShapeType="1"/>
                </p:cNvSpPr>
                <p:nvPr/>
              </p:nvSpPr>
              <p:spPr bwMode="auto">
                <a:xfrm>
                  <a:off x="-544" y="1554"/>
                  <a:ext cx="6" cy="1"/>
                </a:xfrm>
                <a:prstGeom prst="line">
                  <a:avLst/>
                </a:prstGeom>
                <a:noFill/>
                <a:ln w="12700">
                  <a:solidFill>
                    <a:srgbClr val="FF0000"/>
                  </a:solidFill>
                  <a:round/>
                  <a:headEnd/>
                  <a:tailEnd/>
                </a:ln>
              </p:spPr>
              <p:txBody>
                <a:bodyPr/>
                <a:lstStyle/>
                <a:p>
                  <a:endParaRPr lang="en-US"/>
                </a:p>
              </p:txBody>
            </p:sp>
            <p:sp>
              <p:nvSpPr>
                <p:cNvPr id="4058" name="Line 189515"/>
                <p:cNvSpPr>
                  <a:spLocks noChangeAspect="1" noChangeShapeType="1"/>
                </p:cNvSpPr>
                <p:nvPr/>
              </p:nvSpPr>
              <p:spPr bwMode="auto">
                <a:xfrm>
                  <a:off x="-544" y="1604"/>
                  <a:ext cx="6" cy="1"/>
                </a:xfrm>
                <a:prstGeom prst="line">
                  <a:avLst/>
                </a:prstGeom>
                <a:noFill/>
                <a:ln w="12700">
                  <a:solidFill>
                    <a:srgbClr val="FF0000"/>
                  </a:solidFill>
                  <a:round/>
                  <a:headEnd/>
                  <a:tailEnd/>
                </a:ln>
              </p:spPr>
              <p:txBody>
                <a:bodyPr/>
                <a:lstStyle/>
                <a:p>
                  <a:endParaRPr lang="en-US"/>
                </a:p>
              </p:txBody>
            </p:sp>
            <p:sp>
              <p:nvSpPr>
                <p:cNvPr id="4059" name="Line 189516"/>
                <p:cNvSpPr>
                  <a:spLocks noChangeAspect="1" noChangeShapeType="1"/>
                </p:cNvSpPr>
                <p:nvPr/>
              </p:nvSpPr>
              <p:spPr bwMode="auto">
                <a:xfrm>
                  <a:off x="-544" y="1952"/>
                  <a:ext cx="6" cy="1"/>
                </a:xfrm>
                <a:prstGeom prst="line">
                  <a:avLst/>
                </a:prstGeom>
                <a:noFill/>
                <a:ln w="12700">
                  <a:solidFill>
                    <a:srgbClr val="FF0000"/>
                  </a:solidFill>
                  <a:round/>
                  <a:headEnd/>
                  <a:tailEnd/>
                </a:ln>
              </p:spPr>
              <p:txBody>
                <a:bodyPr/>
                <a:lstStyle/>
                <a:p>
                  <a:endParaRPr lang="en-US"/>
                </a:p>
              </p:txBody>
            </p:sp>
            <p:sp>
              <p:nvSpPr>
                <p:cNvPr id="4060" name="Line 189517"/>
                <p:cNvSpPr>
                  <a:spLocks noChangeAspect="1" noChangeShapeType="1"/>
                </p:cNvSpPr>
                <p:nvPr/>
              </p:nvSpPr>
              <p:spPr bwMode="auto">
                <a:xfrm>
                  <a:off x="-544" y="1087"/>
                  <a:ext cx="1" cy="6"/>
                </a:xfrm>
                <a:prstGeom prst="line">
                  <a:avLst/>
                </a:prstGeom>
                <a:noFill/>
                <a:ln w="12700">
                  <a:solidFill>
                    <a:srgbClr val="FF0000"/>
                  </a:solidFill>
                  <a:round/>
                  <a:headEnd/>
                  <a:tailEnd/>
                </a:ln>
              </p:spPr>
              <p:txBody>
                <a:bodyPr/>
                <a:lstStyle/>
                <a:p>
                  <a:endParaRPr lang="en-US"/>
                </a:p>
              </p:txBody>
            </p:sp>
            <p:sp>
              <p:nvSpPr>
                <p:cNvPr id="4061" name="Line 189518"/>
                <p:cNvSpPr>
                  <a:spLocks noChangeAspect="1" noChangeShapeType="1"/>
                </p:cNvSpPr>
                <p:nvPr/>
              </p:nvSpPr>
              <p:spPr bwMode="auto">
                <a:xfrm flipV="1">
                  <a:off x="-544" y="1699"/>
                  <a:ext cx="6" cy="6"/>
                </a:xfrm>
                <a:prstGeom prst="line">
                  <a:avLst/>
                </a:prstGeom>
                <a:noFill/>
                <a:ln w="12700">
                  <a:solidFill>
                    <a:srgbClr val="FF0000"/>
                  </a:solidFill>
                  <a:round/>
                  <a:headEnd/>
                  <a:tailEnd/>
                </a:ln>
              </p:spPr>
              <p:txBody>
                <a:bodyPr/>
                <a:lstStyle/>
                <a:p>
                  <a:endParaRPr lang="en-US"/>
                </a:p>
              </p:txBody>
            </p:sp>
            <p:sp>
              <p:nvSpPr>
                <p:cNvPr id="4062" name="Line 189519"/>
                <p:cNvSpPr>
                  <a:spLocks noChangeAspect="1" noChangeShapeType="1"/>
                </p:cNvSpPr>
                <p:nvPr/>
              </p:nvSpPr>
              <p:spPr bwMode="auto">
                <a:xfrm>
                  <a:off x="-544" y="1290"/>
                  <a:ext cx="6" cy="5"/>
                </a:xfrm>
                <a:prstGeom prst="line">
                  <a:avLst/>
                </a:prstGeom>
                <a:noFill/>
                <a:ln w="12700">
                  <a:solidFill>
                    <a:srgbClr val="FF0000"/>
                  </a:solidFill>
                  <a:round/>
                  <a:headEnd/>
                  <a:tailEnd/>
                </a:ln>
              </p:spPr>
              <p:txBody>
                <a:bodyPr/>
                <a:lstStyle/>
                <a:p>
                  <a:endParaRPr lang="en-US"/>
                </a:p>
              </p:txBody>
            </p:sp>
            <p:sp>
              <p:nvSpPr>
                <p:cNvPr id="4063" name="Line 189520"/>
                <p:cNvSpPr>
                  <a:spLocks noChangeAspect="1" noChangeShapeType="1"/>
                </p:cNvSpPr>
                <p:nvPr/>
              </p:nvSpPr>
              <p:spPr bwMode="auto">
                <a:xfrm>
                  <a:off x="-544" y="1906"/>
                  <a:ext cx="6" cy="1"/>
                </a:xfrm>
                <a:prstGeom prst="line">
                  <a:avLst/>
                </a:prstGeom>
                <a:noFill/>
                <a:ln w="12700">
                  <a:solidFill>
                    <a:srgbClr val="FF0000"/>
                  </a:solidFill>
                  <a:round/>
                  <a:headEnd/>
                  <a:tailEnd/>
                </a:ln>
              </p:spPr>
              <p:txBody>
                <a:bodyPr/>
                <a:lstStyle/>
                <a:p>
                  <a:endParaRPr lang="en-US"/>
                </a:p>
              </p:txBody>
            </p:sp>
            <p:sp>
              <p:nvSpPr>
                <p:cNvPr id="4064" name="Line 189521"/>
                <p:cNvSpPr>
                  <a:spLocks noChangeAspect="1" noChangeShapeType="1"/>
                </p:cNvSpPr>
                <p:nvPr/>
              </p:nvSpPr>
              <p:spPr bwMode="auto">
                <a:xfrm>
                  <a:off x="-544" y="1144"/>
                  <a:ext cx="6" cy="5"/>
                </a:xfrm>
                <a:prstGeom prst="line">
                  <a:avLst/>
                </a:prstGeom>
                <a:noFill/>
                <a:ln w="12700">
                  <a:solidFill>
                    <a:srgbClr val="FF0000"/>
                  </a:solidFill>
                  <a:round/>
                  <a:headEnd/>
                  <a:tailEnd/>
                </a:ln>
              </p:spPr>
              <p:txBody>
                <a:bodyPr/>
                <a:lstStyle/>
                <a:p>
                  <a:endParaRPr lang="en-US"/>
                </a:p>
              </p:txBody>
            </p:sp>
            <p:sp>
              <p:nvSpPr>
                <p:cNvPr id="4065" name="Line 189522"/>
                <p:cNvSpPr>
                  <a:spLocks noChangeAspect="1" noChangeShapeType="1"/>
                </p:cNvSpPr>
                <p:nvPr/>
              </p:nvSpPr>
              <p:spPr bwMode="auto">
                <a:xfrm>
                  <a:off x="-548" y="1548"/>
                  <a:ext cx="4" cy="6"/>
                </a:xfrm>
                <a:prstGeom prst="line">
                  <a:avLst/>
                </a:prstGeom>
                <a:noFill/>
                <a:ln w="12700">
                  <a:solidFill>
                    <a:srgbClr val="FF0000"/>
                  </a:solidFill>
                  <a:round/>
                  <a:headEnd/>
                  <a:tailEnd/>
                </a:ln>
              </p:spPr>
              <p:txBody>
                <a:bodyPr/>
                <a:lstStyle/>
                <a:p>
                  <a:endParaRPr lang="en-US"/>
                </a:p>
              </p:txBody>
            </p:sp>
            <p:sp>
              <p:nvSpPr>
                <p:cNvPr id="4066" name="Line 189523"/>
                <p:cNvSpPr>
                  <a:spLocks noChangeAspect="1" noChangeShapeType="1"/>
                </p:cNvSpPr>
                <p:nvPr/>
              </p:nvSpPr>
              <p:spPr bwMode="auto">
                <a:xfrm>
                  <a:off x="-548" y="1739"/>
                  <a:ext cx="4" cy="1"/>
                </a:xfrm>
                <a:prstGeom prst="line">
                  <a:avLst/>
                </a:prstGeom>
                <a:noFill/>
                <a:ln w="12700">
                  <a:solidFill>
                    <a:srgbClr val="FF0000"/>
                  </a:solidFill>
                  <a:round/>
                  <a:headEnd/>
                  <a:tailEnd/>
                </a:ln>
              </p:spPr>
              <p:txBody>
                <a:bodyPr/>
                <a:lstStyle/>
                <a:p>
                  <a:endParaRPr lang="en-US"/>
                </a:p>
              </p:txBody>
            </p:sp>
            <p:sp>
              <p:nvSpPr>
                <p:cNvPr id="4067" name="Line 189524"/>
                <p:cNvSpPr>
                  <a:spLocks noChangeAspect="1" noChangeShapeType="1"/>
                </p:cNvSpPr>
                <p:nvPr/>
              </p:nvSpPr>
              <p:spPr bwMode="auto">
                <a:xfrm flipV="1">
                  <a:off x="-548" y="1968"/>
                  <a:ext cx="4" cy="6"/>
                </a:xfrm>
                <a:prstGeom prst="line">
                  <a:avLst/>
                </a:prstGeom>
                <a:noFill/>
                <a:ln w="12700">
                  <a:solidFill>
                    <a:srgbClr val="FF0000"/>
                  </a:solidFill>
                  <a:round/>
                  <a:headEnd/>
                  <a:tailEnd/>
                </a:ln>
              </p:spPr>
              <p:txBody>
                <a:bodyPr/>
                <a:lstStyle/>
                <a:p>
                  <a:endParaRPr lang="en-US"/>
                </a:p>
              </p:txBody>
            </p:sp>
            <p:sp>
              <p:nvSpPr>
                <p:cNvPr id="4068" name="Line 189525"/>
                <p:cNvSpPr>
                  <a:spLocks noChangeAspect="1" noChangeShapeType="1"/>
                </p:cNvSpPr>
                <p:nvPr/>
              </p:nvSpPr>
              <p:spPr bwMode="auto">
                <a:xfrm>
                  <a:off x="-548" y="1021"/>
                  <a:ext cx="4" cy="5"/>
                </a:xfrm>
                <a:prstGeom prst="line">
                  <a:avLst/>
                </a:prstGeom>
                <a:noFill/>
                <a:ln w="12700">
                  <a:solidFill>
                    <a:srgbClr val="FF0000"/>
                  </a:solidFill>
                  <a:round/>
                  <a:headEnd/>
                  <a:tailEnd/>
                </a:ln>
              </p:spPr>
              <p:txBody>
                <a:bodyPr/>
                <a:lstStyle/>
                <a:p>
                  <a:endParaRPr lang="en-US"/>
                </a:p>
              </p:txBody>
            </p:sp>
            <p:sp>
              <p:nvSpPr>
                <p:cNvPr id="4069" name="Line 189526"/>
                <p:cNvSpPr>
                  <a:spLocks noChangeAspect="1" noChangeShapeType="1"/>
                </p:cNvSpPr>
                <p:nvPr/>
              </p:nvSpPr>
              <p:spPr bwMode="auto">
                <a:xfrm>
                  <a:off x="-548" y="1144"/>
                  <a:ext cx="4" cy="1"/>
                </a:xfrm>
                <a:prstGeom prst="line">
                  <a:avLst/>
                </a:prstGeom>
                <a:noFill/>
                <a:ln w="12700">
                  <a:solidFill>
                    <a:srgbClr val="FF0000"/>
                  </a:solidFill>
                  <a:round/>
                  <a:headEnd/>
                  <a:tailEnd/>
                </a:ln>
              </p:spPr>
              <p:txBody>
                <a:bodyPr/>
                <a:lstStyle/>
                <a:p>
                  <a:endParaRPr lang="en-US"/>
                </a:p>
              </p:txBody>
            </p:sp>
            <p:sp>
              <p:nvSpPr>
                <p:cNvPr id="4070" name="Line 189527"/>
                <p:cNvSpPr>
                  <a:spLocks noChangeAspect="1" noChangeShapeType="1"/>
                </p:cNvSpPr>
                <p:nvPr/>
              </p:nvSpPr>
              <p:spPr bwMode="auto">
                <a:xfrm>
                  <a:off x="-548" y="1082"/>
                  <a:ext cx="4" cy="5"/>
                </a:xfrm>
                <a:prstGeom prst="line">
                  <a:avLst/>
                </a:prstGeom>
                <a:noFill/>
                <a:ln w="12700">
                  <a:solidFill>
                    <a:srgbClr val="FF0000"/>
                  </a:solidFill>
                  <a:round/>
                  <a:headEnd/>
                  <a:tailEnd/>
                </a:ln>
              </p:spPr>
              <p:txBody>
                <a:bodyPr/>
                <a:lstStyle/>
                <a:p>
                  <a:endParaRPr lang="en-US"/>
                </a:p>
              </p:txBody>
            </p:sp>
            <p:sp>
              <p:nvSpPr>
                <p:cNvPr id="4071" name="Line 189528"/>
                <p:cNvSpPr>
                  <a:spLocks noChangeAspect="1" noChangeShapeType="1"/>
                </p:cNvSpPr>
                <p:nvPr/>
              </p:nvSpPr>
              <p:spPr bwMode="auto">
                <a:xfrm flipV="1">
                  <a:off x="-548" y="1952"/>
                  <a:ext cx="4" cy="5"/>
                </a:xfrm>
                <a:prstGeom prst="line">
                  <a:avLst/>
                </a:prstGeom>
                <a:noFill/>
                <a:ln w="12700">
                  <a:solidFill>
                    <a:srgbClr val="FF0000"/>
                  </a:solidFill>
                  <a:round/>
                  <a:headEnd/>
                  <a:tailEnd/>
                </a:ln>
              </p:spPr>
              <p:txBody>
                <a:bodyPr/>
                <a:lstStyle/>
                <a:p>
                  <a:endParaRPr lang="en-US"/>
                </a:p>
              </p:txBody>
            </p:sp>
            <p:sp>
              <p:nvSpPr>
                <p:cNvPr id="4072" name="Line 189529"/>
                <p:cNvSpPr>
                  <a:spLocks noChangeAspect="1" noChangeShapeType="1"/>
                </p:cNvSpPr>
                <p:nvPr/>
              </p:nvSpPr>
              <p:spPr bwMode="auto">
                <a:xfrm>
                  <a:off x="-548" y="1604"/>
                  <a:ext cx="4" cy="1"/>
                </a:xfrm>
                <a:prstGeom prst="line">
                  <a:avLst/>
                </a:prstGeom>
                <a:noFill/>
                <a:ln w="12700">
                  <a:solidFill>
                    <a:srgbClr val="FF0000"/>
                  </a:solidFill>
                  <a:round/>
                  <a:headEnd/>
                  <a:tailEnd/>
                </a:ln>
              </p:spPr>
              <p:txBody>
                <a:bodyPr/>
                <a:lstStyle/>
                <a:p>
                  <a:endParaRPr lang="en-US"/>
                </a:p>
              </p:txBody>
            </p:sp>
            <p:sp>
              <p:nvSpPr>
                <p:cNvPr id="4073" name="Line 189530"/>
                <p:cNvSpPr>
                  <a:spLocks noChangeAspect="1" noChangeShapeType="1"/>
                </p:cNvSpPr>
                <p:nvPr/>
              </p:nvSpPr>
              <p:spPr bwMode="auto">
                <a:xfrm>
                  <a:off x="-548" y="1906"/>
                  <a:ext cx="4" cy="1"/>
                </a:xfrm>
                <a:prstGeom prst="line">
                  <a:avLst/>
                </a:prstGeom>
                <a:noFill/>
                <a:ln w="12700">
                  <a:solidFill>
                    <a:srgbClr val="FF0000"/>
                  </a:solidFill>
                  <a:round/>
                  <a:headEnd/>
                  <a:tailEnd/>
                </a:ln>
              </p:spPr>
              <p:txBody>
                <a:bodyPr/>
                <a:lstStyle/>
                <a:p>
                  <a:endParaRPr lang="en-US"/>
                </a:p>
              </p:txBody>
            </p:sp>
            <p:sp>
              <p:nvSpPr>
                <p:cNvPr id="4074" name="Line 189531"/>
                <p:cNvSpPr>
                  <a:spLocks noChangeAspect="1" noChangeShapeType="1"/>
                </p:cNvSpPr>
                <p:nvPr/>
              </p:nvSpPr>
              <p:spPr bwMode="auto">
                <a:xfrm>
                  <a:off x="-548" y="1290"/>
                  <a:ext cx="4" cy="1"/>
                </a:xfrm>
                <a:prstGeom prst="line">
                  <a:avLst/>
                </a:prstGeom>
                <a:noFill/>
                <a:ln w="12700">
                  <a:solidFill>
                    <a:srgbClr val="FF0000"/>
                  </a:solidFill>
                  <a:round/>
                  <a:headEnd/>
                  <a:tailEnd/>
                </a:ln>
              </p:spPr>
              <p:txBody>
                <a:bodyPr/>
                <a:lstStyle/>
                <a:p>
                  <a:endParaRPr lang="en-US"/>
                </a:p>
              </p:txBody>
            </p:sp>
            <p:sp>
              <p:nvSpPr>
                <p:cNvPr id="4075" name="Line 189532"/>
                <p:cNvSpPr>
                  <a:spLocks noChangeAspect="1" noChangeShapeType="1"/>
                </p:cNvSpPr>
                <p:nvPr/>
              </p:nvSpPr>
              <p:spPr bwMode="auto">
                <a:xfrm>
                  <a:off x="-554" y="1548"/>
                  <a:ext cx="6" cy="1"/>
                </a:xfrm>
                <a:prstGeom prst="line">
                  <a:avLst/>
                </a:prstGeom>
                <a:noFill/>
                <a:ln w="12700">
                  <a:solidFill>
                    <a:srgbClr val="FF0000"/>
                  </a:solidFill>
                  <a:round/>
                  <a:headEnd/>
                  <a:tailEnd/>
                </a:ln>
              </p:spPr>
              <p:txBody>
                <a:bodyPr/>
                <a:lstStyle/>
                <a:p>
                  <a:endParaRPr lang="en-US"/>
                </a:p>
              </p:txBody>
            </p:sp>
            <p:sp>
              <p:nvSpPr>
                <p:cNvPr id="4076" name="Line 189533"/>
                <p:cNvSpPr>
                  <a:spLocks noChangeAspect="1" noChangeShapeType="1"/>
                </p:cNvSpPr>
                <p:nvPr/>
              </p:nvSpPr>
              <p:spPr bwMode="auto">
                <a:xfrm>
                  <a:off x="-554" y="1974"/>
                  <a:ext cx="6" cy="1"/>
                </a:xfrm>
                <a:prstGeom prst="line">
                  <a:avLst/>
                </a:prstGeom>
                <a:noFill/>
                <a:ln w="12700">
                  <a:solidFill>
                    <a:srgbClr val="FF0000"/>
                  </a:solidFill>
                  <a:round/>
                  <a:headEnd/>
                  <a:tailEnd/>
                </a:ln>
              </p:spPr>
              <p:txBody>
                <a:bodyPr/>
                <a:lstStyle/>
                <a:p>
                  <a:endParaRPr lang="en-US"/>
                </a:p>
              </p:txBody>
            </p:sp>
            <p:sp>
              <p:nvSpPr>
                <p:cNvPr id="4077" name="Line 189534"/>
                <p:cNvSpPr>
                  <a:spLocks noChangeAspect="1" noChangeShapeType="1"/>
                </p:cNvSpPr>
                <p:nvPr/>
              </p:nvSpPr>
              <p:spPr bwMode="auto">
                <a:xfrm>
                  <a:off x="-554" y="1021"/>
                  <a:ext cx="6" cy="1"/>
                </a:xfrm>
                <a:prstGeom prst="line">
                  <a:avLst/>
                </a:prstGeom>
                <a:noFill/>
                <a:ln w="12700">
                  <a:solidFill>
                    <a:srgbClr val="FF0000"/>
                  </a:solidFill>
                  <a:round/>
                  <a:headEnd/>
                  <a:tailEnd/>
                </a:ln>
              </p:spPr>
              <p:txBody>
                <a:bodyPr/>
                <a:lstStyle/>
                <a:p>
                  <a:endParaRPr lang="en-US"/>
                </a:p>
              </p:txBody>
            </p:sp>
            <p:sp>
              <p:nvSpPr>
                <p:cNvPr id="4078" name="Line 189535"/>
                <p:cNvSpPr>
                  <a:spLocks noChangeAspect="1" noChangeShapeType="1"/>
                </p:cNvSpPr>
                <p:nvPr/>
              </p:nvSpPr>
              <p:spPr bwMode="auto">
                <a:xfrm>
                  <a:off x="-554" y="1604"/>
                  <a:ext cx="6" cy="1"/>
                </a:xfrm>
                <a:prstGeom prst="line">
                  <a:avLst/>
                </a:prstGeom>
                <a:noFill/>
                <a:ln w="12700">
                  <a:solidFill>
                    <a:srgbClr val="FF0000"/>
                  </a:solidFill>
                  <a:round/>
                  <a:headEnd/>
                  <a:tailEnd/>
                </a:ln>
              </p:spPr>
              <p:txBody>
                <a:bodyPr/>
                <a:lstStyle/>
                <a:p>
                  <a:endParaRPr lang="en-US"/>
                </a:p>
              </p:txBody>
            </p:sp>
            <p:sp>
              <p:nvSpPr>
                <p:cNvPr id="4079" name="Line 189536"/>
                <p:cNvSpPr>
                  <a:spLocks noChangeAspect="1" noChangeShapeType="1"/>
                </p:cNvSpPr>
                <p:nvPr/>
              </p:nvSpPr>
              <p:spPr bwMode="auto">
                <a:xfrm flipV="1">
                  <a:off x="-554" y="1957"/>
                  <a:ext cx="6" cy="6"/>
                </a:xfrm>
                <a:prstGeom prst="line">
                  <a:avLst/>
                </a:prstGeom>
                <a:noFill/>
                <a:ln w="12700">
                  <a:solidFill>
                    <a:srgbClr val="FF0000"/>
                  </a:solidFill>
                  <a:round/>
                  <a:headEnd/>
                  <a:tailEnd/>
                </a:ln>
              </p:spPr>
              <p:txBody>
                <a:bodyPr/>
                <a:lstStyle/>
                <a:p>
                  <a:endParaRPr lang="en-US"/>
                </a:p>
              </p:txBody>
            </p:sp>
            <p:sp>
              <p:nvSpPr>
                <p:cNvPr id="4080" name="Line 189537"/>
                <p:cNvSpPr>
                  <a:spLocks noChangeAspect="1" noChangeShapeType="1"/>
                </p:cNvSpPr>
                <p:nvPr/>
              </p:nvSpPr>
              <p:spPr bwMode="auto">
                <a:xfrm flipV="1">
                  <a:off x="-554" y="1906"/>
                  <a:ext cx="6" cy="6"/>
                </a:xfrm>
                <a:prstGeom prst="line">
                  <a:avLst/>
                </a:prstGeom>
                <a:noFill/>
                <a:ln w="12700">
                  <a:solidFill>
                    <a:srgbClr val="FF0000"/>
                  </a:solidFill>
                  <a:round/>
                  <a:headEnd/>
                  <a:tailEnd/>
                </a:ln>
              </p:spPr>
              <p:txBody>
                <a:bodyPr/>
                <a:lstStyle/>
                <a:p>
                  <a:endParaRPr lang="en-US"/>
                </a:p>
              </p:txBody>
            </p:sp>
            <p:sp>
              <p:nvSpPr>
                <p:cNvPr id="4081" name="Line 189538"/>
                <p:cNvSpPr>
                  <a:spLocks noChangeAspect="1" noChangeShapeType="1"/>
                </p:cNvSpPr>
                <p:nvPr/>
              </p:nvSpPr>
              <p:spPr bwMode="auto">
                <a:xfrm>
                  <a:off x="-554" y="1144"/>
                  <a:ext cx="6" cy="1"/>
                </a:xfrm>
                <a:prstGeom prst="line">
                  <a:avLst/>
                </a:prstGeom>
                <a:noFill/>
                <a:ln w="12700">
                  <a:solidFill>
                    <a:srgbClr val="FF0000"/>
                  </a:solidFill>
                  <a:round/>
                  <a:headEnd/>
                  <a:tailEnd/>
                </a:ln>
              </p:spPr>
              <p:txBody>
                <a:bodyPr/>
                <a:lstStyle/>
                <a:p>
                  <a:endParaRPr lang="en-US"/>
                </a:p>
              </p:txBody>
            </p:sp>
            <p:sp>
              <p:nvSpPr>
                <p:cNvPr id="4082" name="Line 189539"/>
                <p:cNvSpPr>
                  <a:spLocks noChangeAspect="1" noChangeShapeType="1"/>
                </p:cNvSpPr>
                <p:nvPr/>
              </p:nvSpPr>
              <p:spPr bwMode="auto">
                <a:xfrm>
                  <a:off x="-554" y="1082"/>
                  <a:ext cx="6" cy="1"/>
                </a:xfrm>
                <a:prstGeom prst="line">
                  <a:avLst/>
                </a:prstGeom>
                <a:noFill/>
                <a:ln w="12700">
                  <a:solidFill>
                    <a:srgbClr val="FF0000"/>
                  </a:solidFill>
                  <a:round/>
                  <a:headEnd/>
                  <a:tailEnd/>
                </a:ln>
              </p:spPr>
              <p:txBody>
                <a:bodyPr/>
                <a:lstStyle/>
                <a:p>
                  <a:endParaRPr lang="en-US"/>
                </a:p>
              </p:txBody>
            </p:sp>
            <p:sp>
              <p:nvSpPr>
                <p:cNvPr id="4083" name="Line 189540"/>
                <p:cNvSpPr>
                  <a:spLocks noChangeAspect="1" noChangeShapeType="1"/>
                </p:cNvSpPr>
                <p:nvPr/>
              </p:nvSpPr>
              <p:spPr bwMode="auto">
                <a:xfrm>
                  <a:off x="-554" y="1284"/>
                  <a:ext cx="6" cy="6"/>
                </a:xfrm>
                <a:prstGeom prst="line">
                  <a:avLst/>
                </a:prstGeom>
                <a:noFill/>
                <a:ln w="12700">
                  <a:solidFill>
                    <a:srgbClr val="FF0000"/>
                  </a:solidFill>
                  <a:round/>
                  <a:headEnd/>
                  <a:tailEnd/>
                </a:ln>
              </p:spPr>
              <p:txBody>
                <a:bodyPr/>
                <a:lstStyle/>
                <a:p>
                  <a:endParaRPr lang="en-US"/>
                </a:p>
              </p:txBody>
            </p:sp>
            <p:sp>
              <p:nvSpPr>
                <p:cNvPr id="4084" name="Line 189541"/>
                <p:cNvSpPr>
                  <a:spLocks noChangeAspect="1" noChangeShapeType="1"/>
                </p:cNvSpPr>
                <p:nvPr/>
              </p:nvSpPr>
              <p:spPr bwMode="auto">
                <a:xfrm>
                  <a:off x="-554" y="1739"/>
                  <a:ext cx="6" cy="1"/>
                </a:xfrm>
                <a:prstGeom prst="line">
                  <a:avLst/>
                </a:prstGeom>
                <a:noFill/>
                <a:ln w="12700">
                  <a:solidFill>
                    <a:srgbClr val="FF0000"/>
                  </a:solidFill>
                  <a:round/>
                  <a:headEnd/>
                  <a:tailEnd/>
                </a:ln>
              </p:spPr>
              <p:txBody>
                <a:bodyPr/>
                <a:lstStyle/>
                <a:p>
                  <a:endParaRPr lang="en-US"/>
                </a:p>
              </p:txBody>
            </p:sp>
            <p:sp>
              <p:nvSpPr>
                <p:cNvPr id="4085" name="Line 189542"/>
                <p:cNvSpPr>
                  <a:spLocks noChangeAspect="1" noChangeShapeType="1"/>
                </p:cNvSpPr>
                <p:nvPr/>
              </p:nvSpPr>
              <p:spPr bwMode="auto">
                <a:xfrm flipV="1">
                  <a:off x="-554" y="1705"/>
                  <a:ext cx="10" cy="6"/>
                </a:xfrm>
                <a:prstGeom prst="line">
                  <a:avLst/>
                </a:prstGeom>
                <a:noFill/>
                <a:ln w="12700">
                  <a:solidFill>
                    <a:srgbClr val="FF0000"/>
                  </a:solidFill>
                  <a:round/>
                  <a:headEnd/>
                  <a:tailEnd/>
                </a:ln>
              </p:spPr>
              <p:txBody>
                <a:bodyPr/>
                <a:lstStyle/>
                <a:p>
                  <a:endParaRPr lang="en-US"/>
                </a:p>
              </p:txBody>
            </p:sp>
            <p:sp>
              <p:nvSpPr>
                <p:cNvPr id="4086" name="Line 189543"/>
                <p:cNvSpPr>
                  <a:spLocks noChangeAspect="1" noChangeShapeType="1"/>
                </p:cNvSpPr>
                <p:nvPr/>
              </p:nvSpPr>
              <p:spPr bwMode="auto">
                <a:xfrm flipV="1">
                  <a:off x="-554" y="1974"/>
                  <a:ext cx="1" cy="5"/>
                </a:xfrm>
                <a:prstGeom prst="line">
                  <a:avLst/>
                </a:prstGeom>
                <a:noFill/>
                <a:ln w="12700">
                  <a:solidFill>
                    <a:srgbClr val="FF0000"/>
                  </a:solidFill>
                  <a:round/>
                  <a:headEnd/>
                  <a:tailEnd/>
                </a:ln>
              </p:spPr>
              <p:txBody>
                <a:bodyPr/>
                <a:lstStyle/>
                <a:p>
                  <a:endParaRPr lang="en-US"/>
                </a:p>
              </p:txBody>
            </p:sp>
            <p:sp>
              <p:nvSpPr>
                <p:cNvPr id="4087" name="Line 189544"/>
                <p:cNvSpPr>
                  <a:spLocks noChangeAspect="1" noChangeShapeType="1"/>
                </p:cNvSpPr>
                <p:nvPr/>
              </p:nvSpPr>
              <p:spPr bwMode="auto">
                <a:xfrm>
                  <a:off x="-560" y="1912"/>
                  <a:ext cx="6" cy="1"/>
                </a:xfrm>
                <a:prstGeom prst="line">
                  <a:avLst/>
                </a:prstGeom>
                <a:noFill/>
                <a:ln w="12700">
                  <a:solidFill>
                    <a:srgbClr val="FF0000"/>
                  </a:solidFill>
                  <a:round/>
                  <a:headEnd/>
                  <a:tailEnd/>
                </a:ln>
              </p:spPr>
              <p:txBody>
                <a:bodyPr/>
                <a:lstStyle/>
                <a:p>
                  <a:endParaRPr lang="en-US"/>
                </a:p>
              </p:txBody>
            </p:sp>
            <p:sp>
              <p:nvSpPr>
                <p:cNvPr id="4088" name="Line 189545"/>
                <p:cNvSpPr>
                  <a:spLocks noChangeAspect="1" noChangeShapeType="1"/>
                </p:cNvSpPr>
                <p:nvPr/>
              </p:nvSpPr>
              <p:spPr bwMode="auto">
                <a:xfrm flipV="1">
                  <a:off x="-560" y="1979"/>
                  <a:ext cx="6" cy="6"/>
                </a:xfrm>
                <a:prstGeom prst="line">
                  <a:avLst/>
                </a:prstGeom>
                <a:noFill/>
                <a:ln w="12700">
                  <a:solidFill>
                    <a:srgbClr val="FF0000"/>
                  </a:solidFill>
                  <a:round/>
                  <a:headEnd/>
                  <a:tailEnd/>
                </a:ln>
              </p:spPr>
              <p:txBody>
                <a:bodyPr/>
                <a:lstStyle/>
                <a:p>
                  <a:endParaRPr lang="en-US"/>
                </a:p>
              </p:txBody>
            </p:sp>
            <p:sp>
              <p:nvSpPr>
                <p:cNvPr id="4089" name="Line 189546"/>
                <p:cNvSpPr>
                  <a:spLocks noChangeAspect="1" noChangeShapeType="1"/>
                </p:cNvSpPr>
                <p:nvPr/>
              </p:nvSpPr>
              <p:spPr bwMode="auto">
                <a:xfrm>
                  <a:off x="-560" y="1138"/>
                  <a:ext cx="6" cy="6"/>
                </a:xfrm>
                <a:prstGeom prst="line">
                  <a:avLst/>
                </a:prstGeom>
                <a:noFill/>
                <a:ln w="12700">
                  <a:solidFill>
                    <a:srgbClr val="FF0000"/>
                  </a:solidFill>
                  <a:round/>
                  <a:headEnd/>
                  <a:tailEnd/>
                </a:ln>
              </p:spPr>
              <p:txBody>
                <a:bodyPr/>
                <a:lstStyle/>
                <a:p>
                  <a:endParaRPr lang="en-US"/>
                </a:p>
              </p:txBody>
            </p:sp>
            <p:sp>
              <p:nvSpPr>
                <p:cNvPr id="4090" name="Line 189547"/>
                <p:cNvSpPr>
                  <a:spLocks noChangeAspect="1" noChangeShapeType="1"/>
                </p:cNvSpPr>
                <p:nvPr/>
              </p:nvSpPr>
              <p:spPr bwMode="auto">
                <a:xfrm>
                  <a:off x="-560" y="1077"/>
                  <a:ext cx="6" cy="5"/>
                </a:xfrm>
                <a:prstGeom prst="line">
                  <a:avLst/>
                </a:prstGeom>
                <a:noFill/>
                <a:ln w="12700">
                  <a:solidFill>
                    <a:srgbClr val="FF0000"/>
                  </a:solidFill>
                  <a:round/>
                  <a:headEnd/>
                  <a:tailEnd/>
                </a:ln>
              </p:spPr>
              <p:txBody>
                <a:bodyPr/>
                <a:lstStyle/>
                <a:p>
                  <a:endParaRPr lang="en-US"/>
                </a:p>
              </p:txBody>
            </p:sp>
            <p:sp>
              <p:nvSpPr>
                <p:cNvPr id="4091" name="Line 189548"/>
                <p:cNvSpPr>
                  <a:spLocks noChangeAspect="1" noChangeShapeType="1"/>
                </p:cNvSpPr>
                <p:nvPr/>
              </p:nvSpPr>
              <p:spPr bwMode="auto">
                <a:xfrm>
                  <a:off x="-560" y="1604"/>
                  <a:ext cx="6" cy="1"/>
                </a:xfrm>
                <a:prstGeom prst="line">
                  <a:avLst/>
                </a:prstGeom>
                <a:noFill/>
                <a:ln w="12700">
                  <a:solidFill>
                    <a:srgbClr val="FF0000"/>
                  </a:solidFill>
                  <a:round/>
                  <a:headEnd/>
                  <a:tailEnd/>
                </a:ln>
              </p:spPr>
              <p:txBody>
                <a:bodyPr/>
                <a:lstStyle/>
                <a:p>
                  <a:endParaRPr lang="en-US"/>
                </a:p>
              </p:txBody>
            </p:sp>
            <p:sp>
              <p:nvSpPr>
                <p:cNvPr id="4092" name="Line 189549"/>
                <p:cNvSpPr>
                  <a:spLocks noChangeAspect="1" noChangeShapeType="1"/>
                </p:cNvSpPr>
                <p:nvPr/>
              </p:nvSpPr>
              <p:spPr bwMode="auto">
                <a:xfrm>
                  <a:off x="-560" y="1284"/>
                  <a:ext cx="6" cy="1"/>
                </a:xfrm>
                <a:prstGeom prst="line">
                  <a:avLst/>
                </a:prstGeom>
                <a:noFill/>
                <a:ln w="12700">
                  <a:solidFill>
                    <a:srgbClr val="FF0000"/>
                  </a:solidFill>
                  <a:round/>
                  <a:headEnd/>
                  <a:tailEnd/>
                </a:ln>
              </p:spPr>
              <p:txBody>
                <a:bodyPr/>
                <a:lstStyle/>
                <a:p>
                  <a:endParaRPr lang="en-US"/>
                </a:p>
              </p:txBody>
            </p:sp>
            <p:sp>
              <p:nvSpPr>
                <p:cNvPr id="4093" name="Line 189550"/>
                <p:cNvSpPr>
                  <a:spLocks noChangeAspect="1" noChangeShapeType="1"/>
                </p:cNvSpPr>
                <p:nvPr/>
              </p:nvSpPr>
              <p:spPr bwMode="auto">
                <a:xfrm>
                  <a:off x="-560" y="1711"/>
                  <a:ext cx="6" cy="1"/>
                </a:xfrm>
                <a:prstGeom prst="line">
                  <a:avLst/>
                </a:prstGeom>
                <a:noFill/>
                <a:ln w="12700">
                  <a:solidFill>
                    <a:srgbClr val="FF0000"/>
                  </a:solidFill>
                  <a:round/>
                  <a:headEnd/>
                  <a:tailEnd/>
                </a:ln>
              </p:spPr>
              <p:txBody>
                <a:bodyPr/>
                <a:lstStyle/>
                <a:p>
                  <a:endParaRPr lang="en-US"/>
                </a:p>
              </p:txBody>
            </p:sp>
            <p:sp>
              <p:nvSpPr>
                <p:cNvPr id="4094" name="Line 189551"/>
                <p:cNvSpPr>
                  <a:spLocks noChangeAspect="1" noChangeShapeType="1"/>
                </p:cNvSpPr>
                <p:nvPr/>
              </p:nvSpPr>
              <p:spPr bwMode="auto">
                <a:xfrm>
                  <a:off x="-560" y="1739"/>
                  <a:ext cx="6" cy="1"/>
                </a:xfrm>
                <a:prstGeom prst="line">
                  <a:avLst/>
                </a:prstGeom>
                <a:noFill/>
                <a:ln w="12700">
                  <a:solidFill>
                    <a:srgbClr val="FF0000"/>
                  </a:solidFill>
                  <a:round/>
                  <a:headEnd/>
                  <a:tailEnd/>
                </a:ln>
              </p:spPr>
              <p:txBody>
                <a:bodyPr/>
                <a:lstStyle/>
                <a:p>
                  <a:endParaRPr lang="en-US"/>
                </a:p>
              </p:txBody>
            </p:sp>
            <p:sp>
              <p:nvSpPr>
                <p:cNvPr id="4095" name="Line 189552"/>
                <p:cNvSpPr>
                  <a:spLocks noChangeAspect="1" noChangeShapeType="1"/>
                </p:cNvSpPr>
                <p:nvPr/>
              </p:nvSpPr>
              <p:spPr bwMode="auto">
                <a:xfrm>
                  <a:off x="-560" y="1963"/>
                  <a:ext cx="6" cy="1"/>
                </a:xfrm>
                <a:prstGeom prst="line">
                  <a:avLst/>
                </a:prstGeom>
                <a:noFill/>
                <a:ln w="12700">
                  <a:solidFill>
                    <a:srgbClr val="FF0000"/>
                  </a:solidFill>
                  <a:round/>
                  <a:headEnd/>
                  <a:tailEnd/>
                </a:ln>
              </p:spPr>
              <p:txBody>
                <a:bodyPr/>
                <a:lstStyle/>
                <a:p>
                  <a:endParaRPr lang="en-US"/>
                </a:p>
              </p:txBody>
            </p:sp>
            <p:sp>
              <p:nvSpPr>
                <p:cNvPr id="4096" name="Line 189553"/>
                <p:cNvSpPr>
                  <a:spLocks noChangeAspect="1" noChangeShapeType="1"/>
                </p:cNvSpPr>
                <p:nvPr/>
              </p:nvSpPr>
              <p:spPr bwMode="auto">
                <a:xfrm flipV="1">
                  <a:off x="-566" y="1604"/>
                  <a:ext cx="6" cy="5"/>
                </a:xfrm>
                <a:prstGeom prst="line">
                  <a:avLst/>
                </a:prstGeom>
                <a:noFill/>
                <a:ln w="12700">
                  <a:solidFill>
                    <a:srgbClr val="FF0000"/>
                  </a:solidFill>
                  <a:round/>
                  <a:headEnd/>
                  <a:tailEnd/>
                </a:ln>
              </p:spPr>
              <p:txBody>
                <a:bodyPr/>
                <a:lstStyle/>
                <a:p>
                  <a:endParaRPr lang="en-US"/>
                </a:p>
              </p:txBody>
            </p:sp>
            <p:sp>
              <p:nvSpPr>
                <p:cNvPr id="4097" name="Line 189554"/>
                <p:cNvSpPr>
                  <a:spLocks noChangeAspect="1" noChangeShapeType="1"/>
                </p:cNvSpPr>
                <p:nvPr/>
              </p:nvSpPr>
              <p:spPr bwMode="auto">
                <a:xfrm>
                  <a:off x="-566" y="1077"/>
                  <a:ext cx="6" cy="1"/>
                </a:xfrm>
                <a:prstGeom prst="line">
                  <a:avLst/>
                </a:prstGeom>
                <a:noFill/>
                <a:ln w="12700">
                  <a:solidFill>
                    <a:srgbClr val="FF0000"/>
                  </a:solidFill>
                  <a:round/>
                  <a:headEnd/>
                  <a:tailEnd/>
                </a:ln>
              </p:spPr>
              <p:txBody>
                <a:bodyPr/>
                <a:lstStyle/>
                <a:p>
                  <a:endParaRPr lang="en-US"/>
                </a:p>
              </p:txBody>
            </p:sp>
            <p:sp>
              <p:nvSpPr>
                <p:cNvPr id="4098" name="Line 189555"/>
                <p:cNvSpPr>
                  <a:spLocks noChangeAspect="1" noChangeShapeType="1"/>
                </p:cNvSpPr>
                <p:nvPr/>
              </p:nvSpPr>
              <p:spPr bwMode="auto">
                <a:xfrm flipV="1">
                  <a:off x="-566" y="1985"/>
                  <a:ext cx="6" cy="6"/>
                </a:xfrm>
                <a:prstGeom prst="line">
                  <a:avLst/>
                </a:prstGeom>
                <a:noFill/>
                <a:ln w="12700">
                  <a:solidFill>
                    <a:srgbClr val="FF0000"/>
                  </a:solidFill>
                  <a:round/>
                  <a:headEnd/>
                  <a:tailEnd/>
                </a:ln>
              </p:spPr>
              <p:txBody>
                <a:bodyPr/>
                <a:lstStyle/>
                <a:p>
                  <a:endParaRPr lang="en-US"/>
                </a:p>
              </p:txBody>
            </p:sp>
            <p:sp>
              <p:nvSpPr>
                <p:cNvPr id="4099" name="Line 189556"/>
                <p:cNvSpPr>
                  <a:spLocks noChangeAspect="1" noChangeShapeType="1"/>
                </p:cNvSpPr>
                <p:nvPr/>
              </p:nvSpPr>
              <p:spPr bwMode="auto">
                <a:xfrm>
                  <a:off x="-566" y="1963"/>
                  <a:ext cx="6" cy="1"/>
                </a:xfrm>
                <a:prstGeom prst="line">
                  <a:avLst/>
                </a:prstGeom>
                <a:noFill/>
                <a:ln w="12700">
                  <a:solidFill>
                    <a:srgbClr val="FF0000"/>
                  </a:solidFill>
                  <a:round/>
                  <a:headEnd/>
                  <a:tailEnd/>
                </a:ln>
              </p:spPr>
              <p:txBody>
                <a:bodyPr/>
                <a:lstStyle/>
                <a:p>
                  <a:endParaRPr lang="en-US"/>
                </a:p>
              </p:txBody>
            </p:sp>
            <p:sp>
              <p:nvSpPr>
                <p:cNvPr id="4100" name="Line 189557"/>
                <p:cNvSpPr>
                  <a:spLocks noChangeAspect="1" noChangeShapeType="1"/>
                </p:cNvSpPr>
                <p:nvPr/>
              </p:nvSpPr>
              <p:spPr bwMode="auto">
                <a:xfrm>
                  <a:off x="-566" y="1739"/>
                  <a:ext cx="6" cy="1"/>
                </a:xfrm>
                <a:prstGeom prst="line">
                  <a:avLst/>
                </a:prstGeom>
                <a:noFill/>
                <a:ln w="12700">
                  <a:solidFill>
                    <a:srgbClr val="FF0000"/>
                  </a:solidFill>
                  <a:round/>
                  <a:headEnd/>
                  <a:tailEnd/>
                </a:ln>
              </p:spPr>
              <p:txBody>
                <a:bodyPr/>
                <a:lstStyle/>
                <a:p>
                  <a:endParaRPr lang="en-US"/>
                </a:p>
              </p:txBody>
            </p:sp>
            <p:sp>
              <p:nvSpPr>
                <p:cNvPr id="4101" name="Line 189558"/>
                <p:cNvSpPr>
                  <a:spLocks noChangeAspect="1" noChangeShapeType="1"/>
                </p:cNvSpPr>
                <p:nvPr/>
              </p:nvSpPr>
              <p:spPr bwMode="auto">
                <a:xfrm>
                  <a:off x="-566" y="1711"/>
                  <a:ext cx="6" cy="1"/>
                </a:xfrm>
                <a:prstGeom prst="line">
                  <a:avLst/>
                </a:prstGeom>
                <a:noFill/>
                <a:ln w="12700">
                  <a:solidFill>
                    <a:srgbClr val="FF0000"/>
                  </a:solidFill>
                  <a:round/>
                  <a:headEnd/>
                  <a:tailEnd/>
                </a:ln>
              </p:spPr>
              <p:txBody>
                <a:bodyPr/>
                <a:lstStyle/>
                <a:p>
                  <a:endParaRPr lang="en-US"/>
                </a:p>
              </p:txBody>
            </p:sp>
            <p:sp>
              <p:nvSpPr>
                <p:cNvPr id="4102" name="Line 189559"/>
                <p:cNvSpPr>
                  <a:spLocks noChangeAspect="1" noChangeShapeType="1"/>
                </p:cNvSpPr>
                <p:nvPr/>
              </p:nvSpPr>
              <p:spPr bwMode="auto">
                <a:xfrm>
                  <a:off x="-566" y="1278"/>
                  <a:ext cx="6" cy="6"/>
                </a:xfrm>
                <a:prstGeom prst="line">
                  <a:avLst/>
                </a:prstGeom>
                <a:noFill/>
                <a:ln w="12700">
                  <a:solidFill>
                    <a:srgbClr val="FF0000"/>
                  </a:solidFill>
                  <a:round/>
                  <a:headEnd/>
                  <a:tailEnd/>
                </a:ln>
              </p:spPr>
              <p:txBody>
                <a:bodyPr/>
                <a:lstStyle/>
                <a:p>
                  <a:endParaRPr lang="en-US"/>
                </a:p>
              </p:txBody>
            </p:sp>
            <p:sp>
              <p:nvSpPr>
                <p:cNvPr id="4103" name="Line 189560"/>
                <p:cNvSpPr>
                  <a:spLocks noChangeAspect="1" noChangeShapeType="1"/>
                </p:cNvSpPr>
                <p:nvPr/>
              </p:nvSpPr>
              <p:spPr bwMode="auto">
                <a:xfrm>
                  <a:off x="-566" y="1138"/>
                  <a:ext cx="6" cy="1"/>
                </a:xfrm>
                <a:prstGeom prst="line">
                  <a:avLst/>
                </a:prstGeom>
                <a:noFill/>
                <a:ln w="12700">
                  <a:solidFill>
                    <a:srgbClr val="FF0000"/>
                  </a:solidFill>
                  <a:round/>
                  <a:headEnd/>
                  <a:tailEnd/>
                </a:ln>
              </p:spPr>
              <p:txBody>
                <a:bodyPr/>
                <a:lstStyle/>
                <a:p>
                  <a:endParaRPr lang="en-US"/>
                </a:p>
              </p:txBody>
            </p:sp>
            <p:sp>
              <p:nvSpPr>
                <p:cNvPr id="4104" name="Line 189561"/>
                <p:cNvSpPr>
                  <a:spLocks noChangeAspect="1" noChangeShapeType="1"/>
                </p:cNvSpPr>
                <p:nvPr/>
              </p:nvSpPr>
              <p:spPr bwMode="auto">
                <a:xfrm flipV="1">
                  <a:off x="-566" y="1991"/>
                  <a:ext cx="1" cy="6"/>
                </a:xfrm>
                <a:prstGeom prst="line">
                  <a:avLst/>
                </a:prstGeom>
                <a:noFill/>
                <a:ln w="12700">
                  <a:solidFill>
                    <a:srgbClr val="FF0000"/>
                  </a:solidFill>
                  <a:round/>
                  <a:headEnd/>
                  <a:tailEnd/>
                </a:ln>
              </p:spPr>
              <p:txBody>
                <a:bodyPr/>
                <a:lstStyle/>
                <a:p>
                  <a:endParaRPr lang="en-US"/>
                </a:p>
              </p:txBody>
            </p:sp>
            <p:sp>
              <p:nvSpPr>
                <p:cNvPr id="4105" name="Line 189562"/>
                <p:cNvSpPr>
                  <a:spLocks noChangeAspect="1" noChangeShapeType="1"/>
                </p:cNvSpPr>
                <p:nvPr/>
              </p:nvSpPr>
              <p:spPr bwMode="auto">
                <a:xfrm>
                  <a:off x="-566" y="1912"/>
                  <a:ext cx="6" cy="1"/>
                </a:xfrm>
                <a:prstGeom prst="line">
                  <a:avLst/>
                </a:prstGeom>
                <a:noFill/>
                <a:ln w="12700">
                  <a:solidFill>
                    <a:srgbClr val="FF0000"/>
                  </a:solidFill>
                  <a:round/>
                  <a:headEnd/>
                  <a:tailEnd/>
                </a:ln>
              </p:spPr>
              <p:txBody>
                <a:bodyPr/>
                <a:lstStyle/>
                <a:p>
                  <a:endParaRPr lang="en-US"/>
                </a:p>
              </p:txBody>
            </p:sp>
            <p:sp>
              <p:nvSpPr>
                <p:cNvPr id="4106" name="Line 189563"/>
                <p:cNvSpPr>
                  <a:spLocks noChangeAspect="1" noChangeShapeType="1"/>
                </p:cNvSpPr>
                <p:nvPr/>
              </p:nvSpPr>
              <p:spPr bwMode="auto">
                <a:xfrm>
                  <a:off x="-572" y="1071"/>
                  <a:ext cx="6" cy="6"/>
                </a:xfrm>
                <a:prstGeom prst="line">
                  <a:avLst/>
                </a:prstGeom>
                <a:noFill/>
                <a:ln w="12700">
                  <a:solidFill>
                    <a:srgbClr val="FF0000"/>
                  </a:solidFill>
                  <a:round/>
                  <a:headEnd/>
                  <a:tailEnd/>
                </a:ln>
              </p:spPr>
              <p:txBody>
                <a:bodyPr/>
                <a:lstStyle/>
                <a:p>
                  <a:endParaRPr lang="en-US"/>
                </a:p>
              </p:txBody>
            </p:sp>
            <p:sp>
              <p:nvSpPr>
                <p:cNvPr id="4107" name="Line 189564"/>
                <p:cNvSpPr>
                  <a:spLocks noChangeAspect="1" noChangeShapeType="1"/>
                </p:cNvSpPr>
                <p:nvPr/>
              </p:nvSpPr>
              <p:spPr bwMode="auto">
                <a:xfrm flipV="1">
                  <a:off x="-572" y="1963"/>
                  <a:ext cx="6" cy="5"/>
                </a:xfrm>
                <a:prstGeom prst="line">
                  <a:avLst/>
                </a:prstGeom>
                <a:noFill/>
                <a:ln w="12700">
                  <a:solidFill>
                    <a:srgbClr val="FF0000"/>
                  </a:solidFill>
                  <a:round/>
                  <a:headEnd/>
                  <a:tailEnd/>
                </a:ln>
              </p:spPr>
              <p:txBody>
                <a:bodyPr/>
                <a:lstStyle/>
                <a:p>
                  <a:endParaRPr lang="en-US"/>
                </a:p>
              </p:txBody>
            </p:sp>
            <p:sp>
              <p:nvSpPr>
                <p:cNvPr id="4108" name="Line 189565"/>
                <p:cNvSpPr>
                  <a:spLocks noChangeAspect="1" noChangeShapeType="1"/>
                </p:cNvSpPr>
                <p:nvPr/>
              </p:nvSpPr>
              <p:spPr bwMode="auto">
                <a:xfrm flipV="1">
                  <a:off x="-572" y="1997"/>
                  <a:ext cx="6" cy="10"/>
                </a:xfrm>
                <a:prstGeom prst="line">
                  <a:avLst/>
                </a:prstGeom>
                <a:noFill/>
                <a:ln w="12700">
                  <a:solidFill>
                    <a:srgbClr val="FF0000"/>
                  </a:solidFill>
                  <a:round/>
                  <a:headEnd/>
                  <a:tailEnd/>
                </a:ln>
              </p:spPr>
              <p:txBody>
                <a:bodyPr/>
                <a:lstStyle/>
                <a:p>
                  <a:endParaRPr lang="en-US"/>
                </a:p>
              </p:txBody>
            </p:sp>
            <p:sp>
              <p:nvSpPr>
                <p:cNvPr id="4109" name="Line 189566"/>
                <p:cNvSpPr>
                  <a:spLocks noChangeAspect="1" noChangeShapeType="1"/>
                </p:cNvSpPr>
                <p:nvPr/>
              </p:nvSpPr>
              <p:spPr bwMode="auto">
                <a:xfrm>
                  <a:off x="-572" y="1733"/>
                  <a:ext cx="6" cy="6"/>
                </a:xfrm>
                <a:prstGeom prst="line">
                  <a:avLst/>
                </a:prstGeom>
                <a:noFill/>
                <a:ln w="12700">
                  <a:solidFill>
                    <a:srgbClr val="FF0000"/>
                  </a:solidFill>
                  <a:round/>
                  <a:headEnd/>
                  <a:tailEnd/>
                </a:ln>
              </p:spPr>
              <p:txBody>
                <a:bodyPr/>
                <a:lstStyle/>
                <a:p>
                  <a:endParaRPr lang="en-US"/>
                </a:p>
              </p:txBody>
            </p:sp>
            <p:sp>
              <p:nvSpPr>
                <p:cNvPr id="4110" name="Line 189567"/>
                <p:cNvSpPr>
                  <a:spLocks noChangeAspect="1" noChangeShapeType="1"/>
                </p:cNvSpPr>
                <p:nvPr/>
              </p:nvSpPr>
              <p:spPr bwMode="auto">
                <a:xfrm>
                  <a:off x="-572" y="1132"/>
                  <a:ext cx="6" cy="6"/>
                </a:xfrm>
                <a:prstGeom prst="line">
                  <a:avLst/>
                </a:prstGeom>
                <a:noFill/>
                <a:ln w="12700">
                  <a:solidFill>
                    <a:srgbClr val="FF0000"/>
                  </a:solidFill>
                  <a:round/>
                  <a:headEnd/>
                  <a:tailEnd/>
                </a:ln>
              </p:spPr>
              <p:txBody>
                <a:bodyPr/>
                <a:lstStyle/>
                <a:p>
                  <a:endParaRPr lang="en-US"/>
                </a:p>
              </p:txBody>
            </p:sp>
            <p:sp>
              <p:nvSpPr>
                <p:cNvPr id="4111" name="Line 189568"/>
                <p:cNvSpPr>
                  <a:spLocks noChangeAspect="1" noChangeShapeType="1"/>
                </p:cNvSpPr>
                <p:nvPr/>
              </p:nvSpPr>
              <p:spPr bwMode="auto">
                <a:xfrm>
                  <a:off x="-572" y="1065"/>
                  <a:ext cx="1" cy="6"/>
                </a:xfrm>
                <a:prstGeom prst="line">
                  <a:avLst/>
                </a:prstGeom>
                <a:noFill/>
                <a:ln w="12700">
                  <a:solidFill>
                    <a:srgbClr val="FF0000"/>
                  </a:solidFill>
                  <a:round/>
                  <a:headEnd/>
                  <a:tailEnd/>
                </a:ln>
              </p:spPr>
              <p:txBody>
                <a:bodyPr/>
                <a:lstStyle/>
                <a:p>
                  <a:endParaRPr lang="en-US"/>
                </a:p>
              </p:txBody>
            </p:sp>
            <p:sp>
              <p:nvSpPr>
                <p:cNvPr id="4112" name="Line 189569"/>
                <p:cNvSpPr>
                  <a:spLocks noChangeAspect="1" noChangeShapeType="1"/>
                </p:cNvSpPr>
                <p:nvPr/>
              </p:nvSpPr>
              <p:spPr bwMode="auto">
                <a:xfrm>
                  <a:off x="-572" y="1609"/>
                  <a:ext cx="6" cy="1"/>
                </a:xfrm>
                <a:prstGeom prst="line">
                  <a:avLst/>
                </a:prstGeom>
                <a:noFill/>
                <a:ln w="12700">
                  <a:solidFill>
                    <a:srgbClr val="FF0000"/>
                  </a:solidFill>
                  <a:round/>
                  <a:headEnd/>
                  <a:tailEnd/>
                </a:ln>
              </p:spPr>
              <p:txBody>
                <a:bodyPr/>
                <a:lstStyle/>
                <a:p>
                  <a:endParaRPr lang="en-US"/>
                </a:p>
              </p:txBody>
            </p:sp>
            <p:sp>
              <p:nvSpPr>
                <p:cNvPr id="4113" name="Line 189570"/>
                <p:cNvSpPr>
                  <a:spLocks noChangeAspect="1" noChangeShapeType="1"/>
                </p:cNvSpPr>
                <p:nvPr/>
              </p:nvSpPr>
              <p:spPr bwMode="auto">
                <a:xfrm>
                  <a:off x="-572" y="1273"/>
                  <a:ext cx="6" cy="5"/>
                </a:xfrm>
                <a:prstGeom prst="line">
                  <a:avLst/>
                </a:prstGeom>
                <a:noFill/>
                <a:ln w="12700">
                  <a:solidFill>
                    <a:srgbClr val="FF0000"/>
                  </a:solidFill>
                  <a:round/>
                  <a:headEnd/>
                  <a:tailEnd/>
                </a:ln>
              </p:spPr>
              <p:txBody>
                <a:bodyPr/>
                <a:lstStyle/>
                <a:p>
                  <a:endParaRPr lang="en-US"/>
                </a:p>
              </p:txBody>
            </p:sp>
            <p:sp>
              <p:nvSpPr>
                <p:cNvPr id="4114" name="Line 189571"/>
                <p:cNvSpPr>
                  <a:spLocks noChangeAspect="1" noChangeShapeType="1"/>
                </p:cNvSpPr>
                <p:nvPr/>
              </p:nvSpPr>
              <p:spPr bwMode="auto">
                <a:xfrm flipV="1">
                  <a:off x="-572" y="2007"/>
                  <a:ext cx="1" cy="6"/>
                </a:xfrm>
                <a:prstGeom prst="line">
                  <a:avLst/>
                </a:prstGeom>
                <a:noFill/>
                <a:ln w="12700">
                  <a:solidFill>
                    <a:srgbClr val="FF0000"/>
                  </a:solidFill>
                  <a:round/>
                  <a:headEnd/>
                  <a:tailEnd/>
                </a:ln>
              </p:spPr>
              <p:txBody>
                <a:bodyPr/>
                <a:lstStyle/>
                <a:p>
                  <a:endParaRPr lang="en-US"/>
                </a:p>
              </p:txBody>
            </p:sp>
            <p:sp>
              <p:nvSpPr>
                <p:cNvPr id="4115" name="Line 189572"/>
                <p:cNvSpPr>
                  <a:spLocks noChangeAspect="1" noChangeShapeType="1"/>
                </p:cNvSpPr>
                <p:nvPr/>
              </p:nvSpPr>
              <p:spPr bwMode="auto">
                <a:xfrm flipV="1">
                  <a:off x="-572" y="1711"/>
                  <a:ext cx="6" cy="4"/>
                </a:xfrm>
                <a:prstGeom prst="line">
                  <a:avLst/>
                </a:prstGeom>
                <a:noFill/>
                <a:ln w="12700">
                  <a:solidFill>
                    <a:srgbClr val="FF0000"/>
                  </a:solidFill>
                  <a:round/>
                  <a:headEnd/>
                  <a:tailEnd/>
                </a:ln>
              </p:spPr>
              <p:txBody>
                <a:bodyPr/>
                <a:lstStyle/>
                <a:p>
                  <a:endParaRPr lang="en-US"/>
                </a:p>
              </p:txBody>
            </p:sp>
            <p:sp>
              <p:nvSpPr>
                <p:cNvPr id="4116" name="Line 189573"/>
                <p:cNvSpPr>
                  <a:spLocks noChangeAspect="1" noChangeShapeType="1"/>
                </p:cNvSpPr>
                <p:nvPr/>
              </p:nvSpPr>
              <p:spPr bwMode="auto">
                <a:xfrm>
                  <a:off x="-572" y="1912"/>
                  <a:ext cx="6" cy="1"/>
                </a:xfrm>
                <a:prstGeom prst="line">
                  <a:avLst/>
                </a:prstGeom>
                <a:noFill/>
                <a:ln w="12700">
                  <a:solidFill>
                    <a:srgbClr val="FF0000"/>
                  </a:solidFill>
                  <a:round/>
                  <a:headEnd/>
                  <a:tailEnd/>
                </a:ln>
              </p:spPr>
              <p:txBody>
                <a:bodyPr/>
                <a:lstStyle/>
                <a:p>
                  <a:endParaRPr lang="en-US"/>
                </a:p>
              </p:txBody>
            </p:sp>
            <p:sp>
              <p:nvSpPr>
                <p:cNvPr id="4117" name="Line 189574"/>
                <p:cNvSpPr>
                  <a:spLocks noChangeAspect="1" noChangeShapeType="1"/>
                </p:cNvSpPr>
                <p:nvPr/>
              </p:nvSpPr>
              <p:spPr bwMode="auto">
                <a:xfrm>
                  <a:off x="-577" y="1127"/>
                  <a:ext cx="5" cy="5"/>
                </a:xfrm>
                <a:prstGeom prst="line">
                  <a:avLst/>
                </a:prstGeom>
                <a:noFill/>
                <a:ln w="12700">
                  <a:solidFill>
                    <a:srgbClr val="FF0000"/>
                  </a:solidFill>
                  <a:round/>
                  <a:headEnd/>
                  <a:tailEnd/>
                </a:ln>
              </p:spPr>
              <p:txBody>
                <a:bodyPr/>
                <a:lstStyle/>
                <a:p>
                  <a:endParaRPr lang="en-US"/>
                </a:p>
              </p:txBody>
            </p:sp>
            <p:sp>
              <p:nvSpPr>
                <p:cNvPr id="4118" name="Line 189575"/>
                <p:cNvSpPr>
                  <a:spLocks noChangeAspect="1" noChangeShapeType="1"/>
                </p:cNvSpPr>
                <p:nvPr/>
              </p:nvSpPr>
              <p:spPr bwMode="auto">
                <a:xfrm>
                  <a:off x="-577" y="2013"/>
                  <a:ext cx="5" cy="1"/>
                </a:xfrm>
                <a:prstGeom prst="line">
                  <a:avLst/>
                </a:prstGeom>
                <a:noFill/>
                <a:ln w="12700">
                  <a:solidFill>
                    <a:srgbClr val="FF0000"/>
                  </a:solidFill>
                  <a:round/>
                  <a:headEnd/>
                  <a:tailEnd/>
                </a:ln>
              </p:spPr>
              <p:txBody>
                <a:bodyPr/>
                <a:lstStyle/>
                <a:p>
                  <a:endParaRPr lang="en-US"/>
                </a:p>
              </p:txBody>
            </p:sp>
            <p:sp>
              <p:nvSpPr>
                <p:cNvPr id="4119" name="Line 189576"/>
                <p:cNvSpPr>
                  <a:spLocks noChangeAspect="1" noChangeShapeType="1"/>
                </p:cNvSpPr>
                <p:nvPr/>
              </p:nvSpPr>
              <p:spPr bwMode="auto">
                <a:xfrm>
                  <a:off x="-577" y="1065"/>
                  <a:ext cx="5" cy="1"/>
                </a:xfrm>
                <a:prstGeom prst="line">
                  <a:avLst/>
                </a:prstGeom>
                <a:noFill/>
                <a:ln w="12700">
                  <a:solidFill>
                    <a:srgbClr val="FF0000"/>
                  </a:solidFill>
                  <a:round/>
                  <a:headEnd/>
                  <a:tailEnd/>
                </a:ln>
              </p:spPr>
              <p:txBody>
                <a:bodyPr/>
                <a:lstStyle/>
                <a:p>
                  <a:endParaRPr lang="en-US"/>
                </a:p>
              </p:txBody>
            </p:sp>
            <p:sp>
              <p:nvSpPr>
                <p:cNvPr id="4120" name="Line 189577"/>
                <p:cNvSpPr>
                  <a:spLocks noChangeAspect="1" noChangeShapeType="1"/>
                </p:cNvSpPr>
                <p:nvPr/>
              </p:nvSpPr>
              <p:spPr bwMode="auto">
                <a:xfrm flipV="1">
                  <a:off x="-577" y="1609"/>
                  <a:ext cx="5" cy="6"/>
                </a:xfrm>
                <a:prstGeom prst="line">
                  <a:avLst/>
                </a:prstGeom>
                <a:noFill/>
                <a:ln w="12700">
                  <a:solidFill>
                    <a:srgbClr val="FF0000"/>
                  </a:solidFill>
                  <a:round/>
                  <a:headEnd/>
                  <a:tailEnd/>
                </a:ln>
              </p:spPr>
              <p:txBody>
                <a:bodyPr/>
                <a:lstStyle/>
                <a:p>
                  <a:endParaRPr lang="en-US"/>
                </a:p>
              </p:txBody>
            </p:sp>
            <p:sp>
              <p:nvSpPr>
                <p:cNvPr id="4121" name="Line 189578"/>
                <p:cNvSpPr>
                  <a:spLocks noChangeAspect="1" noChangeShapeType="1"/>
                </p:cNvSpPr>
                <p:nvPr/>
              </p:nvSpPr>
              <p:spPr bwMode="auto">
                <a:xfrm>
                  <a:off x="-577" y="1968"/>
                  <a:ext cx="5" cy="1"/>
                </a:xfrm>
                <a:prstGeom prst="line">
                  <a:avLst/>
                </a:prstGeom>
                <a:noFill/>
                <a:ln w="12700">
                  <a:solidFill>
                    <a:srgbClr val="FF0000"/>
                  </a:solidFill>
                  <a:round/>
                  <a:headEnd/>
                  <a:tailEnd/>
                </a:ln>
              </p:spPr>
              <p:txBody>
                <a:bodyPr/>
                <a:lstStyle/>
                <a:p>
                  <a:endParaRPr lang="en-US"/>
                </a:p>
              </p:txBody>
            </p:sp>
            <p:sp>
              <p:nvSpPr>
                <p:cNvPr id="4122" name="Line 189579"/>
                <p:cNvSpPr>
                  <a:spLocks noChangeAspect="1" noChangeShapeType="1"/>
                </p:cNvSpPr>
                <p:nvPr/>
              </p:nvSpPr>
              <p:spPr bwMode="auto">
                <a:xfrm>
                  <a:off x="-577" y="1733"/>
                  <a:ext cx="5" cy="1"/>
                </a:xfrm>
                <a:prstGeom prst="line">
                  <a:avLst/>
                </a:prstGeom>
                <a:noFill/>
                <a:ln w="12700">
                  <a:solidFill>
                    <a:srgbClr val="FF0000"/>
                  </a:solidFill>
                  <a:round/>
                  <a:headEnd/>
                  <a:tailEnd/>
                </a:ln>
              </p:spPr>
              <p:txBody>
                <a:bodyPr/>
                <a:lstStyle/>
                <a:p>
                  <a:endParaRPr lang="en-US"/>
                </a:p>
              </p:txBody>
            </p:sp>
            <p:sp>
              <p:nvSpPr>
                <p:cNvPr id="4123" name="Line 189580"/>
                <p:cNvSpPr>
                  <a:spLocks noChangeAspect="1" noChangeShapeType="1"/>
                </p:cNvSpPr>
                <p:nvPr/>
              </p:nvSpPr>
              <p:spPr bwMode="auto">
                <a:xfrm flipV="1">
                  <a:off x="-577" y="2013"/>
                  <a:ext cx="1" cy="6"/>
                </a:xfrm>
                <a:prstGeom prst="line">
                  <a:avLst/>
                </a:prstGeom>
                <a:noFill/>
                <a:ln w="12700">
                  <a:solidFill>
                    <a:srgbClr val="FF0000"/>
                  </a:solidFill>
                  <a:round/>
                  <a:headEnd/>
                  <a:tailEnd/>
                </a:ln>
              </p:spPr>
              <p:txBody>
                <a:bodyPr/>
                <a:lstStyle/>
                <a:p>
                  <a:endParaRPr lang="en-US"/>
                </a:p>
              </p:txBody>
            </p:sp>
            <p:sp>
              <p:nvSpPr>
                <p:cNvPr id="4124" name="Line 189581"/>
                <p:cNvSpPr>
                  <a:spLocks noChangeAspect="1" noChangeShapeType="1"/>
                </p:cNvSpPr>
                <p:nvPr/>
              </p:nvSpPr>
              <p:spPr bwMode="auto">
                <a:xfrm>
                  <a:off x="-577" y="1912"/>
                  <a:ext cx="5" cy="1"/>
                </a:xfrm>
                <a:prstGeom prst="line">
                  <a:avLst/>
                </a:prstGeom>
                <a:noFill/>
                <a:ln w="12700">
                  <a:solidFill>
                    <a:srgbClr val="FF0000"/>
                  </a:solidFill>
                  <a:round/>
                  <a:headEnd/>
                  <a:tailEnd/>
                </a:ln>
              </p:spPr>
              <p:txBody>
                <a:bodyPr/>
                <a:lstStyle/>
                <a:p>
                  <a:endParaRPr lang="en-US"/>
                </a:p>
              </p:txBody>
            </p:sp>
            <p:sp>
              <p:nvSpPr>
                <p:cNvPr id="4125" name="Line 189582"/>
                <p:cNvSpPr>
                  <a:spLocks noChangeAspect="1" noChangeShapeType="1"/>
                </p:cNvSpPr>
                <p:nvPr/>
              </p:nvSpPr>
              <p:spPr bwMode="auto">
                <a:xfrm>
                  <a:off x="-577" y="1267"/>
                  <a:ext cx="5" cy="6"/>
                </a:xfrm>
                <a:prstGeom prst="line">
                  <a:avLst/>
                </a:prstGeom>
                <a:noFill/>
                <a:ln w="12700">
                  <a:solidFill>
                    <a:srgbClr val="FF0000"/>
                  </a:solidFill>
                  <a:round/>
                  <a:headEnd/>
                  <a:tailEnd/>
                </a:ln>
              </p:spPr>
              <p:txBody>
                <a:bodyPr/>
                <a:lstStyle/>
                <a:p>
                  <a:endParaRPr lang="en-US"/>
                </a:p>
              </p:txBody>
            </p:sp>
            <p:sp>
              <p:nvSpPr>
                <p:cNvPr id="4126" name="Line 189583"/>
                <p:cNvSpPr>
                  <a:spLocks noChangeAspect="1" noChangeShapeType="1"/>
                </p:cNvSpPr>
                <p:nvPr/>
              </p:nvSpPr>
              <p:spPr bwMode="auto">
                <a:xfrm>
                  <a:off x="-577" y="1715"/>
                  <a:ext cx="5" cy="1"/>
                </a:xfrm>
                <a:prstGeom prst="line">
                  <a:avLst/>
                </a:prstGeom>
                <a:noFill/>
                <a:ln w="12700">
                  <a:solidFill>
                    <a:srgbClr val="FF0000"/>
                  </a:solidFill>
                  <a:round/>
                  <a:headEnd/>
                  <a:tailEnd/>
                </a:ln>
              </p:spPr>
              <p:txBody>
                <a:bodyPr/>
                <a:lstStyle/>
                <a:p>
                  <a:endParaRPr lang="en-US"/>
                </a:p>
              </p:txBody>
            </p:sp>
            <p:sp>
              <p:nvSpPr>
                <p:cNvPr id="4127" name="Line 189584"/>
                <p:cNvSpPr>
                  <a:spLocks noChangeAspect="1" noChangeShapeType="1"/>
                </p:cNvSpPr>
                <p:nvPr/>
              </p:nvSpPr>
              <p:spPr bwMode="auto">
                <a:xfrm>
                  <a:off x="-582" y="1121"/>
                  <a:ext cx="5" cy="6"/>
                </a:xfrm>
                <a:prstGeom prst="line">
                  <a:avLst/>
                </a:prstGeom>
                <a:noFill/>
                <a:ln w="12700">
                  <a:solidFill>
                    <a:srgbClr val="FF0000"/>
                  </a:solidFill>
                  <a:round/>
                  <a:headEnd/>
                  <a:tailEnd/>
                </a:ln>
              </p:spPr>
              <p:txBody>
                <a:bodyPr/>
                <a:lstStyle/>
                <a:p>
                  <a:endParaRPr lang="en-US"/>
                </a:p>
              </p:txBody>
            </p:sp>
            <p:sp>
              <p:nvSpPr>
                <p:cNvPr id="4128" name="Line 189585"/>
                <p:cNvSpPr>
                  <a:spLocks noChangeAspect="1" noChangeShapeType="1"/>
                </p:cNvSpPr>
                <p:nvPr/>
              </p:nvSpPr>
              <p:spPr bwMode="auto">
                <a:xfrm flipV="1">
                  <a:off x="-582" y="2019"/>
                  <a:ext cx="5" cy="6"/>
                </a:xfrm>
                <a:prstGeom prst="line">
                  <a:avLst/>
                </a:prstGeom>
                <a:noFill/>
                <a:ln w="12700">
                  <a:solidFill>
                    <a:srgbClr val="FF0000"/>
                  </a:solidFill>
                  <a:round/>
                  <a:headEnd/>
                  <a:tailEnd/>
                </a:ln>
              </p:spPr>
              <p:txBody>
                <a:bodyPr/>
                <a:lstStyle/>
                <a:p>
                  <a:endParaRPr lang="en-US"/>
                </a:p>
              </p:txBody>
            </p:sp>
            <p:sp>
              <p:nvSpPr>
                <p:cNvPr id="4129" name="Line 189586"/>
                <p:cNvSpPr>
                  <a:spLocks noChangeAspect="1" noChangeShapeType="1"/>
                </p:cNvSpPr>
                <p:nvPr/>
              </p:nvSpPr>
              <p:spPr bwMode="auto">
                <a:xfrm>
                  <a:off x="-582" y="1906"/>
                  <a:ext cx="5" cy="6"/>
                </a:xfrm>
                <a:prstGeom prst="line">
                  <a:avLst/>
                </a:prstGeom>
                <a:noFill/>
                <a:ln w="12700">
                  <a:solidFill>
                    <a:srgbClr val="FF0000"/>
                  </a:solidFill>
                  <a:round/>
                  <a:headEnd/>
                  <a:tailEnd/>
                </a:ln>
              </p:spPr>
              <p:txBody>
                <a:bodyPr/>
                <a:lstStyle/>
                <a:p>
                  <a:endParaRPr lang="en-US"/>
                </a:p>
              </p:txBody>
            </p:sp>
            <p:sp>
              <p:nvSpPr>
                <p:cNvPr id="4130" name="Line 189587"/>
                <p:cNvSpPr>
                  <a:spLocks noChangeAspect="1" noChangeShapeType="1"/>
                </p:cNvSpPr>
                <p:nvPr/>
              </p:nvSpPr>
              <p:spPr bwMode="auto">
                <a:xfrm>
                  <a:off x="-582" y="1059"/>
                  <a:ext cx="5" cy="6"/>
                </a:xfrm>
                <a:prstGeom prst="line">
                  <a:avLst/>
                </a:prstGeom>
                <a:noFill/>
                <a:ln w="12700">
                  <a:solidFill>
                    <a:srgbClr val="FF0000"/>
                  </a:solidFill>
                  <a:round/>
                  <a:headEnd/>
                  <a:tailEnd/>
                </a:ln>
              </p:spPr>
              <p:txBody>
                <a:bodyPr/>
                <a:lstStyle/>
                <a:p>
                  <a:endParaRPr lang="en-US"/>
                </a:p>
              </p:txBody>
            </p:sp>
            <p:sp>
              <p:nvSpPr>
                <p:cNvPr id="4131" name="Line 189588"/>
                <p:cNvSpPr>
                  <a:spLocks noChangeAspect="1" noChangeShapeType="1"/>
                </p:cNvSpPr>
                <p:nvPr/>
              </p:nvSpPr>
              <p:spPr bwMode="auto">
                <a:xfrm>
                  <a:off x="-582" y="1733"/>
                  <a:ext cx="5" cy="1"/>
                </a:xfrm>
                <a:prstGeom prst="line">
                  <a:avLst/>
                </a:prstGeom>
                <a:noFill/>
                <a:ln w="12700">
                  <a:solidFill>
                    <a:srgbClr val="FF0000"/>
                  </a:solidFill>
                  <a:round/>
                  <a:headEnd/>
                  <a:tailEnd/>
                </a:ln>
              </p:spPr>
              <p:txBody>
                <a:bodyPr/>
                <a:lstStyle/>
                <a:p>
                  <a:endParaRPr lang="en-US"/>
                </a:p>
              </p:txBody>
            </p:sp>
            <p:sp>
              <p:nvSpPr>
                <p:cNvPr id="4132" name="Line 189589"/>
                <p:cNvSpPr>
                  <a:spLocks noChangeAspect="1" noChangeShapeType="1"/>
                </p:cNvSpPr>
                <p:nvPr/>
              </p:nvSpPr>
              <p:spPr bwMode="auto">
                <a:xfrm flipV="1">
                  <a:off x="-582" y="1715"/>
                  <a:ext cx="5" cy="6"/>
                </a:xfrm>
                <a:prstGeom prst="line">
                  <a:avLst/>
                </a:prstGeom>
                <a:noFill/>
                <a:ln w="12700">
                  <a:solidFill>
                    <a:srgbClr val="FF0000"/>
                  </a:solidFill>
                  <a:round/>
                  <a:headEnd/>
                  <a:tailEnd/>
                </a:ln>
              </p:spPr>
              <p:txBody>
                <a:bodyPr/>
                <a:lstStyle/>
                <a:p>
                  <a:endParaRPr lang="en-US"/>
                </a:p>
              </p:txBody>
            </p:sp>
            <p:sp>
              <p:nvSpPr>
                <p:cNvPr id="4133" name="Line 189590"/>
                <p:cNvSpPr>
                  <a:spLocks noChangeAspect="1" noChangeShapeType="1"/>
                </p:cNvSpPr>
                <p:nvPr/>
              </p:nvSpPr>
              <p:spPr bwMode="auto">
                <a:xfrm flipV="1">
                  <a:off x="-582" y="2025"/>
                  <a:ext cx="1" cy="5"/>
                </a:xfrm>
                <a:prstGeom prst="line">
                  <a:avLst/>
                </a:prstGeom>
                <a:noFill/>
                <a:ln w="12700">
                  <a:solidFill>
                    <a:srgbClr val="FF0000"/>
                  </a:solidFill>
                  <a:round/>
                  <a:headEnd/>
                  <a:tailEnd/>
                </a:ln>
              </p:spPr>
              <p:txBody>
                <a:bodyPr/>
                <a:lstStyle/>
                <a:p>
                  <a:endParaRPr lang="en-US"/>
                </a:p>
              </p:txBody>
            </p:sp>
            <p:sp>
              <p:nvSpPr>
                <p:cNvPr id="4134" name="Line 189591"/>
                <p:cNvSpPr>
                  <a:spLocks noChangeAspect="1" noChangeShapeType="1"/>
                </p:cNvSpPr>
                <p:nvPr/>
              </p:nvSpPr>
              <p:spPr bwMode="auto">
                <a:xfrm flipV="1">
                  <a:off x="-582" y="1968"/>
                  <a:ext cx="5" cy="6"/>
                </a:xfrm>
                <a:prstGeom prst="line">
                  <a:avLst/>
                </a:prstGeom>
                <a:noFill/>
                <a:ln w="12700">
                  <a:solidFill>
                    <a:srgbClr val="FF0000"/>
                  </a:solidFill>
                  <a:round/>
                  <a:headEnd/>
                  <a:tailEnd/>
                </a:ln>
              </p:spPr>
              <p:txBody>
                <a:bodyPr/>
                <a:lstStyle/>
                <a:p>
                  <a:endParaRPr lang="en-US"/>
                </a:p>
              </p:txBody>
            </p:sp>
            <p:sp>
              <p:nvSpPr>
                <p:cNvPr id="4135" name="Line 189592"/>
                <p:cNvSpPr>
                  <a:spLocks noChangeAspect="1" noChangeShapeType="1"/>
                </p:cNvSpPr>
                <p:nvPr/>
              </p:nvSpPr>
              <p:spPr bwMode="auto">
                <a:xfrm>
                  <a:off x="-582" y="1267"/>
                  <a:ext cx="5" cy="1"/>
                </a:xfrm>
                <a:prstGeom prst="line">
                  <a:avLst/>
                </a:prstGeom>
                <a:noFill/>
                <a:ln w="12700">
                  <a:solidFill>
                    <a:srgbClr val="FF0000"/>
                  </a:solidFill>
                  <a:round/>
                  <a:headEnd/>
                  <a:tailEnd/>
                </a:ln>
              </p:spPr>
              <p:txBody>
                <a:bodyPr/>
                <a:lstStyle/>
                <a:p>
                  <a:endParaRPr lang="en-US"/>
                </a:p>
              </p:txBody>
            </p:sp>
            <p:sp>
              <p:nvSpPr>
                <p:cNvPr id="4136" name="Line 189593"/>
                <p:cNvSpPr>
                  <a:spLocks noChangeAspect="1" noChangeShapeType="1"/>
                </p:cNvSpPr>
                <p:nvPr/>
              </p:nvSpPr>
              <p:spPr bwMode="auto">
                <a:xfrm>
                  <a:off x="-588" y="1906"/>
                  <a:ext cx="6" cy="1"/>
                </a:xfrm>
                <a:prstGeom prst="line">
                  <a:avLst/>
                </a:prstGeom>
                <a:noFill/>
                <a:ln w="12700">
                  <a:solidFill>
                    <a:srgbClr val="FF0000"/>
                  </a:solidFill>
                  <a:round/>
                  <a:headEnd/>
                  <a:tailEnd/>
                </a:ln>
              </p:spPr>
              <p:txBody>
                <a:bodyPr/>
                <a:lstStyle/>
                <a:p>
                  <a:endParaRPr lang="en-US"/>
                </a:p>
              </p:txBody>
            </p:sp>
            <p:sp>
              <p:nvSpPr>
                <p:cNvPr id="4137" name="Line 189594"/>
                <p:cNvSpPr>
                  <a:spLocks noChangeAspect="1" noChangeShapeType="1"/>
                </p:cNvSpPr>
                <p:nvPr/>
              </p:nvSpPr>
              <p:spPr bwMode="auto">
                <a:xfrm>
                  <a:off x="-588" y="1059"/>
                  <a:ext cx="6" cy="1"/>
                </a:xfrm>
                <a:prstGeom prst="line">
                  <a:avLst/>
                </a:prstGeom>
                <a:noFill/>
                <a:ln w="12700">
                  <a:solidFill>
                    <a:srgbClr val="FF0000"/>
                  </a:solidFill>
                  <a:round/>
                  <a:headEnd/>
                  <a:tailEnd/>
                </a:ln>
              </p:spPr>
              <p:txBody>
                <a:bodyPr/>
                <a:lstStyle/>
                <a:p>
                  <a:endParaRPr lang="en-US"/>
                </a:p>
              </p:txBody>
            </p:sp>
            <p:sp>
              <p:nvSpPr>
                <p:cNvPr id="4138" name="Line 189595"/>
                <p:cNvSpPr>
                  <a:spLocks noChangeAspect="1" noChangeShapeType="1"/>
                </p:cNvSpPr>
                <p:nvPr/>
              </p:nvSpPr>
              <p:spPr bwMode="auto">
                <a:xfrm>
                  <a:off x="-588" y="1121"/>
                  <a:ext cx="6" cy="1"/>
                </a:xfrm>
                <a:prstGeom prst="line">
                  <a:avLst/>
                </a:prstGeom>
                <a:noFill/>
                <a:ln w="12700">
                  <a:solidFill>
                    <a:srgbClr val="FF0000"/>
                  </a:solidFill>
                  <a:round/>
                  <a:headEnd/>
                  <a:tailEnd/>
                </a:ln>
              </p:spPr>
              <p:txBody>
                <a:bodyPr/>
                <a:lstStyle/>
                <a:p>
                  <a:endParaRPr lang="en-US"/>
                </a:p>
              </p:txBody>
            </p:sp>
            <p:sp>
              <p:nvSpPr>
                <p:cNvPr id="4139" name="Line 189596"/>
                <p:cNvSpPr>
                  <a:spLocks noChangeAspect="1" noChangeShapeType="1"/>
                </p:cNvSpPr>
                <p:nvPr/>
              </p:nvSpPr>
              <p:spPr bwMode="auto">
                <a:xfrm>
                  <a:off x="-588" y="2030"/>
                  <a:ext cx="6" cy="1"/>
                </a:xfrm>
                <a:prstGeom prst="line">
                  <a:avLst/>
                </a:prstGeom>
                <a:noFill/>
                <a:ln w="12700">
                  <a:solidFill>
                    <a:srgbClr val="FF0000"/>
                  </a:solidFill>
                  <a:round/>
                  <a:headEnd/>
                  <a:tailEnd/>
                </a:ln>
              </p:spPr>
              <p:txBody>
                <a:bodyPr/>
                <a:lstStyle/>
                <a:p>
                  <a:endParaRPr lang="en-US"/>
                </a:p>
              </p:txBody>
            </p:sp>
            <p:sp>
              <p:nvSpPr>
                <p:cNvPr id="4140" name="Line 189597"/>
                <p:cNvSpPr>
                  <a:spLocks noChangeAspect="1" noChangeShapeType="1"/>
                </p:cNvSpPr>
                <p:nvPr/>
              </p:nvSpPr>
              <p:spPr bwMode="auto">
                <a:xfrm flipV="1">
                  <a:off x="-588" y="1974"/>
                  <a:ext cx="6" cy="5"/>
                </a:xfrm>
                <a:prstGeom prst="line">
                  <a:avLst/>
                </a:prstGeom>
                <a:noFill/>
                <a:ln w="12700">
                  <a:solidFill>
                    <a:srgbClr val="FF0000"/>
                  </a:solidFill>
                  <a:round/>
                  <a:headEnd/>
                  <a:tailEnd/>
                </a:ln>
              </p:spPr>
              <p:txBody>
                <a:bodyPr/>
                <a:lstStyle/>
                <a:p>
                  <a:endParaRPr lang="en-US"/>
                </a:p>
              </p:txBody>
            </p:sp>
            <p:sp>
              <p:nvSpPr>
                <p:cNvPr id="4141" name="Line 189598"/>
                <p:cNvSpPr>
                  <a:spLocks noChangeAspect="1" noChangeShapeType="1"/>
                </p:cNvSpPr>
                <p:nvPr/>
              </p:nvSpPr>
              <p:spPr bwMode="auto">
                <a:xfrm flipV="1">
                  <a:off x="-588" y="1721"/>
                  <a:ext cx="6" cy="6"/>
                </a:xfrm>
                <a:prstGeom prst="line">
                  <a:avLst/>
                </a:prstGeom>
                <a:noFill/>
                <a:ln w="12700">
                  <a:solidFill>
                    <a:srgbClr val="FF0000"/>
                  </a:solidFill>
                  <a:round/>
                  <a:headEnd/>
                  <a:tailEnd/>
                </a:ln>
              </p:spPr>
              <p:txBody>
                <a:bodyPr/>
                <a:lstStyle/>
                <a:p>
                  <a:endParaRPr lang="en-US"/>
                </a:p>
              </p:txBody>
            </p:sp>
            <p:sp>
              <p:nvSpPr>
                <p:cNvPr id="4142" name="Line 189599"/>
                <p:cNvSpPr>
                  <a:spLocks noChangeAspect="1" noChangeShapeType="1"/>
                </p:cNvSpPr>
                <p:nvPr/>
              </p:nvSpPr>
              <p:spPr bwMode="auto">
                <a:xfrm>
                  <a:off x="-588" y="1262"/>
                  <a:ext cx="6" cy="5"/>
                </a:xfrm>
                <a:prstGeom prst="line">
                  <a:avLst/>
                </a:prstGeom>
                <a:noFill/>
                <a:ln w="12700">
                  <a:solidFill>
                    <a:srgbClr val="FF0000"/>
                  </a:solidFill>
                  <a:round/>
                  <a:headEnd/>
                  <a:tailEnd/>
                </a:ln>
              </p:spPr>
              <p:txBody>
                <a:bodyPr/>
                <a:lstStyle/>
                <a:p>
                  <a:endParaRPr lang="en-US"/>
                </a:p>
              </p:txBody>
            </p:sp>
            <p:sp>
              <p:nvSpPr>
                <p:cNvPr id="4143" name="Line 189600"/>
                <p:cNvSpPr>
                  <a:spLocks noChangeAspect="1" noChangeShapeType="1"/>
                </p:cNvSpPr>
                <p:nvPr/>
              </p:nvSpPr>
              <p:spPr bwMode="auto">
                <a:xfrm>
                  <a:off x="-588" y="1733"/>
                  <a:ext cx="6" cy="1"/>
                </a:xfrm>
                <a:prstGeom prst="line">
                  <a:avLst/>
                </a:prstGeom>
                <a:noFill/>
                <a:ln w="12700">
                  <a:solidFill>
                    <a:srgbClr val="FF0000"/>
                  </a:solidFill>
                  <a:round/>
                  <a:headEnd/>
                  <a:tailEnd/>
                </a:ln>
              </p:spPr>
              <p:txBody>
                <a:bodyPr/>
                <a:lstStyle/>
                <a:p>
                  <a:endParaRPr lang="en-US"/>
                </a:p>
              </p:txBody>
            </p:sp>
            <p:sp>
              <p:nvSpPr>
                <p:cNvPr id="4144" name="Line 189601"/>
                <p:cNvSpPr>
                  <a:spLocks noChangeAspect="1" noChangeShapeType="1"/>
                </p:cNvSpPr>
                <p:nvPr/>
              </p:nvSpPr>
              <p:spPr bwMode="auto">
                <a:xfrm>
                  <a:off x="-588" y="1054"/>
                  <a:ext cx="1" cy="5"/>
                </a:xfrm>
                <a:prstGeom prst="line">
                  <a:avLst/>
                </a:prstGeom>
                <a:noFill/>
                <a:ln w="12700">
                  <a:solidFill>
                    <a:srgbClr val="FF0000"/>
                  </a:solidFill>
                  <a:round/>
                  <a:headEnd/>
                  <a:tailEnd/>
                </a:ln>
              </p:spPr>
              <p:txBody>
                <a:bodyPr/>
                <a:lstStyle/>
                <a:p>
                  <a:endParaRPr lang="en-US"/>
                </a:p>
              </p:txBody>
            </p:sp>
            <p:sp>
              <p:nvSpPr>
                <p:cNvPr id="4145" name="Line 189603"/>
                <p:cNvSpPr>
                  <a:spLocks noChangeAspect="1" noChangeShapeType="1"/>
                </p:cNvSpPr>
                <p:nvPr/>
              </p:nvSpPr>
              <p:spPr bwMode="auto">
                <a:xfrm>
                  <a:off x="-588" y="1116"/>
                  <a:ext cx="1" cy="5"/>
                </a:xfrm>
                <a:prstGeom prst="line">
                  <a:avLst/>
                </a:prstGeom>
                <a:noFill/>
                <a:ln w="12700">
                  <a:solidFill>
                    <a:srgbClr val="FF0000"/>
                  </a:solidFill>
                  <a:round/>
                  <a:headEnd/>
                  <a:tailEnd/>
                </a:ln>
              </p:spPr>
              <p:txBody>
                <a:bodyPr/>
                <a:lstStyle/>
                <a:p>
                  <a:endParaRPr lang="en-US"/>
                </a:p>
              </p:txBody>
            </p:sp>
            <p:sp>
              <p:nvSpPr>
                <p:cNvPr id="4146" name="Line 189604"/>
                <p:cNvSpPr>
                  <a:spLocks noChangeAspect="1" noChangeShapeType="1"/>
                </p:cNvSpPr>
                <p:nvPr/>
              </p:nvSpPr>
              <p:spPr bwMode="auto">
                <a:xfrm>
                  <a:off x="-594" y="1727"/>
                  <a:ext cx="6" cy="1"/>
                </a:xfrm>
                <a:prstGeom prst="line">
                  <a:avLst/>
                </a:prstGeom>
                <a:noFill/>
                <a:ln w="12700">
                  <a:solidFill>
                    <a:srgbClr val="FF0000"/>
                  </a:solidFill>
                  <a:round/>
                  <a:headEnd/>
                  <a:tailEnd/>
                </a:ln>
              </p:spPr>
              <p:txBody>
                <a:bodyPr/>
                <a:lstStyle/>
                <a:p>
                  <a:endParaRPr lang="en-US"/>
                </a:p>
              </p:txBody>
            </p:sp>
            <p:sp>
              <p:nvSpPr>
                <p:cNvPr id="4147" name="Line 189605"/>
                <p:cNvSpPr>
                  <a:spLocks noChangeAspect="1" noChangeShapeType="1"/>
                </p:cNvSpPr>
                <p:nvPr/>
              </p:nvSpPr>
              <p:spPr bwMode="auto">
                <a:xfrm flipV="1">
                  <a:off x="-594" y="1615"/>
                  <a:ext cx="17" cy="6"/>
                </a:xfrm>
                <a:prstGeom prst="line">
                  <a:avLst/>
                </a:prstGeom>
                <a:noFill/>
                <a:ln w="12700">
                  <a:solidFill>
                    <a:srgbClr val="FF0000"/>
                  </a:solidFill>
                  <a:round/>
                  <a:headEnd/>
                  <a:tailEnd/>
                </a:ln>
              </p:spPr>
              <p:txBody>
                <a:bodyPr/>
                <a:lstStyle/>
                <a:p>
                  <a:endParaRPr lang="en-US"/>
                </a:p>
              </p:txBody>
            </p:sp>
            <p:sp>
              <p:nvSpPr>
                <p:cNvPr id="4148" name="Line 189606"/>
                <p:cNvSpPr>
                  <a:spLocks noChangeAspect="1" noChangeShapeType="1"/>
                </p:cNvSpPr>
                <p:nvPr/>
              </p:nvSpPr>
              <p:spPr bwMode="auto">
                <a:xfrm>
                  <a:off x="-594" y="1979"/>
                  <a:ext cx="6" cy="1"/>
                </a:xfrm>
                <a:prstGeom prst="line">
                  <a:avLst/>
                </a:prstGeom>
                <a:noFill/>
                <a:ln w="12700">
                  <a:solidFill>
                    <a:srgbClr val="FF0000"/>
                  </a:solidFill>
                  <a:round/>
                  <a:headEnd/>
                  <a:tailEnd/>
                </a:ln>
              </p:spPr>
              <p:txBody>
                <a:bodyPr/>
                <a:lstStyle/>
                <a:p>
                  <a:endParaRPr lang="en-US"/>
                </a:p>
              </p:txBody>
            </p:sp>
            <p:sp>
              <p:nvSpPr>
                <p:cNvPr id="4149" name="Line 189607"/>
                <p:cNvSpPr>
                  <a:spLocks noChangeAspect="1" noChangeShapeType="1"/>
                </p:cNvSpPr>
                <p:nvPr/>
              </p:nvSpPr>
              <p:spPr bwMode="auto">
                <a:xfrm flipV="1">
                  <a:off x="-594" y="2030"/>
                  <a:ext cx="6" cy="5"/>
                </a:xfrm>
                <a:prstGeom prst="line">
                  <a:avLst/>
                </a:prstGeom>
                <a:noFill/>
                <a:ln w="12700">
                  <a:solidFill>
                    <a:srgbClr val="FF0000"/>
                  </a:solidFill>
                  <a:round/>
                  <a:headEnd/>
                  <a:tailEnd/>
                </a:ln>
              </p:spPr>
              <p:txBody>
                <a:bodyPr/>
                <a:lstStyle/>
                <a:p>
                  <a:endParaRPr lang="en-US"/>
                </a:p>
              </p:txBody>
            </p:sp>
            <p:sp>
              <p:nvSpPr>
                <p:cNvPr id="4150" name="Line 189608"/>
                <p:cNvSpPr>
                  <a:spLocks noChangeAspect="1" noChangeShapeType="1"/>
                </p:cNvSpPr>
                <p:nvPr/>
              </p:nvSpPr>
              <p:spPr bwMode="auto">
                <a:xfrm>
                  <a:off x="-594" y="1054"/>
                  <a:ext cx="6" cy="1"/>
                </a:xfrm>
                <a:prstGeom prst="line">
                  <a:avLst/>
                </a:prstGeom>
                <a:noFill/>
                <a:ln w="12700">
                  <a:solidFill>
                    <a:srgbClr val="FF0000"/>
                  </a:solidFill>
                  <a:round/>
                  <a:headEnd/>
                  <a:tailEnd/>
                </a:ln>
              </p:spPr>
              <p:txBody>
                <a:bodyPr/>
                <a:lstStyle/>
                <a:p>
                  <a:endParaRPr lang="en-US"/>
                </a:p>
              </p:txBody>
            </p:sp>
            <p:sp>
              <p:nvSpPr>
                <p:cNvPr id="4151" name="Line 189609"/>
                <p:cNvSpPr>
                  <a:spLocks noChangeAspect="1" noChangeShapeType="1"/>
                </p:cNvSpPr>
                <p:nvPr/>
              </p:nvSpPr>
              <p:spPr bwMode="auto">
                <a:xfrm>
                  <a:off x="-594" y="1116"/>
                  <a:ext cx="6" cy="1"/>
                </a:xfrm>
                <a:prstGeom prst="line">
                  <a:avLst/>
                </a:prstGeom>
                <a:noFill/>
                <a:ln w="12700">
                  <a:solidFill>
                    <a:srgbClr val="FF0000"/>
                  </a:solidFill>
                  <a:round/>
                  <a:headEnd/>
                  <a:tailEnd/>
                </a:ln>
              </p:spPr>
              <p:txBody>
                <a:bodyPr/>
                <a:lstStyle/>
                <a:p>
                  <a:endParaRPr lang="en-US"/>
                </a:p>
              </p:txBody>
            </p:sp>
            <p:sp>
              <p:nvSpPr>
                <p:cNvPr id="4152" name="Line 189610"/>
                <p:cNvSpPr>
                  <a:spLocks noChangeAspect="1" noChangeShapeType="1"/>
                </p:cNvSpPr>
                <p:nvPr/>
              </p:nvSpPr>
              <p:spPr bwMode="auto">
                <a:xfrm>
                  <a:off x="-594" y="1262"/>
                  <a:ext cx="6" cy="1"/>
                </a:xfrm>
                <a:prstGeom prst="line">
                  <a:avLst/>
                </a:prstGeom>
                <a:noFill/>
                <a:ln w="12700">
                  <a:solidFill>
                    <a:srgbClr val="FF0000"/>
                  </a:solidFill>
                  <a:round/>
                  <a:headEnd/>
                  <a:tailEnd/>
                </a:ln>
              </p:spPr>
              <p:txBody>
                <a:bodyPr/>
                <a:lstStyle/>
                <a:p>
                  <a:endParaRPr lang="en-US"/>
                </a:p>
              </p:txBody>
            </p:sp>
            <p:sp>
              <p:nvSpPr>
                <p:cNvPr id="4153" name="Line 189611"/>
                <p:cNvSpPr>
                  <a:spLocks noChangeAspect="1" noChangeShapeType="1"/>
                </p:cNvSpPr>
                <p:nvPr/>
              </p:nvSpPr>
              <p:spPr bwMode="auto">
                <a:xfrm flipV="1">
                  <a:off x="-594" y="1727"/>
                  <a:ext cx="1" cy="6"/>
                </a:xfrm>
                <a:prstGeom prst="line">
                  <a:avLst/>
                </a:prstGeom>
                <a:noFill/>
                <a:ln w="12700">
                  <a:solidFill>
                    <a:srgbClr val="FF0000"/>
                  </a:solidFill>
                  <a:round/>
                  <a:headEnd/>
                  <a:tailEnd/>
                </a:ln>
              </p:spPr>
              <p:txBody>
                <a:bodyPr/>
                <a:lstStyle/>
                <a:p>
                  <a:endParaRPr lang="en-US"/>
                </a:p>
              </p:txBody>
            </p:sp>
            <p:sp>
              <p:nvSpPr>
                <p:cNvPr id="4154" name="Line 189612"/>
                <p:cNvSpPr>
                  <a:spLocks noChangeAspect="1" noChangeShapeType="1"/>
                </p:cNvSpPr>
                <p:nvPr/>
              </p:nvSpPr>
              <p:spPr bwMode="auto">
                <a:xfrm>
                  <a:off x="-600" y="1621"/>
                  <a:ext cx="6" cy="0"/>
                </a:xfrm>
                <a:prstGeom prst="line">
                  <a:avLst/>
                </a:prstGeom>
                <a:noFill/>
                <a:ln w="12700">
                  <a:solidFill>
                    <a:srgbClr val="FF0000"/>
                  </a:solidFill>
                  <a:round/>
                  <a:headEnd/>
                  <a:tailEnd/>
                </a:ln>
              </p:spPr>
              <p:txBody>
                <a:bodyPr/>
                <a:lstStyle/>
                <a:p>
                  <a:endParaRPr lang="en-US"/>
                </a:p>
              </p:txBody>
            </p:sp>
            <p:sp>
              <p:nvSpPr>
                <p:cNvPr id="4155" name="Line 189613"/>
                <p:cNvSpPr>
                  <a:spLocks noChangeAspect="1" noChangeShapeType="1"/>
                </p:cNvSpPr>
                <p:nvPr/>
              </p:nvSpPr>
              <p:spPr bwMode="auto">
                <a:xfrm>
                  <a:off x="-600" y="1906"/>
                  <a:ext cx="12" cy="1"/>
                </a:xfrm>
                <a:prstGeom prst="line">
                  <a:avLst/>
                </a:prstGeom>
                <a:noFill/>
                <a:ln w="12700">
                  <a:solidFill>
                    <a:srgbClr val="FF0000"/>
                  </a:solidFill>
                  <a:round/>
                  <a:headEnd/>
                  <a:tailEnd/>
                </a:ln>
              </p:spPr>
              <p:txBody>
                <a:bodyPr/>
                <a:lstStyle/>
                <a:p>
                  <a:endParaRPr lang="en-US"/>
                </a:p>
              </p:txBody>
            </p:sp>
            <p:sp>
              <p:nvSpPr>
                <p:cNvPr id="4156" name="Line 189614"/>
                <p:cNvSpPr>
                  <a:spLocks noChangeAspect="1" noChangeShapeType="1"/>
                </p:cNvSpPr>
                <p:nvPr/>
              </p:nvSpPr>
              <p:spPr bwMode="auto">
                <a:xfrm>
                  <a:off x="-600" y="1727"/>
                  <a:ext cx="12" cy="6"/>
                </a:xfrm>
                <a:prstGeom prst="line">
                  <a:avLst/>
                </a:prstGeom>
                <a:noFill/>
                <a:ln w="12700">
                  <a:solidFill>
                    <a:srgbClr val="FF0000"/>
                  </a:solidFill>
                  <a:round/>
                  <a:headEnd/>
                  <a:tailEnd/>
                </a:ln>
              </p:spPr>
              <p:txBody>
                <a:bodyPr/>
                <a:lstStyle/>
                <a:p>
                  <a:endParaRPr lang="en-US"/>
                </a:p>
              </p:txBody>
            </p:sp>
            <p:sp>
              <p:nvSpPr>
                <p:cNvPr id="4157" name="Line 189615"/>
                <p:cNvSpPr>
                  <a:spLocks noChangeAspect="1" noChangeShapeType="1"/>
                </p:cNvSpPr>
                <p:nvPr/>
              </p:nvSpPr>
              <p:spPr bwMode="auto">
                <a:xfrm>
                  <a:off x="-600" y="1054"/>
                  <a:ext cx="6" cy="1"/>
                </a:xfrm>
                <a:prstGeom prst="line">
                  <a:avLst/>
                </a:prstGeom>
                <a:noFill/>
                <a:ln w="12700">
                  <a:solidFill>
                    <a:srgbClr val="FF0000"/>
                  </a:solidFill>
                  <a:round/>
                  <a:headEnd/>
                  <a:tailEnd/>
                </a:ln>
              </p:spPr>
              <p:txBody>
                <a:bodyPr/>
                <a:lstStyle/>
                <a:p>
                  <a:endParaRPr lang="en-US"/>
                </a:p>
              </p:txBody>
            </p:sp>
            <p:sp>
              <p:nvSpPr>
                <p:cNvPr id="4158" name="Line 189616"/>
                <p:cNvSpPr>
                  <a:spLocks noChangeAspect="1" noChangeShapeType="1"/>
                </p:cNvSpPr>
                <p:nvPr/>
              </p:nvSpPr>
              <p:spPr bwMode="auto">
                <a:xfrm>
                  <a:off x="-600" y="1110"/>
                  <a:ext cx="6" cy="6"/>
                </a:xfrm>
                <a:prstGeom prst="line">
                  <a:avLst/>
                </a:prstGeom>
                <a:noFill/>
                <a:ln w="12700">
                  <a:solidFill>
                    <a:srgbClr val="FF0000"/>
                  </a:solidFill>
                  <a:round/>
                  <a:headEnd/>
                  <a:tailEnd/>
                </a:ln>
              </p:spPr>
              <p:txBody>
                <a:bodyPr/>
                <a:lstStyle/>
                <a:p>
                  <a:endParaRPr lang="en-US"/>
                </a:p>
              </p:txBody>
            </p:sp>
            <p:sp>
              <p:nvSpPr>
                <p:cNvPr id="4159" name="Line 189617"/>
                <p:cNvSpPr>
                  <a:spLocks noChangeAspect="1" noChangeShapeType="1"/>
                </p:cNvSpPr>
                <p:nvPr/>
              </p:nvSpPr>
              <p:spPr bwMode="auto">
                <a:xfrm>
                  <a:off x="-600" y="1262"/>
                  <a:ext cx="6" cy="1"/>
                </a:xfrm>
                <a:prstGeom prst="line">
                  <a:avLst/>
                </a:prstGeom>
                <a:noFill/>
                <a:ln w="12700">
                  <a:solidFill>
                    <a:srgbClr val="FF0000"/>
                  </a:solidFill>
                  <a:round/>
                  <a:headEnd/>
                  <a:tailEnd/>
                </a:ln>
              </p:spPr>
              <p:txBody>
                <a:bodyPr/>
                <a:lstStyle/>
                <a:p>
                  <a:endParaRPr lang="en-US"/>
                </a:p>
              </p:txBody>
            </p:sp>
            <p:sp>
              <p:nvSpPr>
                <p:cNvPr id="4160" name="Line 189618"/>
                <p:cNvSpPr>
                  <a:spLocks noChangeAspect="1" noChangeShapeType="1"/>
                </p:cNvSpPr>
                <p:nvPr/>
              </p:nvSpPr>
              <p:spPr bwMode="auto">
                <a:xfrm>
                  <a:off x="-600" y="1733"/>
                  <a:ext cx="6" cy="1"/>
                </a:xfrm>
                <a:prstGeom prst="line">
                  <a:avLst/>
                </a:prstGeom>
                <a:noFill/>
                <a:ln w="12700">
                  <a:solidFill>
                    <a:srgbClr val="FF0000"/>
                  </a:solidFill>
                  <a:round/>
                  <a:headEnd/>
                  <a:tailEnd/>
                </a:ln>
              </p:spPr>
              <p:txBody>
                <a:bodyPr/>
                <a:lstStyle/>
                <a:p>
                  <a:endParaRPr lang="en-US"/>
                </a:p>
              </p:txBody>
            </p:sp>
            <p:sp>
              <p:nvSpPr>
                <p:cNvPr id="4161" name="Line 189619"/>
                <p:cNvSpPr>
                  <a:spLocks noChangeAspect="1" noChangeShapeType="1"/>
                </p:cNvSpPr>
                <p:nvPr/>
              </p:nvSpPr>
              <p:spPr bwMode="auto">
                <a:xfrm>
                  <a:off x="-600" y="1049"/>
                  <a:ext cx="1" cy="5"/>
                </a:xfrm>
                <a:prstGeom prst="line">
                  <a:avLst/>
                </a:prstGeom>
                <a:noFill/>
                <a:ln w="12700">
                  <a:solidFill>
                    <a:srgbClr val="FF0000"/>
                  </a:solidFill>
                  <a:round/>
                  <a:headEnd/>
                  <a:tailEnd/>
                </a:ln>
              </p:spPr>
              <p:txBody>
                <a:bodyPr/>
                <a:lstStyle/>
                <a:p>
                  <a:endParaRPr lang="en-US"/>
                </a:p>
              </p:txBody>
            </p:sp>
            <p:sp>
              <p:nvSpPr>
                <p:cNvPr id="4162" name="Line 189620"/>
                <p:cNvSpPr>
                  <a:spLocks noChangeAspect="1" noChangeShapeType="1"/>
                </p:cNvSpPr>
                <p:nvPr/>
              </p:nvSpPr>
              <p:spPr bwMode="auto">
                <a:xfrm>
                  <a:off x="-600" y="1256"/>
                  <a:ext cx="1" cy="6"/>
                </a:xfrm>
                <a:prstGeom prst="line">
                  <a:avLst/>
                </a:prstGeom>
                <a:noFill/>
                <a:ln w="12700">
                  <a:solidFill>
                    <a:srgbClr val="FF0000"/>
                  </a:solidFill>
                  <a:round/>
                  <a:headEnd/>
                  <a:tailEnd/>
                </a:ln>
              </p:spPr>
              <p:txBody>
                <a:bodyPr/>
                <a:lstStyle/>
                <a:p>
                  <a:endParaRPr lang="en-US"/>
                </a:p>
              </p:txBody>
            </p:sp>
            <p:sp>
              <p:nvSpPr>
                <p:cNvPr id="4163" name="Line 189621"/>
                <p:cNvSpPr>
                  <a:spLocks noChangeAspect="1" noChangeShapeType="1"/>
                </p:cNvSpPr>
                <p:nvPr/>
              </p:nvSpPr>
              <p:spPr bwMode="auto">
                <a:xfrm>
                  <a:off x="-605" y="1110"/>
                  <a:ext cx="5" cy="1"/>
                </a:xfrm>
                <a:prstGeom prst="line">
                  <a:avLst/>
                </a:prstGeom>
                <a:noFill/>
                <a:ln w="12700">
                  <a:solidFill>
                    <a:srgbClr val="FF0000"/>
                  </a:solidFill>
                  <a:round/>
                  <a:headEnd/>
                  <a:tailEnd/>
                </a:ln>
              </p:spPr>
              <p:txBody>
                <a:bodyPr/>
                <a:lstStyle/>
                <a:p>
                  <a:endParaRPr lang="en-US"/>
                </a:p>
              </p:txBody>
            </p:sp>
            <p:sp>
              <p:nvSpPr>
                <p:cNvPr id="4164" name="Line 189622"/>
                <p:cNvSpPr>
                  <a:spLocks noChangeAspect="1" noChangeShapeType="1"/>
                </p:cNvSpPr>
                <p:nvPr/>
              </p:nvSpPr>
              <p:spPr bwMode="auto">
                <a:xfrm flipV="1">
                  <a:off x="-605" y="1733"/>
                  <a:ext cx="5" cy="6"/>
                </a:xfrm>
                <a:prstGeom prst="line">
                  <a:avLst/>
                </a:prstGeom>
                <a:noFill/>
                <a:ln w="12700">
                  <a:solidFill>
                    <a:srgbClr val="FF0000"/>
                  </a:solidFill>
                  <a:round/>
                  <a:headEnd/>
                  <a:tailEnd/>
                </a:ln>
              </p:spPr>
              <p:txBody>
                <a:bodyPr/>
                <a:lstStyle/>
                <a:p>
                  <a:endParaRPr lang="en-US"/>
                </a:p>
              </p:txBody>
            </p:sp>
            <p:sp>
              <p:nvSpPr>
                <p:cNvPr id="4165" name="Line 189623"/>
                <p:cNvSpPr>
                  <a:spLocks noChangeAspect="1" noChangeShapeType="1"/>
                </p:cNvSpPr>
                <p:nvPr/>
              </p:nvSpPr>
              <p:spPr bwMode="auto">
                <a:xfrm>
                  <a:off x="-605" y="1049"/>
                  <a:ext cx="5" cy="1"/>
                </a:xfrm>
                <a:prstGeom prst="line">
                  <a:avLst/>
                </a:prstGeom>
                <a:noFill/>
                <a:ln w="12700">
                  <a:solidFill>
                    <a:srgbClr val="FF0000"/>
                  </a:solidFill>
                  <a:round/>
                  <a:headEnd/>
                  <a:tailEnd/>
                </a:ln>
              </p:spPr>
              <p:txBody>
                <a:bodyPr/>
                <a:lstStyle/>
                <a:p>
                  <a:endParaRPr lang="en-US"/>
                </a:p>
              </p:txBody>
            </p:sp>
            <p:sp>
              <p:nvSpPr>
                <p:cNvPr id="4166" name="Line 189624"/>
                <p:cNvSpPr>
                  <a:spLocks noChangeAspect="1" noChangeShapeType="1"/>
                </p:cNvSpPr>
                <p:nvPr/>
              </p:nvSpPr>
              <p:spPr bwMode="auto">
                <a:xfrm>
                  <a:off x="-605" y="1906"/>
                  <a:ext cx="5" cy="1"/>
                </a:xfrm>
                <a:prstGeom prst="line">
                  <a:avLst/>
                </a:prstGeom>
                <a:noFill/>
                <a:ln w="12700">
                  <a:solidFill>
                    <a:srgbClr val="FF0000"/>
                  </a:solidFill>
                  <a:round/>
                  <a:headEnd/>
                  <a:tailEnd/>
                </a:ln>
              </p:spPr>
              <p:txBody>
                <a:bodyPr/>
                <a:lstStyle/>
                <a:p>
                  <a:endParaRPr lang="en-US"/>
                </a:p>
              </p:txBody>
            </p:sp>
            <p:sp>
              <p:nvSpPr>
                <p:cNvPr id="4167" name="Line 189625"/>
                <p:cNvSpPr>
                  <a:spLocks noChangeAspect="1" noChangeShapeType="1"/>
                </p:cNvSpPr>
                <p:nvPr/>
              </p:nvSpPr>
              <p:spPr bwMode="auto">
                <a:xfrm>
                  <a:off x="-605" y="1727"/>
                  <a:ext cx="5" cy="1"/>
                </a:xfrm>
                <a:prstGeom prst="line">
                  <a:avLst/>
                </a:prstGeom>
                <a:noFill/>
                <a:ln w="12700">
                  <a:solidFill>
                    <a:srgbClr val="FF0000"/>
                  </a:solidFill>
                  <a:round/>
                  <a:headEnd/>
                  <a:tailEnd/>
                </a:ln>
              </p:spPr>
              <p:txBody>
                <a:bodyPr/>
                <a:lstStyle/>
                <a:p>
                  <a:endParaRPr lang="en-US"/>
                </a:p>
              </p:txBody>
            </p:sp>
            <p:sp>
              <p:nvSpPr>
                <p:cNvPr id="4168" name="Line 189626"/>
                <p:cNvSpPr>
                  <a:spLocks noChangeAspect="1" noChangeShapeType="1"/>
                </p:cNvSpPr>
                <p:nvPr/>
              </p:nvSpPr>
              <p:spPr bwMode="auto">
                <a:xfrm>
                  <a:off x="-605" y="1621"/>
                  <a:ext cx="5" cy="0"/>
                </a:xfrm>
                <a:prstGeom prst="line">
                  <a:avLst/>
                </a:prstGeom>
                <a:noFill/>
                <a:ln w="12700">
                  <a:solidFill>
                    <a:srgbClr val="FF0000"/>
                  </a:solidFill>
                  <a:round/>
                  <a:headEnd/>
                  <a:tailEnd/>
                </a:ln>
              </p:spPr>
              <p:txBody>
                <a:bodyPr/>
                <a:lstStyle/>
                <a:p>
                  <a:endParaRPr lang="en-US"/>
                </a:p>
              </p:txBody>
            </p:sp>
            <p:sp>
              <p:nvSpPr>
                <p:cNvPr id="4169" name="Line 189627"/>
                <p:cNvSpPr>
                  <a:spLocks noChangeAspect="1" noChangeShapeType="1"/>
                </p:cNvSpPr>
                <p:nvPr/>
              </p:nvSpPr>
              <p:spPr bwMode="auto">
                <a:xfrm>
                  <a:off x="-605" y="1256"/>
                  <a:ext cx="5" cy="1"/>
                </a:xfrm>
                <a:prstGeom prst="line">
                  <a:avLst/>
                </a:prstGeom>
                <a:noFill/>
                <a:ln w="12700">
                  <a:solidFill>
                    <a:srgbClr val="FF0000"/>
                  </a:solidFill>
                  <a:round/>
                  <a:headEnd/>
                  <a:tailEnd/>
                </a:ln>
              </p:spPr>
              <p:txBody>
                <a:bodyPr/>
                <a:lstStyle/>
                <a:p>
                  <a:endParaRPr lang="en-US"/>
                </a:p>
              </p:txBody>
            </p:sp>
            <p:sp>
              <p:nvSpPr>
                <p:cNvPr id="4170" name="Line 189628"/>
                <p:cNvSpPr>
                  <a:spLocks noChangeAspect="1" noChangeShapeType="1"/>
                </p:cNvSpPr>
                <p:nvPr/>
              </p:nvSpPr>
              <p:spPr bwMode="auto">
                <a:xfrm flipV="1">
                  <a:off x="-611" y="1739"/>
                  <a:ext cx="6" cy="5"/>
                </a:xfrm>
                <a:prstGeom prst="line">
                  <a:avLst/>
                </a:prstGeom>
                <a:noFill/>
                <a:ln w="12700">
                  <a:solidFill>
                    <a:srgbClr val="FF0000"/>
                  </a:solidFill>
                  <a:round/>
                  <a:headEnd/>
                  <a:tailEnd/>
                </a:ln>
              </p:spPr>
              <p:txBody>
                <a:bodyPr/>
                <a:lstStyle/>
                <a:p>
                  <a:endParaRPr lang="en-US"/>
                </a:p>
              </p:txBody>
            </p:sp>
            <p:sp>
              <p:nvSpPr>
                <p:cNvPr id="4171" name="Line 189629"/>
                <p:cNvSpPr>
                  <a:spLocks noChangeAspect="1" noChangeShapeType="1"/>
                </p:cNvSpPr>
                <p:nvPr/>
              </p:nvSpPr>
              <p:spPr bwMode="auto">
                <a:xfrm>
                  <a:off x="-611" y="1043"/>
                  <a:ext cx="6" cy="6"/>
                </a:xfrm>
                <a:prstGeom prst="line">
                  <a:avLst/>
                </a:prstGeom>
                <a:noFill/>
                <a:ln w="12700">
                  <a:solidFill>
                    <a:srgbClr val="FF0000"/>
                  </a:solidFill>
                  <a:round/>
                  <a:headEnd/>
                  <a:tailEnd/>
                </a:ln>
              </p:spPr>
              <p:txBody>
                <a:bodyPr/>
                <a:lstStyle/>
                <a:p>
                  <a:endParaRPr lang="en-US"/>
                </a:p>
              </p:txBody>
            </p:sp>
            <p:sp>
              <p:nvSpPr>
                <p:cNvPr id="4172" name="Line 189630"/>
                <p:cNvSpPr>
                  <a:spLocks noChangeAspect="1" noChangeShapeType="1"/>
                </p:cNvSpPr>
                <p:nvPr/>
              </p:nvSpPr>
              <p:spPr bwMode="auto">
                <a:xfrm>
                  <a:off x="-611" y="1105"/>
                  <a:ext cx="6" cy="5"/>
                </a:xfrm>
                <a:prstGeom prst="line">
                  <a:avLst/>
                </a:prstGeom>
                <a:noFill/>
                <a:ln w="12700">
                  <a:solidFill>
                    <a:srgbClr val="FF0000"/>
                  </a:solidFill>
                  <a:round/>
                  <a:headEnd/>
                  <a:tailEnd/>
                </a:ln>
              </p:spPr>
              <p:txBody>
                <a:bodyPr/>
                <a:lstStyle/>
                <a:p>
                  <a:endParaRPr lang="en-US"/>
                </a:p>
              </p:txBody>
            </p:sp>
            <p:sp>
              <p:nvSpPr>
                <p:cNvPr id="4173" name="Line 189631"/>
                <p:cNvSpPr>
                  <a:spLocks noChangeAspect="1" noChangeShapeType="1"/>
                </p:cNvSpPr>
                <p:nvPr/>
              </p:nvSpPr>
              <p:spPr bwMode="auto">
                <a:xfrm>
                  <a:off x="-611" y="1256"/>
                  <a:ext cx="6" cy="1"/>
                </a:xfrm>
                <a:prstGeom prst="line">
                  <a:avLst/>
                </a:prstGeom>
                <a:noFill/>
                <a:ln w="12700">
                  <a:solidFill>
                    <a:srgbClr val="FF0000"/>
                  </a:solidFill>
                  <a:round/>
                  <a:headEnd/>
                  <a:tailEnd/>
                </a:ln>
              </p:spPr>
              <p:txBody>
                <a:bodyPr/>
                <a:lstStyle/>
                <a:p>
                  <a:endParaRPr lang="en-US"/>
                </a:p>
              </p:txBody>
            </p:sp>
            <p:sp>
              <p:nvSpPr>
                <p:cNvPr id="4174" name="Line 189632"/>
                <p:cNvSpPr>
                  <a:spLocks noChangeAspect="1" noChangeShapeType="1"/>
                </p:cNvSpPr>
                <p:nvPr/>
              </p:nvSpPr>
              <p:spPr bwMode="auto">
                <a:xfrm>
                  <a:off x="-611" y="1727"/>
                  <a:ext cx="6" cy="1"/>
                </a:xfrm>
                <a:prstGeom prst="line">
                  <a:avLst/>
                </a:prstGeom>
                <a:noFill/>
                <a:ln w="12700">
                  <a:solidFill>
                    <a:srgbClr val="FF0000"/>
                  </a:solidFill>
                  <a:round/>
                  <a:headEnd/>
                  <a:tailEnd/>
                </a:ln>
              </p:spPr>
              <p:txBody>
                <a:bodyPr/>
                <a:lstStyle/>
                <a:p>
                  <a:endParaRPr lang="en-US"/>
                </a:p>
              </p:txBody>
            </p:sp>
            <p:sp>
              <p:nvSpPr>
                <p:cNvPr id="4175" name="Line 189633"/>
                <p:cNvSpPr>
                  <a:spLocks noChangeAspect="1" noChangeShapeType="1"/>
                </p:cNvSpPr>
                <p:nvPr/>
              </p:nvSpPr>
              <p:spPr bwMode="auto">
                <a:xfrm flipV="1">
                  <a:off x="-611" y="1621"/>
                  <a:ext cx="6" cy="5"/>
                </a:xfrm>
                <a:prstGeom prst="line">
                  <a:avLst/>
                </a:prstGeom>
                <a:noFill/>
                <a:ln w="12700">
                  <a:solidFill>
                    <a:srgbClr val="FF0000"/>
                  </a:solidFill>
                  <a:round/>
                  <a:headEnd/>
                  <a:tailEnd/>
                </a:ln>
              </p:spPr>
              <p:txBody>
                <a:bodyPr/>
                <a:lstStyle/>
                <a:p>
                  <a:endParaRPr lang="en-US"/>
                </a:p>
              </p:txBody>
            </p:sp>
            <p:sp>
              <p:nvSpPr>
                <p:cNvPr id="4176" name="Line 189634"/>
                <p:cNvSpPr>
                  <a:spLocks noChangeAspect="1" noChangeShapeType="1"/>
                </p:cNvSpPr>
                <p:nvPr/>
              </p:nvSpPr>
              <p:spPr bwMode="auto">
                <a:xfrm>
                  <a:off x="-611" y="1906"/>
                  <a:ext cx="6" cy="1"/>
                </a:xfrm>
                <a:prstGeom prst="line">
                  <a:avLst/>
                </a:prstGeom>
                <a:noFill/>
                <a:ln w="12700">
                  <a:solidFill>
                    <a:srgbClr val="FF0000"/>
                  </a:solidFill>
                  <a:round/>
                  <a:headEnd/>
                  <a:tailEnd/>
                </a:ln>
              </p:spPr>
              <p:txBody>
                <a:bodyPr/>
                <a:lstStyle/>
                <a:p>
                  <a:endParaRPr lang="en-US"/>
                </a:p>
              </p:txBody>
            </p:sp>
            <p:sp>
              <p:nvSpPr>
                <p:cNvPr id="4177" name="Line 189635"/>
                <p:cNvSpPr>
                  <a:spLocks noChangeAspect="1" noChangeShapeType="1"/>
                </p:cNvSpPr>
                <p:nvPr/>
              </p:nvSpPr>
              <p:spPr bwMode="auto">
                <a:xfrm flipV="1">
                  <a:off x="-616" y="1744"/>
                  <a:ext cx="5" cy="5"/>
                </a:xfrm>
                <a:prstGeom prst="line">
                  <a:avLst/>
                </a:prstGeom>
                <a:noFill/>
                <a:ln w="12700">
                  <a:solidFill>
                    <a:srgbClr val="FF0000"/>
                  </a:solidFill>
                  <a:round/>
                  <a:headEnd/>
                  <a:tailEnd/>
                </a:ln>
              </p:spPr>
              <p:txBody>
                <a:bodyPr/>
                <a:lstStyle/>
                <a:p>
                  <a:endParaRPr lang="en-US"/>
                </a:p>
              </p:txBody>
            </p:sp>
            <p:sp>
              <p:nvSpPr>
                <p:cNvPr id="4178" name="Line 189636"/>
                <p:cNvSpPr>
                  <a:spLocks noChangeAspect="1" noChangeShapeType="1"/>
                </p:cNvSpPr>
                <p:nvPr/>
              </p:nvSpPr>
              <p:spPr bwMode="auto">
                <a:xfrm>
                  <a:off x="-616" y="1105"/>
                  <a:ext cx="5" cy="1"/>
                </a:xfrm>
                <a:prstGeom prst="line">
                  <a:avLst/>
                </a:prstGeom>
                <a:noFill/>
                <a:ln w="12700">
                  <a:solidFill>
                    <a:srgbClr val="FF0000"/>
                  </a:solidFill>
                  <a:round/>
                  <a:headEnd/>
                  <a:tailEnd/>
                </a:ln>
              </p:spPr>
              <p:txBody>
                <a:bodyPr/>
                <a:lstStyle/>
                <a:p>
                  <a:endParaRPr lang="en-US"/>
                </a:p>
              </p:txBody>
            </p:sp>
            <p:sp>
              <p:nvSpPr>
                <p:cNvPr id="4179" name="Line 189637"/>
                <p:cNvSpPr>
                  <a:spLocks noChangeAspect="1" noChangeShapeType="1"/>
                </p:cNvSpPr>
                <p:nvPr/>
              </p:nvSpPr>
              <p:spPr bwMode="auto">
                <a:xfrm>
                  <a:off x="-616" y="1250"/>
                  <a:ext cx="5" cy="6"/>
                </a:xfrm>
                <a:prstGeom prst="line">
                  <a:avLst/>
                </a:prstGeom>
                <a:noFill/>
                <a:ln w="12700">
                  <a:solidFill>
                    <a:srgbClr val="FF0000"/>
                  </a:solidFill>
                  <a:round/>
                  <a:headEnd/>
                  <a:tailEnd/>
                </a:ln>
              </p:spPr>
              <p:txBody>
                <a:bodyPr/>
                <a:lstStyle/>
                <a:p>
                  <a:endParaRPr lang="en-US"/>
                </a:p>
              </p:txBody>
            </p:sp>
            <p:sp>
              <p:nvSpPr>
                <p:cNvPr id="4180" name="Line 189638"/>
                <p:cNvSpPr>
                  <a:spLocks noChangeAspect="1" noChangeShapeType="1"/>
                </p:cNvSpPr>
                <p:nvPr/>
              </p:nvSpPr>
              <p:spPr bwMode="auto">
                <a:xfrm>
                  <a:off x="-616" y="1727"/>
                  <a:ext cx="5" cy="1"/>
                </a:xfrm>
                <a:prstGeom prst="line">
                  <a:avLst/>
                </a:prstGeom>
                <a:noFill/>
                <a:ln w="12700">
                  <a:solidFill>
                    <a:srgbClr val="FF0000"/>
                  </a:solidFill>
                  <a:round/>
                  <a:headEnd/>
                  <a:tailEnd/>
                </a:ln>
              </p:spPr>
              <p:txBody>
                <a:bodyPr/>
                <a:lstStyle/>
                <a:p>
                  <a:endParaRPr lang="en-US"/>
                </a:p>
              </p:txBody>
            </p:sp>
            <p:sp>
              <p:nvSpPr>
                <p:cNvPr id="4181" name="Line 189639"/>
                <p:cNvSpPr>
                  <a:spLocks noChangeAspect="1" noChangeShapeType="1"/>
                </p:cNvSpPr>
                <p:nvPr/>
              </p:nvSpPr>
              <p:spPr bwMode="auto">
                <a:xfrm>
                  <a:off x="-616" y="1037"/>
                  <a:ext cx="5" cy="6"/>
                </a:xfrm>
                <a:prstGeom prst="line">
                  <a:avLst/>
                </a:prstGeom>
                <a:noFill/>
                <a:ln w="12700">
                  <a:solidFill>
                    <a:srgbClr val="FF0000"/>
                  </a:solidFill>
                  <a:round/>
                  <a:headEnd/>
                  <a:tailEnd/>
                </a:ln>
              </p:spPr>
              <p:txBody>
                <a:bodyPr/>
                <a:lstStyle/>
                <a:p>
                  <a:endParaRPr lang="en-US"/>
                </a:p>
              </p:txBody>
            </p:sp>
            <p:sp>
              <p:nvSpPr>
                <p:cNvPr id="4182" name="Line 189640"/>
                <p:cNvSpPr>
                  <a:spLocks noChangeAspect="1" noChangeShapeType="1"/>
                </p:cNvSpPr>
                <p:nvPr/>
              </p:nvSpPr>
              <p:spPr bwMode="auto">
                <a:xfrm>
                  <a:off x="-616" y="1099"/>
                  <a:ext cx="1" cy="6"/>
                </a:xfrm>
                <a:prstGeom prst="line">
                  <a:avLst/>
                </a:prstGeom>
                <a:noFill/>
                <a:ln w="12700">
                  <a:solidFill>
                    <a:srgbClr val="FF0000"/>
                  </a:solidFill>
                  <a:round/>
                  <a:headEnd/>
                  <a:tailEnd/>
                </a:ln>
              </p:spPr>
              <p:txBody>
                <a:bodyPr/>
                <a:lstStyle/>
                <a:p>
                  <a:endParaRPr lang="en-US"/>
                </a:p>
              </p:txBody>
            </p:sp>
            <p:sp>
              <p:nvSpPr>
                <p:cNvPr id="4183" name="Line 189641"/>
                <p:cNvSpPr>
                  <a:spLocks noChangeAspect="1" noChangeShapeType="1"/>
                </p:cNvSpPr>
                <p:nvPr/>
              </p:nvSpPr>
              <p:spPr bwMode="auto">
                <a:xfrm>
                  <a:off x="-616" y="1906"/>
                  <a:ext cx="5" cy="1"/>
                </a:xfrm>
                <a:prstGeom prst="line">
                  <a:avLst/>
                </a:prstGeom>
                <a:noFill/>
                <a:ln w="12700">
                  <a:solidFill>
                    <a:srgbClr val="FF0000"/>
                  </a:solidFill>
                  <a:round/>
                  <a:headEnd/>
                  <a:tailEnd/>
                </a:ln>
              </p:spPr>
              <p:txBody>
                <a:bodyPr/>
                <a:lstStyle/>
                <a:p>
                  <a:endParaRPr lang="en-US"/>
                </a:p>
              </p:txBody>
            </p:sp>
            <p:sp>
              <p:nvSpPr>
                <p:cNvPr id="4184" name="Line 189642"/>
                <p:cNvSpPr>
                  <a:spLocks noChangeAspect="1" noChangeShapeType="1"/>
                </p:cNvSpPr>
                <p:nvPr/>
              </p:nvSpPr>
              <p:spPr bwMode="auto">
                <a:xfrm>
                  <a:off x="-616" y="1626"/>
                  <a:ext cx="5" cy="1"/>
                </a:xfrm>
                <a:prstGeom prst="line">
                  <a:avLst/>
                </a:prstGeom>
                <a:noFill/>
                <a:ln w="12700">
                  <a:solidFill>
                    <a:srgbClr val="FF0000"/>
                  </a:solidFill>
                  <a:round/>
                  <a:headEnd/>
                  <a:tailEnd/>
                </a:ln>
              </p:spPr>
              <p:txBody>
                <a:bodyPr/>
                <a:lstStyle/>
                <a:p>
                  <a:endParaRPr lang="en-US"/>
                </a:p>
              </p:txBody>
            </p:sp>
            <p:sp>
              <p:nvSpPr>
                <p:cNvPr id="4185" name="Line 189643"/>
                <p:cNvSpPr>
                  <a:spLocks noChangeAspect="1" noChangeShapeType="1"/>
                </p:cNvSpPr>
                <p:nvPr/>
              </p:nvSpPr>
              <p:spPr bwMode="auto">
                <a:xfrm>
                  <a:off x="-622" y="1250"/>
                  <a:ext cx="6" cy="1"/>
                </a:xfrm>
                <a:prstGeom prst="line">
                  <a:avLst/>
                </a:prstGeom>
                <a:noFill/>
                <a:ln w="12700">
                  <a:solidFill>
                    <a:srgbClr val="FF0000"/>
                  </a:solidFill>
                  <a:round/>
                  <a:headEnd/>
                  <a:tailEnd/>
                </a:ln>
              </p:spPr>
              <p:txBody>
                <a:bodyPr/>
                <a:lstStyle/>
                <a:p>
                  <a:endParaRPr lang="en-US"/>
                </a:p>
              </p:txBody>
            </p:sp>
            <p:sp>
              <p:nvSpPr>
                <p:cNvPr id="4186" name="Line 189644"/>
                <p:cNvSpPr>
                  <a:spLocks noChangeAspect="1" noChangeShapeType="1"/>
                </p:cNvSpPr>
                <p:nvPr/>
              </p:nvSpPr>
              <p:spPr bwMode="auto">
                <a:xfrm>
                  <a:off x="-622" y="1721"/>
                  <a:ext cx="6" cy="6"/>
                </a:xfrm>
                <a:prstGeom prst="line">
                  <a:avLst/>
                </a:prstGeom>
                <a:noFill/>
                <a:ln w="12700">
                  <a:solidFill>
                    <a:srgbClr val="FF0000"/>
                  </a:solidFill>
                  <a:round/>
                  <a:headEnd/>
                  <a:tailEnd/>
                </a:ln>
              </p:spPr>
              <p:txBody>
                <a:bodyPr/>
                <a:lstStyle/>
                <a:p>
                  <a:endParaRPr lang="en-US"/>
                </a:p>
              </p:txBody>
            </p:sp>
            <p:sp>
              <p:nvSpPr>
                <p:cNvPr id="4187" name="Line 189645"/>
                <p:cNvSpPr>
                  <a:spLocks noChangeAspect="1" noChangeShapeType="1"/>
                </p:cNvSpPr>
                <p:nvPr/>
              </p:nvSpPr>
              <p:spPr bwMode="auto">
                <a:xfrm>
                  <a:off x="-622" y="1037"/>
                  <a:ext cx="6" cy="1"/>
                </a:xfrm>
                <a:prstGeom prst="line">
                  <a:avLst/>
                </a:prstGeom>
                <a:noFill/>
                <a:ln w="12700">
                  <a:solidFill>
                    <a:srgbClr val="FF0000"/>
                  </a:solidFill>
                  <a:round/>
                  <a:headEnd/>
                  <a:tailEnd/>
                </a:ln>
              </p:spPr>
              <p:txBody>
                <a:bodyPr/>
                <a:lstStyle/>
                <a:p>
                  <a:endParaRPr lang="en-US"/>
                </a:p>
              </p:txBody>
            </p:sp>
            <p:sp>
              <p:nvSpPr>
                <p:cNvPr id="4188" name="Line 189646"/>
                <p:cNvSpPr>
                  <a:spLocks noChangeAspect="1" noChangeShapeType="1"/>
                </p:cNvSpPr>
                <p:nvPr/>
              </p:nvSpPr>
              <p:spPr bwMode="auto">
                <a:xfrm>
                  <a:off x="-622" y="1626"/>
                  <a:ext cx="6" cy="1"/>
                </a:xfrm>
                <a:prstGeom prst="line">
                  <a:avLst/>
                </a:prstGeom>
                <a:noFill/>
                <a:ln w="12700">
                  <a:solidFill>
                    <a:srgbClr val="FF0000"/>
                  </a:solidFill>
                  <a:round/>
                  <a:headEnd/>
                  <a:tailEnd/>
                </a:ln>
              </p:spPr>
              <p:txBody>
                <a:bodyPr/>
                <a:lstStyle/>
                <a:p>
                  <a:endParaRPr lang="en-US"/>
                </a:p>
              </p:txBody>
            </p:sp>
            <p:sp>
              <p:nvSpPr>
                <p:cNvPr id="4189" name="Line 189647"/>
                <p:cNvSpPr>
                  <a:spLocks noChangeAspect="1" noChangeShapeType="1"/>
                </p:cNvSpPr>
                <p:nvPr/>
              </p:nvSpPr>
              <p:spPr bwMode="auto">
                <a:xfrm flipV="1">
                  <a:off x="-622" y="1749"/>
                  <a:ext cx="6" cy="6"/>
                </a:xfrm>
                <a:prstGeom prst="line">
                  <a:avLst/>
                </a:prstGeom>
                <a:noFill/>
                <a:ln w="12700">
                  <a:solidFill>
                    <a:srgbClr val="FF0000"/>
                  </a:solidFill>
                  <a:round/>
                  <a:headEnd/>
                  <a:tailEnd/>
                </a:ln>
              </p:spPr>
              <p:txBody>
                <a:bodyPr/>
                <a:lstStyle/>
                <a:p>
                  <a:endParaRPr lang="en-US"/>
                </a:p>
              </p:txBody>
            </p:sp>
            <p:sp>
              <p:nvSpPr>
                <p:cNvPr id="4190" name="Line 189648"/>
                <p:cNvSpPr>
                  <a:spLocks noChangeAspect="1" noChangeShapeType="1"/>
                </p:cNvSpPr>
                <p:nvPr/>
              </p:nvSpPr>
              <p:spPr bwMode="auto">
                <a:xfrm>
                  <a:off x="-628" y="1250"/>
                  <a:ext cx="6" cy="1"/>
                </a:xfrm>
                <a:prstGeom prst="line">
                  <a:avLst/>
                </a:prstGeom>
                <a:noFill/>
                <a:ln w="12700">
                  <a:solidFill>
                    <a:srgbClr val="FF0000"/>
                  </a:solidFill>
                  <a:round/>
                  <a:headEnd/>
                  <a:tailEnd/>
                </a:ln>
              </p:spPr>
              <p:txBody>
                <a:bodyPr/>
                <a:lstStyle/>
                <a:p>
                  <a:endParaRPr lang="en-US"/>
                </a:p>
              </p:txBody>
            </p:sp>
            <p:sp>
              <p:nvSpPr>
                <p:cNvPr id="4191" name="Line 189649"/>
                <p:cNvSpPr>
                  <a:spLocks noChangeAspect="1" noChangeShapeType="1"/>
                </p:cNvSpPr>
                <p:nvPr/>
              </p:nvSpPr>
              <p:spPr bwMode="auto">
                <a:xfrm>
                  <a:off x="-628" y="1906"/>
                  <a:ext cx="12" cy="1"/>
                </a:xfrm>
                <a:prstGeom prst="line">
                  <a:avLst/>
                </a:prstGeom>
                <a:noFill/>
                <a:ln w="12700">
                  <a:solidFill>
                    <a:srgbClr val="FF0000"/>
                  </a:solidFill>
                  <a:round/>
                  <a:headEnd/>
                  <a:tailEnd/>
                </a:ln>
              </p:spPr>
              <p:txBody>
                <a:bodyPr/>
                <a:lstStyle/>
                <a:p>
                  <a:endParaRPr lang="en-US"/>
                </a:p>
              </p:txBody>
            </p:sp>
            <p:sp>
              <p:nvSpPr>
                <p:cNvPr id="4192" name="Line 189650"/>
                <p:cNvSpPr>
                  <a:spLocks noChangeAspect="1" noChangeShapeType="1"/>
                </p:cNvSpPr>
                <p:nvPr/>
              </p:nvSpPr>
              <p:spPr bwMode="auto">
                <a:xfrm>
                  <a:off x="-628" y="1099"/>
                  <a:ext cx="12" cy="1"/>
                </a:xfrm>
                <a:prstGeom prst="line">
                  <a:avLst/>
                </a:prstGeom>
                <a:noFill/>
                <a:ln w="12700">
                  <a:solidFill>
                    <a:srgbClr val="FF0000"/>
                  </a:solidFill>
                  <a:round/>
                  <a:headEnd/>
                  <a:tailEnd/>
                </a:ln>
              </p:spPr>
              <p:txBody>
                <a:bodyPr/>
                <a:lstStyle/>
                <a:p>
                  <a:endParaRPr lang="en-US"/>
                </a:p>
              </p:txBody>
            </p:sp>
            <p:sp>
              <p:nvSpPr>
                <p:cNvPr id="4193" name="Line 189651"/>
                <p:cNvSpPr>
                  <a:spLocks noChangeAspect="1" noChangeShapeType="1"/>
                </p:cNvSpPr>
                <p:nvPr/>
              </p:nvSpPr>
              <p:spPr bwMode="auto">
                <a:xfrm>
                  <a:off x="-628" y="1031"/>
                  <a:ext cx="6" cy="6"/>
                </a:xfrm>
                <a:prstGeom prst="line">
                  <a:avLst/>
                </a:prstGeom>
                <a:noFill/>
                <a:ln w="12700">
                  <a:solidFill>
                    <a:srgbClr val="FF0000"/>
                  </a:solidFill>
                  <a:round/>
                  <a:headEnd/>
                  <a:tailEnd/>
                </a:ln>
              </p:spPr>
              <p:txBody>
                <a:bodyPr/>
                <a:lstStyle/>
                <a:p>
                  <a:endParaRPr lang="en-US"/>
                </a:p>
              </p:txBody>
            </p:sp>
            <p:sp>
              <p:nvSpPr>
                <p:cNvPr id="4194" name="Line 189652"/>
                <p:cNvSpPr>
                  <a:spLocks noChangeAspect="1" noChangeShapeType="1"/>
                </p:cNvSpPr>
                <p:nvPr/>
              </p:nvSpPr>
              <p:spPr bwMode="auto">
                <a:xfrm>
                  <a:off x="-628" y="1721"/>
                  <a:ext cx="6" cy="1"/>
                </a:xfrm>
                <a:prstGeom prst="line">
                  <a:avLst/>
                </a:prstGeom>
                <a:noFill/>
                <a:ln w="12700">
                  <a:solidFill>
                    <a:srgbClr val="FF0000"/>
                  </a:solidFill>
                  <a:round/>
                  <a:headEnd/>
                  <a:tailEnd/>
                </a:ln>
              </p:spPr>
              <p:txBody>
                <a:bodyPr/>
                <a:lstStyle/>
                <a:p>
                  <a:endParaRPr lang="en-US"/>
                </a:p>
              </p:txBody>
            </p:sp>
            <p:sp>
              <p:nvSpPr>
                <p:cNvPr id="4195" name="Line 189653"/>
                <p:cNvSpPr>
                  <a:spLocks noChangeAspect="1" noChangeShapeType="1"/>
                </p:cNvSpPr>
                <p:nvPr/>
              </p:nvSpPr>
              <p:spPr bwMode="auto">
                <a:xfrm>
                  <a:off x="-628" y="1755"/>
                  <a:ext cx="6" cy="1"/>
                </a:xfrm>
                <a:prstGeom prst="line">
                  <a:avLst/>
                </a:prstGeom>
                <a:noFill/>
                <a:ln w="12700">
                  <a:solidFill>
                    <a:srgbClr val="FF0000"/>
                  </a:solidFill>
                  <a:round/>
                  <a:headEnd/>
                  <a:tailEnd/>
                </a:ln>
              </p:spPr>
              <p:txBody>
                <a:bodyPr/>
                <a:lstStyle/>
                <a:p>
                  <a:endParaRPr lang="en-US"/>
                </a:p>
              </p:txBody>
            </p:sp>
            <p:sp>
              <p:nvSpPr>
                <p:cNvPr id="4196" name="Line 189654"/>
                <p:cNvSpPr>
                  <a:spLocks noChangeAspect="1" noChangeShapeType="1"/>
                </p:cNvSpPr>
                <p:nvPr/>
              </p:nvSpPr>
              <p:spPr bwMode="auto">
                <a:xfrm>
                  <a:off x="-628" y="1626"/>
                  <a:ext cx="6" cy="1"/>
                </a:xfrm>
                <a:prstGeom prst="line">
                  <a:avLst/>
                </a:prstGeom>
                <a:noFill/>
                <a:ln w="12700">
                  <a:solidFill>
                    <a:srgbClr val="FF0000"/>
                  </a:solidFill>
                  <a:round/>
                  <a:headEnd/>
                  <a:tailEnd/>
                </a:ln>
              </p:spPr>
              <p:txBody>
                <a:bodyPr/>
                <a:lstStyle/>
                <a:p>
                  <a:endParaRPr lang="en-US"/>
                </a:p>
              </p:txBody>
            </p:sp>
            <p:sp>
              <p:nvSpPr>
                <p:cNvPr id="4197" name="Line 189655"/>
                <p:cNvSpPr>
                  <a:spLocks noChangeAspect="1" noChangeShapeType="1"/>
                </p:cNvSpPr>
                <p:nvPr/>
              </p:nvSpPr>
              <p:spPr bwMode="auto">
                <a:xfrm>
                  <a:off x="-633" y="1093"/>
                  <a:ext cx="5" cy="6"/>
                </a:xfrm>
                <a:prstGeom prst="line">
                  <a:avLst/>
                </a:prstGeom>
                <a:noFill/>
                <a:ln w="12700">
                  <a:solidFill>
                    <a:srgbClr val="FF0000"/>
                  </a:solidFill>
                  <a:round/>
                  <a:headEnd/>
                  <a:tailEnd/>
                </a:ln>
              </p:spPr>
              <p:txBody>
                <a:bodyPr/>
                <a:lstStyle/>
                <a:p>
                  <a:endParaRPr lang="en-US"/>
                </a:p>
              </p:txBody>
            </p:sp>
            <p:sp>
              <p:nvSpPr>
                <p:cNvPr id="4198" name="Line 189656"/>
                <p:cNvSpPr>
                  <a:spLocks noChangeAspect="1" noChangeShapeType="1"/>
                </p:cNvSpPr>
                <p:nvPr/>
              </p:nvSpPr>
              <p:spPr bwMode="auto">
                <a:xfrm>
                  <a:off x="-633" y="1031"/>
                  <a:ext cx="5" cy="1"/>
                </a:xfrm>
                <a:prstGeom prst="line">
                  <a:avLst/>
                </a:prstGeom>
                <a:noFill/>
                <a:ln w="12700">
                  <a:solidFill>
                    <a:srgbClr val="FF0000"/>
                  </a:solidFill>
                  <a:round/>
                  <a:headEnd/>
                  <a:tailEnd/>
                </a:ln>
              </p:spPr>
              <p:txBody>
                <a:bodyPr/>
                <a:lstStyle/>
                <a:p>
                  <a:endParaRPr lang="en-US"/>
                </a:p>
              </p:txBody>
            </p:sp>
            <p:sp>
              <p:nvSpPr>
                <p:cNvPr id="4199" name="Line 189657"/>
                <p:cNvSpPr>
                  <a:spLocks noChangeAspect="1" noChangeShapeType="1"/>
                </p:cNvSpPr>
                <p:nvPr/>
              </p:nvSpPr>
              <p:spPr bwMode="auto">
                <a:xfrm flipV="1">
                  <a:off x="-633" y="1755"/>
                  <a:ext cx="5" cy="6"/>
                </a:xfrm>
                <a:prstGeom prst="line">
                  <a:avLst/>
                </a:prstGeom>
                <a:noFill/>
                <a:ln w="12700">
                  <a:solidFill>
                    <a:srgbClr val="FF0000"/>
                  </a:solidFill>
                  <a:round/>
                  <a:headEnd/>
                  <a:tailEnd/>
                </a:ln>
              </p:spPr>
              <p:txBody>
                <a:bodyPr/>
                <a:lstStyle/>
                <a:p>
                  <a:endParaRPr lang="en-US"/>
                </a:p>
              </p:txBody>
            </p:sp>
            <p:sp>
              <p:nvSpPr>
                <p:cNvPr id="4200" name="Line 189658"/>
                <p:cNvSpPr>
                  <a:spLocks noChangeAspect="1" noChangeShapeType="1"/>
                </p:cNvSpPr>
                <p:nvPr/>
              </p:nvSpPr>
              <p:spPr bwMode="auto">
                <a:xfrm>
                  <a:off x="-633" y="1721"/>
                  <a:ext cx="5" cy="1"/>
                </a:xfrm>
                <a:prstGeom prst="line">
                  <a:avLst/>
                </a:prstGeom>
                <a:noFill/>
                <a:ln w="12700">
                  <a:solidFill>
                    <a:srgbClr val="FF0000"/>
                  </a:solidFill>
                  <a:round/>
                  <a:headEnd/>
                  <a:tailEnd/>
                </a:ln>
              </p:spPr>
              <p:txBody>
                <a:bodyPr/>
                <a:lstStyle/>
                <a:p>
                  <a:endParaRPr lang="en-US"/>
                </a:p>
              </p:txBody>
            </p:sp>
            <p:sp>
              <p:nvSpPr>
                <p:cNvPr id="4201" name="Line 189659"/>
                <p:cNvSpPr>
                  <a:spLocks noChangeAspect="1" noChangeShapeType="1"/>
                </p:cNvSpPr>
                <p:nvPr/>
              </p:nvSpPr>
              <p:spPr bwMode="auto">
                <a:xfrm flipV="1">
                  <a:off x="-633" y="1626"/>
                  <a:ext cx="5" cy="6"/>
                </a:xfrm>
                <a:prstGeom prst="line">
                  <a:avLst/>
                </a:prstGeom>
                <a:noFill/>
                <a:ln w="12700">
                  <a:solidFill>
                    <a:srgbClr val="FF0000"/>
                  </a:solidFill>
                  <a:round/>
                  <a:headEnd/>
                  <a:tailEnd/>
                </a:ln>
              </p:spPr>
              <p:txBody>
                <a:bodyPr/>
                <a:lstStyle/>
                <a:p>
                  <a:endParaRPr lang="en-US"/>
                </a:p>
              </p:txBody>
            </p:sp>
            <p:sp>
              <p:nvSpPr>
                <p:cNvPr id="4202" name="Line 189660"/>
                <p:cNvSpPr>
                  <a:spLocks noChangeAspect="1" noChangeShapeType="1"/>
                </p:cNvSpPr>
                <p:nvPr/>
              </p:nvSpPr>
              <p:spPr bwMode="auto">
                <a:xfrm>
                  <a:off x="-633" y="1244"/>
                  <a:ext cx="5" cy="6"/>
                </a:xfrm>
                <a:prstGeom prst="line">
                  <a:avLst/>
                </a:prstGeom>
                <a:noFill/>
                <a:ln w="12700">
                  <a:solidFill>
                    <a:srgbClr val="FF0000"/>
                  </a:solidFill>
                  <a:round/>
                  <a:headEnd/>
                  <a:tailEnd/>
                </a:ln>
              </p:spPr>
              <p:txBody>
                <a:bodyPr/>
                <a:lstStyle/>
                <a:p>
                  <a:endParaRPr lang="en-US"/>
                </a:p>
              </p:txBody>
            </p:sp>
            <p:sp>
              <p:nvSpPr>
                <p:cNvPr id="4203" name="Line 189661"/>
                <p:cNvSpPr>
                  <a:spLocks noChangeAspect="1" noChangeShapeType="1"/>
                </p:cNvSpPr>
                <p:nvPr/>
              </p:nvSpPr>
              <p:spPr bwMode="auto">
                <a:xfrm>
                  <a:off x="-639" y="1026"/>
                  <a:ext cx="6" cy="5"/>
                </a:xfrm>
                <a:prstGeom prst="line">
                  <a:avLst/>
                </a:prstGeom>
                <a:noFill/>
                <a:ln w="12700">
                  <a:solidFill>
                    <a:srgbClr val="FF0000"/>
                  </a:solidFill>
                  <a:round/>
                  <a:headEnd/>
                  <a:tailEnd/>
                </a:ln>
              </p:spPr>
              <p:txBody>
                <a:bodyPr/>
                <a:lstStyle/>
                <a:p>
                  <a:endParaRPr lang="en-US"/>
                </a:p>
              </p:txBody>
            </p:sp>
            <p:sp>
              <p:nvSpPr>
                <p:cNvPr id="4204" name="Line 189662"/>
                <p:cNvSpPr>
                  <a:spLocks noChangeAspect="1" noChangeShapeType="1"/>
                </p:cNvSpPr>
                <p:nvPr/>
              </p:nvSpPr>
              <p:spPr bwMode="auto">
                <a:xfrm>
                  <a:off x="-639" y="1244"/>
                  <a:ext cx="6" cy="1"/>
                </a:xfrm>
                <a:prstGeom prst="line">
                  <a:avLst/>
                </a:prstGeom>
                <a:noFill/>
                <a:ln w="12700">
                  <a:solidFill>
                    <a:srgbClr val="FF0000"/>
                  </a:solidFill>
                  <a:round/>
                  <a:headEnd/>
                  <a:tailEnd/>
                </a:ln>
              </p:spPr>
              <p:txBody>
                <a:bodyPr/>
                <a:lstStyle/>
                <a:p>
                  <a:endParaRPr lang="en-US"/>
                </a:p>
              </p:txBody>
            </p:sp>
            <p:sp>
              <p:nvSpPr>
                <p:cNvPr id="4205" name="Line 189663"/>
                <p:cNvSpPr>
                  <a:spLocks noChangeAspect="1" noChangeShapeType="1"/>
                </p:cNvSpPr>
                <p:nvPr/>
              </p:nvSpPr>
              <p:spPr bwMode="auto">
                <a:xfrm>
                  <a:off x="-639" y="1093"/>
                  <a:ext cx="6" cy="1"/>
                </a:xfrm>
                <a:prstGeom prst="line">
                  <a:avLst/>
                </a:prstGeom>
                <a:noFill/>
                <a:ln w="12700">
                  <a:solidFill>
                    <a:srgbClr val="FF0000"/>
                  </a:solidFill>
                  <a:round/>
                  <a:headEnd/>
                  <a:tailEnd/>
                </a:ln>
              </p:spPr>
              <p:txBody>
                <a:bodyPr/>
                <a:lstStyle/>
                <a:p>
                  <a:endParaRPr lang="en-US"/>
                </a:p>
              </p:txBody>
            </p:sp>
            <p:sp>
              <p:nvSpPr>
                <p:cNvPr id="4206" name="Line 189664"/>
                <p:cNvSpPr>
                  <a:spLocks noChangeAspect="1" noChangeShapeType="1"/>
                </p:cNvSpPr>
                <p:nvPr/>
              </p:nvSpPr>
              <p:spPr bwMode="auto">
                <a:xfrm>
                  <a:off x="-639" y="1632"/>
                  <a:ext cx="6" cy="1"/>
                </a:xfrm>
                <a:prstGeom prst="line">
                  <a:avLst/>
                </a:prstGeom>
                <a:noFill/>
                <a:ln w="12700">
                  <a:solidFill>
                    <a:srgbClr val="FF0000"/>
                  </a:solidFill>
                  <a:round/>
                  <a:headEnd/>
                  <a:tailEnd/>
                </a:ln>
              </p:spPr>
              <p:txBody>
                <a:bodyPr/>
                <a:lstStyle/>
                <a:p>
                  <a:endParaRPr lang="en-US"/>
                </a:p>
              </p:txBody>
            </p:sp>
            <p:sp>
              <p:nvSpPr>
                <p:cNvPr id="4207" name="Line 189665"/>
                <p:cNvSpPr>
                  <a:spLocks noChangeAspect="1" noChangeShapeType="1"/>
                </p:cNvSpPr>
                <p:nvPr/>
              </p:nvSpPr>
              <p:spPr bwMode="auto">
                <a:xfrm>
                  <a:off x="-639" y="1721"/>
                  <a:ext cx="6" cy="1"/>
                </a:xfrm>
                <a:prstGeom prst="line">
                  <a:avLst/>
                </a:prstGeom>
                <a:noFill/>
                <a:ln w="12700">
                  <a:solidFill>
                    <a:srgbClr val="FF0000"/>
                  </a:solidFill>
                  <a:round/>
                  <a:headEnd/>
                  <a:tailEnd/>
                </a:ln>
              </p:spPr>
              <p:txBody>
                <a:bodyPr/>
                <a:lstStyle/>
                <a:p>
                  <a:endParaRPr lang="en-US"/>
                </a:p>
              </p:txBody>
            </p:sp>
            <p:sp>
              <p:nvSpPr>
                <p:cNvPr id="4208" name="Line 189666"/>
                <p:cNvSpPr>
                  <a:spLocks noChangeAspect="1" noChangeShapeType="1"/>
                </p:cNvSpPr>
                <p:nvPr/>
              </p:nvSpPr>
              <p:spPr bwMode="auto">
                <a:xfrm>
                  <a:off x="-639" y="1761"/>
                  <a:ext cx="6" cy="1"/>
                </a:xfrm>
                <a:prstGeom prst="line">
                  <a:avLst/>
                </a:prstGeom>
                <a:noFill/>
                <a:ln w="12700">
                  <a:solidFill>
                    <a:srgbClr val="FF0000"/>
                  </a:solidFill>
                  <a:round/>
                  <a:headEnd/>
                  <a:tailEnd/>
                </a:ln>
              </p:spPr>
              <p:txBody>
                <a:bodyPr/>
                <a:lstStyle/>
                <a:p>
                  <a:endParaRPr lang="en-US"/>
                </a:p>
              </p:txBody>
            </p:sp>
            <p:sp>
              <p:nvSpPr>
                <p:cNvPr id="4209" name="Line 189667"/>
                <p:cNvSpPr>
                  <a:spLocks noChangeAspect="1" noChangeShapeType="1"/>
                </p:cNvSpPr>
                <p:nvPr/>
              </p:nvSpPr>
              <p:spPr bwMode="auto">
                <a:xfrm>
                  <a:off x="-644" y="1721"/>
                  <a:ext cx="5" cy="1"/>
                </a:xfrm>
                <a:prstGeom prst="line">
                  <a:avLst/>
                </a:prstGeom>
                <a:noFill/>
                <a:ln w="12700">
                  <a:solidFill>
                    <a:srgbClr val="FF0000"/>
                  </a:solidFill>
                  <a:round/>
                  <a:headEnd/>
                  <a:tailEnd/>
                </a:ln>
              </p:spPr>
              <p:txBody>
                <a:bodyPr/>
                <a:lstStyle/>
                <a:p>
                  <a:endParaRPr lang="en-US"/>
                </a:p>
              </p:txBody>
            </p:sp>
            <p:sp>
              <p:nvSpPr>
                <p:cNvPr id="4210" name="Line 189668"/>
                <p:cNvSpPr>
                  <a:spLocks noChangeAspect="1" noChangeShapeType="1"/>
                </p:cNvSpPr>
                <p:nvPr/>
              </p:nvSpPr>
              <p:spPr bwMode="auto">
                <a:xfrm>
                  <a:off x="-644" y="1244"/>
                  <a:ext cx="5" cy="1"/>
                </a:xfrm>
                <a:prstGeom prst="line">
                  <a:avLst/>
                </a:prstGeom>
                <a:noFill/>
                <a:ln w="12700">
                  <a:solidFill>
                    <a:srgbClr val="FF0000"/>
                  </a:solidFill>
                  <a:round/>
                  <a:headEnd/>
                  <a:tailEnd/>
                </a:ln>
              </p:spPr>
              <p:txBody>
                <a:bodyPr/>
                <a:lstStyle/>
                <a:p>
                  <a:endParaRPr lang="en-US"/>
                </a:p>
              </p:txBody>
            </p:sp>
            <p:sp>
              <p:nvSpPr>
                <p:cNvPr id="4211" name="Line 189669"/>
                <p:cNvSpPr>
                  <a:spLocks noChangeAspect="1" noChangeShapeType="1"/>
                </p:cNvSpPr>
                <p:nvPr/>
              </p:nvSpPr>
              <p:spPr bwMode="auto">
                <a:xfrm flipV="1">
                  <a:off x="-644" y="1632"/>
                  <a:ext cx="5" cy="5"/>
                </a:xfrm>
                <a:prstGeom prst="line">
                  <a:avLst/>
                </a:prstGeom>
                <a:noFill/>
                <a:ln w="12700">
                  <a:solidFill>
                    <a:srgbClr val="FF0000"/>
                  </a:solidFill>
                  <a:round/>
                  <a:headEnd/>
                  <a:tailEnd/>
                </a:ln>
              </p:spPr>
              <p:txBody>
                <a:bodyPr/>
                <a:lstStyle/>
                <a:p>
                  <a:endParaRPr lang="en-US"/>
                </a:p>
              </p:txBody>
            </p:sp>
            <p:sp>
              <p:nvSpPr>
                <p:cNvPr id="4212" name="Line 189670"/>
                <p:cNvSpPr>
                  <a:spLocks noChangeAspect="1" noChangeShapeType="1"/>
                </p:cNvSpPr>
                <p:nvPr/>
              </p:nvSpPr>
              <p:spPr bwMode="auto">
                <a:xfrm>
                  <a:off x="-644" y="1026"/>
                  <a:ext cx="5" cy="1"/>
                </a:xfrm>
                <a:prstGeom prst="line">
                  <a:avLst/>
                </a:prstGeom>
                <a:noFill/>
                <a:ln w="12700">
                  <a:solidFill>
                    <a:srgbClr val="FF0000"/>
                  </a:solidFill>
                  <a:round/>
                  <a:headEnd/>
                  <a:tailEnd/>
                </a:ln>
              </p:spPr>
              <p:txBody>
                <a:bodyPr/>
                <a:lstStyle/>
                <a:p>
                  <a:endParaRPr lang="en-US"/>
                </a:p>
              </p:txBody>
            </p:sp>
            <p:sp>
              <p:nvSpPr>
                <p:cNvPr id="4213" name="Line 189671"/>
                <p:cNvSpPr>
                  <a:spLocks noChangeAspect="1" noChangeShapeType="1"/>
                </p:cNvSpPr>
                <p:nvPr/>
              </p:nvSpPr>
              <p:spPr bwMode="auto">
                <a:xfrm>
                  <a:off x="-644" y="1087"/>
                  <a:ext cx="5" cy="6"/>
                </a:xfrm>
                <a:prstGeom prst="line">
                  <a:avLst/>
                </a:prstGeom>
                <a:noFill/>
                <a:ln w="12700">
                  <a:solidFill>
                    <a:srgbClr val="FF0000"/>
                  </a:solidFill>
                  <a:round/>
                  <a:headEnd/>
                  <a:tailEnd/>
                </a:ln>
              </p:spPr>
              <p:txBody>
                <a:bodyPr/>
                <a:lstStyle/>
                <a:p>
                  <a:endParaRPr lang="en-US"/>
                </a:p>
              </p:txBody>
            </p:sp>
            <p:sp>
              <p:nvSpPr>
                <p:cNvPr id="4214" name="Line 189672"/>
                <p:cNvSpPr>
                  <a:spLocks noChangeAspect="1" noChangeShapeType="1"/>
                </p:cNvSpPr>
                <p:nvPr/>
              </p:nvSpPr>
              <p:spPr bwMode="auto">
                <a:xfrm>
                  <a:off x="-644" y="1715"/>
                  <a:ext cx="1" cy="6"/>
                </a:xfrm>
                <a:prstGeom prst="line">
                  <a:avLst/>
                </a:prstGeom>
                <a:noFill/>
                <a:ln w="12700">
                  <a:solidFill>
                    <a:srgbClr val="FF0000"/>
                  </a:solidFill>
                  <a:round/>
                  <a:headEnd/>
                  <a:tailEnd/>
                </a:ln>
              </p:spPr>
              <p:txBody>
                <a:bodyPr/>
                <a:lstStyle/>
                <a:p>
                  <a:endParaRPr lang="en-US"/>
                </a:p>
              </p:txBody>
            </p:sp>
            <p:sp>
              <p:nvSpPr>
                <p:cNvPr id="4215" name="Line 189673"/>
                <p:cNvSpPr>
                  <a:spLocks noChangeAspect="1" noChangeShapeType="1"/>
                </p:cNvSpPr>
                <p:nvPr/>
              </p:nvSpPr>
              <p:spPr bwMode="auto">
                <a:xfrm flipV="1">
                  <a:off x="-644" y="1761"/>
                  <a:ext cx="5" cy="6"/>
                </a:xfrm>
                <a:prstGeom prst="line">
                  <a:avLst/>
                </a:prstGeom>
                <a:noFill/>
                <a:ln w="12700">
                  <a:solidFill>
                    <a:srgbClr val="FF0000"/>
                  </a:solidFill>
                  <a:round/>
                  <a:headEnd/>
                  <a:tailEnd/>
                </a:ln>
              </p:spPr>
              <p:txBody>
                <a:bodyPr/>
                <a:lstStyle/>
                <a:p>
                  <a:endParaRPr lang="en-US"/>
                </a:p>
              </p:txBody>
            </p:sp>
            <p:sp>
              <p:nvSpPr>
                <p:cNvPr id="4216" name="Line 189674"/>
                <p:cNvSpPr>
                  <a:spLocks noChangeAspect="1" noChangeShapeType="1"/>
                </p:cNvSpPr>
                <p:nvPr/>
              </p:nvSpPr>
              <p:spPr bwMode="auto">
                <a:xfrm>
                  <a:off x="-650" y="1244"/>
                  <a:ext cx="6" cy="1"/>
                </a:xfrm>
                <a:prstGeom prst="line">
                  <a:avLst/>
                </a:prstGeom>
                <a:noFill/>
                <a:ln w="12700">
                  <a:solidFill>
                    <a:srgbClr val="FF0000"/>
                  </a:solidFill>
                  <a:round/>
                  <a:headEnd/>
                  <a:tailEnd/>
                </a:ln>
              </p:spPr>
              <p:txBody>
                <a:bodyPr/>
                <a:lstStyle/>
                <a:p>
                  <a:endParaRPr lang="en-US"/>
                </a:p>
              </p:txBody>
            </p:sp>
            <p:sp>
              <p:nvSpPr>
                <p:cNvPr id="4217" name="Line 189675"/>
                <p:cNvSpPr>
                  <a:spLocks noChangeAspect="1" noChangeShapeType="1"/>
                </p:cNvSpPr>
                <p:nvPr/>
              </p:nvSpPr>
              <p:spPr bwMode="auto">
                <a:xfrm>
                  <a:off x="-650" y="1637"/>
                  <a:ext cx="6" cy="1"/>
                </a:xfrm>
                <a:prstGeom prst="line">
                  <a:avLst/>
                </a:prstGeom>
                <a:noFill/>
                <a:ln w="12700">
                  <a:solidFill>
                    <a:srgbClr val="FF0000"/>
                  </a:solidFill>
                  <a:round/>
                  <a:headEnd/>
                  <a:tailEnd/>
                </a:ln>
              </p:spPr>
              <p:txBody>
                <a:bodyPr/>
                <a:lstStyle/>
                <a:p>
                  <a:endParaRPr lang="en-US"/>
                </a:p>
              </p:txBody>
            </p:sp>
            <p:sp>
              <p:nvSpPr>
                <p:cNvPr id="4218" name="Line 189676"/>
                <p:cNvSpPr>
                  <a:spLocks noChangeAspect="1" noChangeShapeType="1"/>
                </p:cNvSpPr>
                <p:nvPr/>
              </p:nvSpPr>
              <p:spPr bwMode="auto">
                <a:xfrm>
                  <a:off x="-650" y="1087"/>
                  <a:ext cx="6" cy="1"/>
                </a:xfrm>
                <a:prstGeom prst="line">
                  <a:avLst/>
                </a:prstGeom>
                <a:noFill/>
                <a:ln w="12700">
                  <a:solidFill>
                    <a:srgbClr val="FF0000"/>
                  </a:solidFill>
                  <a:round/>
                  <a:headEnd/>
                  <a:tailEnd/>
                </a:ln>
              </p:spPr>
              <p:txBody>
                <a:bodyPr/>
                <a:lstStyle/>
                <a:p>
                  <a:endParaRPr lang="en-US"/>
                </a:p>
              </p:txBody>
            </p:sp>
            <p:sp>
              <p:nvSpPr>
                <p:cNvPr id="4219" name="Line 189677"/>
                <p:cNvSpPr>
                  <a:spLocks noChangeAspect="1" noChangeShapeType="1"/>
                </p:cNvSpPr>
                <p:nvPr/>
              </p:nvSpPr>
              <p:spPr bwMode="auto">
                <a:xfrm>
                  <a:off x="-650" y="1715"/>
                  <a:ext cx="6" cy="1"/>
                </a:xfrm>
                <a:prstGeom prst="line">
                  <a:avLst/>
                </a:prstGeom>
                <a:noFill/>
                <a:ln w="12700">
                  <a:solidFill>
                    <a:srgbClr val="FF0000"/>
                  </a:solidFill>
                  <a:round/>
                  <a:headEnd/>
                  <a:tailEnd/>
                </a:ln>
              </p:spPr>
              <p:txBody>
                <a:bodyPr/>
                <a:lstStyle/>
                <a:p>
                  <a:endParaRPr lang="en-US"/>
                </a:p>
              </p:txBody>
            </p:sp>
            <p:sp>
              <p:nvSpPr>
                <p:cNvPr id="4220" name="Line 189678"/>
                <p:cNvSpPr>
                  <a:spLocks noChangeAspect="1" noChangeShapeType="1"/>
                </p:cNvSpPr>
                <p:nvPr/>
              </p:nvSpPr>
              <p:spPr bwMode="auto">
                <a:xfrm flipV="1">
                  <a:off x="-650" y="1767"/>
                  <a:ext cx="6" cy="5"/>
                </a:xfrm>
                <a:prstGeom prst="line">
                  <a:avLst/>
                </a:prstGeom>
                <a:noFill/>
                <a:ln w="12700">
                  <a:solidFill>
                    <a:srgbClr val="FF0000"/>
                  </a:solidFill>
                  <a:round/>
                  <a:headEnd/>
                  <a:tailEnd/>
                </a:ln>
              </p:spPr>
              <p:txBody>
                <a:bodyPr/>
                <a:lstStyle/>
                <a:p>
                  <a:endParaRPr lang="en-US"/>
                </a:p>
              </p:txBody>
            </p:sp>
            <p:sp>
              <p:nvSpPr>
                <p:cNvPr id="4221" name="Line 189679"/>
                <p:cNvSpPr>
                  <a:spLocks noChangeAspect="1" noChangeShapeType="1"/>
                </p:cNvSpPr>
                <p:nvPr/>
              </p:nvSpPr>
              <p:spPr bwMode="auto">
                <a:xfrm>
                  <a:off x="-650" y="1021"/>
                  <a:ext cx="6" cy="5"/>
                </a:xfrm>
                <a:prstGeom prst="line">
                  <a:avLst/>
                </a:prstGeom>
                <a:noFill/>
                <a:ln w="12700">
                  <a:solidFill>
                    <a:srgbClr val="FF0000"/>
                  </a:solidFill>
                  <a:round/>
                  <a:headEnd/>
                  <a:tailEnd/>
                </a:ln>
              </p:spPr>
              <p:txBody>
                <a:bodyPr/>
                <a:lstStyle/>
                <a:p>
                  <a:endParaRPr lang="en-US"/>
                </a:p>
              </p:txBody>
            </p:sp>
            <p:sp>
              <p:nvSpPr>
                <p:cNvPr id="4222" name="Line 189680"/>
                <p:cNvSpPr>
                  <a:spLocks noChangeAspect="1" noChangeShapeType="1"/>
                </p:cNvSpPr>
                <p:nvPr/>
              </p:nvSpPr>
              <p:spPr bwMode="auto">
                <a:xfrm>
                  <a:off x="-656" y="1239"/>
                  <a:ext cx="6" cy="5"/>
                </a:xfrm>
                <a:prstGeom prst="line">
                  <a:avLst/>
                </a:prstGeom>
                <a:noFill/>
                <a:ln w="12700">
                  <a:solidFill>
                    <a:srgbClr val="FF0000"/>
                  </a:solidFill>
                  <a:round/>
                  <a:headEnd/>
                  <a:tailEnd/>
                </a:ln>
              </p:spPr>
              <p:txBody>
                <a:bodyPr/>
                <a:lstStyle/>
                <a:p>
                  <a:endParaRPr lang="en-US"/>
                </a:p>
              </p:txBody>
            </p:sp>
            <p:sp>
              <p:nvSpPr>
                <p:cNvPr id="4223" name="Line 189681"/>
                <p:cNvSpPr>
                  <a:spLocks noChangeAspect="1" noChangeShapeType="1"/>
                </p:cNvSpPr>
                <p:nvPr/>
              </p:nvSpPr>
              <p:spPr bwMode="auto">
                <a:xfrm>
                  <a:off x="-656" y="1637"/>
                  <a:ext cx="6" cy="1"/>
                </a:xfrm>
                <a:prstGeom prst="line">
                  <a:avLst/>
                </a:prstGeom>
                <a:noFill/>
                <a:ln w="12700">
                  <a:solidFill>
                    <a:srgbClr val="FF0000"/>
                  </a:solidFill>
                  <a:round/>
                  <a:headEnd/>
                  <a:tailEnd/>
                </a:ln>
              </p:spPr>
              <p:txBody>
                <a:bodyPr/>
                <a:lstStyle/>
                <a:p>
                  <a:endParaRPr lang="en-US"/>
                </a:p>
              </p:txBody>
            </p:sp>
            <p:sp>
              <p:nvSpPr>
                <p:cNvPr id="4224" name="Line 189682"/>
                <p:cNvSpPr>
                  <a:spLocks noChangeAspect="1" noChangeShapeType="1"/>
                </p:cNvSpPr>
                <p:nvPr/>
              </p:nvSpPr>
              <p:spPr bwMode="auto">
                <a:xfrm>
                  <a:off x="-656" y="1087"/>
                  <a:ext cx="6" cy="1"/>
                </a:xfrm>
                <a:prstGeom prst="line">
                  <a:avLst/>
                </a:prstGeom>
                <a:noFill/>
                <a:ln w="12700">
                  <a:solidFill>
                    <a:srgbClr val="FF0000"/>
                  </a:solidFill>
                  <a:round/>
                  <a:headEnd/>
                  <a:tailEnd/>
                </a:ln>
              </p:spPr>
              <p:txBody>
                <a:bodyPr/>
                <a:lstStyle/>
                <a:p>
                  <a:endParaRPr lang="en-US"/>
                </a:p>
              </p:txBody>
            </p:sp>
            <p:sp>
              <p:nvSpPr>
                <p:cNvPr id="4225" name="Line 189683"/>
                <p:cNvSpPr>
                  <a:spLocks noChangeAspect="1" noChangeShapeType="1"/>
                </p:cNvSpPr>
                <p:nvPr/>
              </p:nvSpPr>
              <p:spPr bwMode="auto">
                <a:xfrm>
                  <a:off x="-656" y="1711"/>
                  <a:ext cx="6" cy="4"/>
                </a:xfrm>
                <a:prstGeom prst="line">
                  <a:avLst/>
                </a:prstGeom>
                <a:noFill/>
                <a:ln w="12700">
                  <a:solidFill>
                    <a:srgbClr val="FF0000"/>
                  </a:solidFill>
                  <a:round/>
                  <a:headEnd/>
                  <a:tailEnd/>
                </a:ln>
              </p:spPr>
              <p:txBody>
                <a:bodyPr/>
                <a:lstStyle/>
                <a:p>
                  <a:endParaRPr lang="en-US"/>
                </a:p>
              </p:txBody>
            </p:sp>
            <p:sp>
              <p:nvSpPr>
                <p:cNvPr id="4226" name="Line 189684"/>
                <p:cNvSpPr>
                  <a:spLocks noChangeAspect="1" noChangeShapeType="1"/>
                </p:cNvSpPr>
                <p:nvPr/>
              </p:nvSpPr>
              <p:spPr bwMode="auto">
                <a:xfrm>
                  <a:off x="-656" y="1772"/>
                  <a:ext cx="6" cy="1"/>
                </a:xfrm>
                <a:prstGeom prst="line">
                  <a:avLst/>
                </a:prstGeom>
                <a:noFill/>
                <a:ln w="12700">
                  <a:solidFill>
                    <a:srgbClr val="FF0000"/>
                  </a:solidFill>
                  <a:round/>
                  <a:headEnd/>
                  <a:tailEnd/>
                </a:ln>
              </p:spPr>
              <p:txBody>
                <a:bodyPr/>
                <a:lstStyle/>
                <a:p>
                  <a:endParaRPr lang="en-US"/>
                </a:p>
              </p:txBody>
            </p:sp>
            <p:sp>
              <p:nvSpPr>
                <p:cNvPr id="4227" name="Line 189685"/>
                <p:cNvSpPr>
                  <a:spLocks noChangeAspect="1" noChangeShapeType="1"/>
                </p:cNvSpPr>
                <p:nvPr/>
              </p:nvSpPr>
              <p:spPr bwMode="auto">
                <a:xfrm>
                  <a:off x="-661" y="1021"/>
                  <a:ext cx="11" cy="1"/>
                </a:xfrm>
                <a:prstGeom prst="line">
                  <a:avLst/>
                </a:prstGeom>
                <a:noFill/>
                <a:ln w="12700">
                  <a:solidFill>
                    <a:srgbClr val="FF0000"/>
                  </a:solidFill>
                  <a:round/>
                  <a:headEnd/>
                  <a:tailEnd/>
                </a:ln>
              </p:spPr>
              <p:txBody>
                <a:bodyPr/>
                <a:lstStyle/>
                <a:p>
                  <a:endParaRPr lang="en-US"/>
                </a:p>
              </p:txBody>
            </p:sp>
            <p:sp>
              <p:nvSpPr>
                <p:cNvPr id="4228" name="Line 189686"/>
                <p:cNvSpPr>
                  <a:spLocks noChangeAspect="1" noChangeShapeType="1"/>
                </p:cNvSpPr>
                <p:nvPr/>
              </p:nvSpPr>
              <p:spPr bwMode="auto">
                <a:xfrm>
                  <a:off x="-661" y="1082"/>
                  <a:ext cx="5" cy="5"/>
                </a:xfrm>
                <a:prstGeom prst="line">
                  <a:avLst/>
                </a:prstGeom>
                <a:noFill/>
                <a:ln w="12700">
                  <a:solidFill>
                    <a:srgbClr val="FF0000"/>
                  </a:solidFill>
                  <a:round/>
                  <a:headEnd/>
                  <a:tailEnd/>
                </a:ln>
              </p:spPr>
              <p:txBody>
                <a:bodyPr/>
                <a:lstStyle/>
                <a:p>
                  <a:endParaRPr lang="en-US"/>
                </a:p>
              </p:txBody>
            </p:sp>
            <p:sp>
              <p:nvSpPr>
                <p:cNvPr id="4229" name="Line 189687"/>
                <p:cNvSpPr>
                  <a:spLocks noChangeAspect="1" noChangeShapeType="1"/>
                </p:cNvSpPr>
                <p:nvPr/>
              </p:nvSpPr>
              <p:spPr bwMode="auto">
                <a:xfrm flipV="1">
                  <a:off x="-661" y="1772"/>
                  <a:ext cx="5" cy="6"/>
                </a:xfrm>
                <a:prstGeom prst="line">
                  <a:avLst/>
                </a:prstGeom>
                <a:noFill/>
                <a:ln w="12700">
                  <a:solidFill>
                    <a:srgbClr val="FF0000"/>
                  </a:solidFill>
                  <a:round/>
                  <a:headEnd/>
                  <a:tailEnd/>
                </a:ln>
              </p:spPr>
              <p:txBody>
                <a:bodyPr/>
                <a:lstStyle/>
                <a:p>
                  <a:endParaRPr lang="en-US"/>
                </a:p>
              </p:txBody>
            </p:sp>
            <p:sp>
              <p:nvSpPr>
                <p:cNvPr id="4230" name="Line 189688"/>
                <p:cNvSpPr>
                  <a:spLocks noChangeAspect="1" noChangeShapeType="1"/>
                </p:cNvSpPr>
                <p:nvPr/>
              </p:nvSpPr>
              <p:spPr bwMode="auto">
                <a:xfrm>
                  <a:off x="-661" y="1637"/>
                  <a:ext cx="5" cy="1"/>
                </a:xfrm>
                <a:prstGeom prst="line">
                  <a:avLst/>
                </a:prstGeom>
                <a:noFill/>
                <a:ln w="12700">
                  <a:solidFill>
                    <a:srgbClr val="FF0000"/>
                  </a:solidFill>
                  <a:round/>
                  <a:headEnd/>
                  <a:tailEnd/>
                </a:ln>
              </p:spPr>
              <p:txBody>
                <a:bodyPr/>
                <a:lstStyle/>
                <a:p>
                  <a:endParaRPr lang="en-US"/>
                </a:p>
              </p:txBody>
            </p:sp>
            <p:sp>
              <p:nvSpPr>
                <p:cNvPr id="4231" name="Line 189689"/>
                <p:cNvSpPr>
                  <a:spLocks noChangeAspect="1" noChangeShapeType="1"/>
                </p:cNvSpPr>
                <p:nvPr/>
              </p:nvSpPr>
              <p:spPr bwMode="auto">
                <a:xfrm>
                  <a:off x="-661" y="1711"/>
                  <a:ext cx="5" cy="1"/>
                </a:xfrm>
                <a:prstGeom prst="line">
                  <a:avLst/>
                </a:prstGeom>
                <a:noFill/>
                <a:ln w="12700">
                  <a:solidFill>
                    <a:srgbClr val="FF0000"/>
                  </a:solidFill>
                  <a:round/>
                  <a:headEnd/>
                  <a:tailEnd/>
                </a:ln>
              </p:spPr>
              <p:txBody>
                <a:bodyPr/>
                <a:lstStyle/>
                <a:p>
                  <a:endParaRPr lang="en-US"/>
                </a:p>
              </p:txBody>
            </p:sp>
            <p:sp>
              <p:nvSpPr>
                <p:cNvPr id="4232" name="Line 189690"/>
                <p:cNvSpPr>
                  <a:spLocks noChangeAspect="1" noChangeShapeType="1"/>
                </p:cNvSpPr>
                <p:nvPr/>
              </p:nvSpPr>
              <p:spPr bwMode="auto">
                <a:xfrm>
                  <a:off x="-667" y="1239"/>
                  <a:ext cx="11" cy="1"/>
                </a:xfrm>
                <a:prstGeom prst="line">
                  <a:avLst/>
                </a:prstGeom>
                <a:noFill/>
                <a:ln w="12700">
                  <a:solidFill>
                    <a:srgbClr val="FF0000"/>
                  </a:solidFill>
                  <a:round/>
                  <a:headEnd/>
                  <a:tailEnd/>
                </a:ln>
              </p:spPr>
              <p:txBody>
                <a:bodyPr/>
                <a:lstStyle/>
                <a:p>
                  <a:endParaRPr lang="en-US"/>
                </a:p>
              </p:txBody>
            </p:sp>
            <p:sp>
              <p:nvSpPr>
                <p:cNvPr id="4233" name="Line 189691"/>
                <p:cNvSpPr>
                  <a:spLocks noChangeAspect="1" noChangeShapeType="1"/>
                </p:cNvSpPr>
                <p:nvPr/>
              </p:nvSpPr>
              <p:spPr bwMode="auto">
                <a:xfrm>
                  <a:off x="-667" y="1778"/>
                  <a:ext cx="6" cy="0"/>
                </a:xfrm>
                <a:prstGeom prst="line">
                  <a:avLst/>
                </a:prstGeom>
                <a:noFill/>
                <a:ln w="12700">
                  <a:solidFill>
                    <a:srgbClr val="FF0000"/>
                  </a:solidFill>
                  <a:round/>
                  <a:headEnd/>
                  <a:tailEnd/>
                </a:ln>
              </p:spPr>
              <p:txBody>
                <a:bodyPr/>
                <a:lstStyle/>
                <a:p>
                  <a:endParaRPr lang="en-US"/>
                </a:p>
              </p:txBody>
            </p:sp>
            <p:sp>
              <p:nvSpPr>
                <p:cNvPr id="4234" name="Line 189692"/>
                <p:cNvSpPr>
                  <a:spLocks noChangeAspect="1" noChangeShapeType="1"/>
                </p:cNvSpPr>
                <p:nvPr/>
              </p:nvSpPr>
              <p:spPr bwMode="auto">
                <a:xfrm>
                  <a:off x="-667" y="1082"/>
                  <a:ext cx="6" cy="1"/>
                </a:xfrm>
                <a:prstGeom prst="line">
                  <a:avLst/>
                </a:prstGeom>
                <a:noFill/>
                <a:ln w="12700">
                  <a:solidFill>
                    <a:srgbClr val="FF0000"/>
                  </a:solidFill>
                  <a:round/>
                  <a:headEnd/>
                  <a:tailEnd/>
                </a:ln>
              </p:spPr>
              <p:txBody>
                <a:bodyPr/>
                <a:lstStyle/>
                <a:p>
                  <a:endParaRPr lang="en-US"/>
                </a:p>
              </p:txBody>
            </p:sp>
            <p:sp>
              <p:nvSpPr>
                <p:cNvPr id="4235" name="Line 189693"/>
                <p:cNvSpPr>
                  <a:spLocks noChangeAspect="1" noChangeShapeType="1"/>
                </p:cNvSpPr>
                <p:nvPr/>
              </p:nvSpPr>
              <p:spPr bwMode="auto">
                <a:xfrm>
                  <a:off x="-667" y="1711"/>
                  <a:ext cx="6" cy="1"/>
                </a:xfrm>
                <a:prstGeom prst="line">
                  <a:avLst/>
                </a:prstGeom>
                <a:noFill/>
                <a:ln w="12700">
                  <a:solidFill>
                    <a:srgbClr val="FF0000"/>
                  </a:solidFill>
                  <a:round/>
                  <a:headEnd/>
                  <a:tailEnd/>
                </a:ln>
              </p:spPr>
              <p:txBody>
                <a:bodyPr/>
                <a:lstStyle/>
                <a:p>
                  <a:endParaRPr lang="en-US"/>
                </a:p>
              </p:txBody>
            </p:sp>
            <p:sp>
              <p:nvSpPr>
                <p:cNvPr id="4236" name="Line 189694"/>
                <p:cNvSpPr>
                  <a:spLocks noChangeAspect="1" noChangeShapeType="1"/>
                </p:cNvSpPr>
                <p:nvPr/>
              </p:nvSpPr>
              <p:spPr bwMode="auto">
                <a:xfrm flipV="1">
                  <a:off x="-673" y="1637"/>
                  <a:ext cx="12" cy="6"/>
                </a:xfrm>
                <a:prstGeom prst="line">
                  <a:avLst/>
                </a:prstGeom>
                <a:noFill/>
                <a:ln w="12700">
                  <a:solidFill>
                    <a:srgbClr val="FF0000"/>
                  </a:solidFill>
                  <a:round/>
                  <a:headEnd/>
                  <a:tailEnd/>
                </a:ln>
              </p:spPr>
              <p:txBody>
                <a:bodyPr/>
                <a:lstStyle/>
                <a:p>
                  <a:endParaRPr lang="en-US"/>
                </a:p>
              </p:txBody>
            </p:sp>
            <p:sp>
              <p:nvSpPr>
                <p:cNvPr id="4237" name="Line 189695"/>
                <p:cNvSpPr>
                  <a:spLocks noChangeAspect="1" noChangeShapeType="1"/>
                </p:cNvSpPr>
                <p:nvPr/>
              </p:nvSpPr>
              <p:spPr bwMode="auto">
                <a:xfrm>
                  <a:off x="-673" y="1015"/>
                  <a:ext cx="12" cy="6"/>
                </a:xfrm>
                <a:prstGeom prst="line">
                  <a:avLst/>
                </a:prstGeom>
                <a:noFill/>
                <a:ln w="12700">
                  <a:solidFill>
                    <a:srgbClr val="FF0000"/>
                  </a:solidFill>
                  <a:round/>
                  <a:headEnd/>
                  <a:tailEnd/>
                </a:ln>
              </p:spPr>
              <p:txBody>
                <a:bodyPr/>
                <a:lstStyle/>
                <a:p>
                  <a:endParaRPr lang="en-US"/>
                </a:p>
              </p:txBody>
            </p:sp>
            <p:sp>
              <p:nvSpPr>
                <p:cNvPr id="4238" name="Line 189696"/>
                <p:cNvSpPr>
                  <a:spLocks noChangeAspect="1" noChangeShapeType="1"/>
                </p:cNvSpPr>
                <p:nvPr/>
              </p:nvSpPr>
              <p:spPr bwMode="auto">
                <a:xfrm>
                  <a:off x="-673" y="1077"/>
                  <a:ext cx="6" cy="5"/>
                </a:xfrm>
                <a:prstGeom prst="line">
                  <a:avLst/>
                </a:prstGeom>
                <a:noFill/>
                <a:ln w="12700">
                  <a:solidFill>
                    <a:srgbClr val="FF0000"/>
                  </a:solidFill>
                  <a:round/>
                  <a:headEnd/>
                  <a:tailEnd/>
                </a:ln>
              </p:spPr>
              <p:txBody>
                <a:bodyPr/>
                <a:lstStyle/>
                <a:p>
                  <a:endParaRPr lang="en-US"/>
                </a:p>
              </p:txBody>
            </p:sp>
            <p:sp>
              <p:nvSpPr>
                <p:cNvPr id="4239" name="Line 189697"/>
                <p:cNvSpPr>
                  <a:spLocks noChangeAspect="1" noChangeShapeType="1"/>
                </p:cNvSpPr>
                <p:nvPr/>
              </p:nvSpPr>
              <p:spPr bwMode="auto">
                <a:xfrm>
                  <a:off x="-673" y="1234"/>
                  <a:ext cx="6" cy="5"/>
                </a:xfrm>
                <a:prstGeom prst="line">
                  <a:avLst/>
                </a:prstGeom>
                <a:noFill/>
                <a:ln w="12700">
                  <a:solidFill>
                    <a:srgbClr val="FF0000"/>
                  </a:solidFill>
                  <a:round/>
                  <a:headEnd/>
                  <a:tailEnd/>
                </a:ln>
              </p:spPr>
              <p:txBody>
                <a:bodyPr/>
                <a:lstStyle/>
                <a:p>
                  <a:endParaRPr lang="en-US"/>
                </a:p>
              </p:txBody>
            </p:sp>
            <p:sp>
              <p:nvSpPr>
                <p:cNvPr id="4240" name="Line 189698"/>
                <p:cNvSpPr>
                  <a:spLocks noChangeAspect="1" noChangeShapeType="1"/>
                </p:cNvSpPr>
                <p:nvPr/>
              </p:nvSpPr>
              <p:spPr bwMode="auto">
                <a:xfrm>
                  <a:off x="-673" y="1711"/>
                  <a:ext cx="6" cy="1"/>
                </a:xfrm>
                <a:prstGeom prst="line">
                  <a:avLst/>
                </a:prstGeom>
                <a:noFill/>
                <a:ln w="12700">
                  <a:solidFill>
                    <a:srgbClr val="FF0000"/>
                  </a:solidFill>
                  <a:round/>
                  <a:headEnd/>
                  <a:tailEnd/>
                </a:ln>
              </p:spPr>
              <p:txBody>
                <a:bodyPr/>
                <a:lstStyle/>
                <a:p>
                  <a:endParaRPr lang="en-US"/>
                </a:p>
              </p:txBody>
            </p:sp>
            <p:sp>
              <p:nvSpPr>
                <p:cNvPr id="4241" name="Line 189699"/>
                <p:cNvSpPr>
                  <a:spLocks noChangeAspect="1" noChangeShapeType="1"/>
                </p:cNvSpPr>
                <p:nvPr/>
              </p:nvSpPr>
              <p:spPr bwMode="auto">
                <a:xfrm>
                  <a:off x="-678" y="1234"/>
                  <a:ext cx="5" cy="1"/>
                </a:xfrm>
                <a:prstGeom prst="line">
                  <a:avLst/>
                </a:prstGeom>
                <a:noFill/>
                <a:ln w="12700">
                  <a:solidFill>
                    <a:srgbClr val="FF0000"/>
                  </a:solidFill>
                  <a:round/>
                  <a:headEnd/>
                  <a:tailEnd/>
                </a:ln>
              </p:spPr>
              <p:txBody>
                <a:bodyPr/>
                <a:lstStyle/>
                <a:p>
                  <a:endParaRPr lang="en-US"/>
                </a:p>
              </p:txBody>
            </p:sp>
            <p:sp>
              <p:nvSpPr>
                <p:cNvPr id="4242" name="Line 189700"/>
                <p:cNvSpPr>
                  <a:spLocks noChangeAspect="1" noChangeShapeType="1"/>
                </p:cNvSpPr>
                <p:nvPr/>
              </p:nvSpPr>
              <p:spPr bwMode="auto">
                <a:xfrm>
                  <a:off x="-678" y="1077"/>
                  <a:ext cx="5" cy="1"/>
                </a:xfrm>
                <a:prstGeom prst="line">
                  <a:avLst/>
                </a:prstGeom>
                <a:noFill/>
                <a:ln w="12700">
                  <a:solidFill>
                    <a:srgbClr val="FF0000"/>
                  </a:solidFill>
                  <a:round/>
                  <a:headEnd/>
                  <a:tailEnd/>
                </a:ln>
              </p:spPr>
              <p:txBody>
                <a:bodyPr/>
                <a:lstStyle/>
                <a:p>
                  <a:endParaRPr lang="en-US"/>
                </a:p>
              </p:txBody>
            </p:sp>
            <p:sp>
              <p:nvSpPr>
                <p:cNvPr id="4243" name="Line 189701"/>
                <p:cNvSpPr>
                  <a:spLocks noChangeAspect="1" noChangeShapeType="1"/>
                </p:cNvSpPr>
                <p:nvPr/>
              </p:nvSpPr>
              <p:spPr bwMode="auto">
                <a:xfrm>
                  <a:off x="-678" y="1643"/>
                  <a:ext cx="5" cy="1"/>
                </a:xfrm>
                <a:prstGeom prst="line">
                  <a:avLst/>
                </a:prstGeom>
                <a:noFill/>
                <a:ln w="12700">
                  <a:solidFill>
                    <a:srgbClr val="FF0000"/>
                  </a:solidFill>
                  <a:round/>
                  <a:headEnd/>
                  <a:tailEnd/>
                </a:ln>
              </p:spPr>
              <p:txBody>
                <a:bodyPr/>
                <a:lstStyle/>
                <a:p>
                  <a:endParaRPr lang="en-US"/>
                </a:p>
              </p:txBody>
            </p:sp>
            <p:sp>
              <p:nvSpPr>
                <p:cNvPr id="4244" name="Line 189702"/>
                <p:cNvSpPr>
                  <a:spLocks noChangeAspect="1" noChangeShapeType="1"/>
                </p:cNvSpPr>
                <p:nvPr/>
              </p:nvSpPr>
              <p:spPr bwMode="auto">
                <a:xfrm>
                  <a:off x="-684" y="1705"/>
                  <a:ext cx="11" cy="6"/>
                </a:xfrm>
                <a:prstGeom prst="line">
                  <a:avLst/>
                </a:prstGeom>
                <a:noFill/>
                <a:ln w="12700">
                  <a:solidFill>
                    <a:srgbClr val="FF0000"/>
                  </a:solidFill>
                  <a:round/>
                  <a:headEnd/>
                  <a:tailEnd/>
                </a:ln>
              </p:spPr>
              <p:txBody>
                <a:bodyPr/>
                <a:lstStyle/>
                <a:p>
                  <a:endParaRPr lang="en-US"/>
                </a:p>
              </p:txBody>
            </p:sp>
            <p:sp>
              <p:nvSpPr>
                <p:cNvPr id="4245" name="Line 189703"/>
                <p:cNvSpPr>
                  <a:spLocks noChangeAspect="1" noChangeShapeType="1"/>
                </p:cNvSpPr>
                <p:nvPr/>
              </p:nvSpPr>
              <p:spPr bwMode="auto">
                <a:xfrm>
                  <a:off x="-684" y="1071"/>
                  <a:ext cx="6" cy="6"/>
                </a:xfrm>
                <a:prstGeom prst="line">
                  <a:avLst/>
                </a:prstGeom>
                <a:noFill/>
                <a:ln w="12700">
                  <a:solidFill>
                    <a:srgbClr val="FF0000"/>
                  </a:solidFill>
                  <a:round/>
                  <a:headEnd/>
                  <a:tailEnd/>
                </a:ln>
              </p:spPr>
              <p:txBody>
                <a:bodyPr/>
                <a:lstStyle/>
                <a:p>
                  <a:endParaRPr lang="en-US"/>
                </a:p>
              </p:txBody>
            </p:sp>
            <p:sp>
              <p:nvSpPr>
                <p:cNvPr id="4246" name="Line 189704"/>
                <p:cNvSpPr>
                  <a:spLocks noChangeAspect="1" noChangeShapeType="1"/>
                </p:cNvSpPr>
                <p:nvPr/>
              </p:nvSpPr>
              <p:spPr bwMode="auto">
                <a:xfrm>
                  <a:off x="-684" y="1234"/>
                  <a:ext cx="6" cy="1"/>
                </a:xfrm>
                <a:prstGeom prst="line">
                  <a:avLst/>
                </a:prstGeom>
                <a:noFill/>
                <a:ln w="12700">
                  <a:solidFill>
                    <a:srgbClr val="FF0000"/>
                  </a:solidFill>
                  <a:round/>
                  <a:headEnd/>
                  <a:tailEnd/>
                </a:ln>
              </p:spPr>
              <p:txBody>
                <a:bodyPr/>
                <a:lstStyle/>
                <a:p>
                  <a:endParaRPr lang="en-US"/>
                </a:p>
              </p:txBody>
            </p:sp>
            <p:sp>
              <p:nvSpPr>
                <p:cNvPr id="4247" name="Line 189705"/>
                <p:cNvSpPr>
                  <a:spLocks noChangeAspect="1" noChangeShapeType="1"/>
                </p:cNvSpPr>
                <p:nvPr/>
              </p:nvSpPr>
              <p:spPr bwMode="auto">
                <a:xfrm flipV="1">
                  <a:off x="-684" y="1643"/>
                  <a:ext cx="6" cy="6"/>
                </a:xfrm>
                <a:prstGeom prst="line">
                  <a:avLst/>
                </a:prstGeom>
                <a:noFill/>
                <a:ln w="12700">
                  <a:solidFill>
                    <a:srgbClr val="FF0000"/>
                  </a:solidFill>
                  <a:round/>
                  <a:headEnd/>
                  <a:tailEnd/>
                </a:ln>
              </p:spPr>
              <p:txBody>
                <a:bodyPr/>
                <a:lstStyle/>
                <a:p>
                  <a:endParaRPr lang="en-US"/>
                </a:p>
              </p:txBody>
            </p:sp>
            <p:sp>
              <p:nvSpPr>
                <p:cNvPr id="4248" name="Line 189706"/>
                <p:cNvSpPr>
                  <a:spLocks noChangeAspect="1" noChangeShapeType="1"/>
                </p:cNvSpPr>
                <p:nvPr/>
              </p:nvSpPr>
              <p:spPr bwMode="auto">
                <a:xfrm>
                  <a:off x="-684" y="1009"/>
                  <a:ext cx="11" cy="6"/>
                </a:xfrm>
                <a:prstGeom prst="line">
                  <a:avLst/>
                </a:prstGeom>
                <a:noFill/>
                <a:ln w="12700">
                  <a:solidFill>
                    <a:srgbClr val="FF0000"/>
                  </a:solidFill>
                  <a:round/>
                  <a:headEnd/>
                  <a:tailEnd/>
                </a:ln>
              </p:spPr>
              <p:txBody>
                <a:bodyPr/>
                <a:lstStyle/>
                <a:p>
                  <a:endParaRPr lang="en-US"/>
                </a:p>
              </p:txBody>
            </p:sp>
            <p:sp>
              <p:nvSpPr>
                <p:cNvPr id="4249" name="Line 189707"/>
                <p:cNvSpPr>
                  <a:spLocks noChangeAspect="1" noChangeShapeType="1"/>
                </p:cNvSpPr>
                <p:nvPr/>
              </p:nvSpPr>
              <p:spPr bwMode="auto">
                <a:xfrm>
                  <a:off x="-689" y="1705"/>
                  <a:ext cx="5" cy="1"/>
                </a:xfrm>
                <a:prstGeom prst="line">
                  <a:avLst/>
                </a:prstGeom>
                <a:noFill/>
                <a:ln w="12700">
                  <a:solidFill>
                    <a:srgbClr val="FF0000"/>
                  </a:solidFill>
                  <a:round/>
                  <a:headEnd/>
                  <a:tailEnd/>
                </a:ln>
              </p:spPr>
              <p:txBody>
                <a:bodyPr/>
                <a:lstStyle/>
                <a:p>
                  <a:endParaRPr lang="en-US"/>
                </a:p>
              </p:txBody>
            </p:sp>
            <p:sp>
              <p:nvSpPr>
                <p:cNvPr id="4250" name="Line 189708"/>
                <p:cNvSpPr>
                  <a:spLocks noChangeAspect="1" noChangeShapeType="1"/>
                </p:cNvSpPr>
                <p:nvPr/>
              </p:nvSpPr>
              <p:spPr bwMode="auto">
                <a:xfrm>
                  <a:off x="-689" y="1065"/>
                  <a:ext cx="5" cy="6"/>
                </a:xfrm>
                <a:prstGeom prst="line">
                  <a:avLst/>
                </a:prstGeom>
                <a:noFill/>
                <a:ln w="12700">
                  <a:solidFill>
                    <a:srgbClr val="FF0000"/>
                  </a:solidFill>
                  <a:round/>
                  <a:headEnd/>
                  <a:tailEnd/>
                </a:ln>
              </p:spPr>
              <p:txBody>
                <a:bodyPr/>
                <a:lstStyle/>
                <a:p>
                  <a:endParaRPr lang="en-US"/>
                </a:p>
              </p:txBody>
            </p:sp>
            <p:sp>
              <p:nvSpPr>
                <p:cNvPr id="4251" name="Line 189709"/>
                <p:cNvSpPr>
                  <a:spLocks noChangeAspect="1" noChangeShapeType="1"/>
                </p:cNvSpPr>
                <p:nvPr/>
              </p:nvSpPr>
              <p:spPr bwMode="auto">
                <a:xfrm>
                  <a:off x="-689" y="1234"/>
                  <a:ext cx="5" cy="1"/>
                </a:xfrm>
                <a:prstGeom prst="line">
                  <a:avLst/>
                </a:prstGeom>
                <a:noFill/>
                <a:ln w="12700">
                  <a:solidFill>
                    <a:srgbClr val="FF0000"/>
                  </a:solidFill>
                  <a:round/>
                  <a:headEnd/>
                  <a:tailEnd/>
                </a:ln>
              </p:spPr>
              <p:txBody>
                <a:bodyPr/>
                <a:lstStyle/>
                <a:p>
                  <a:endParaRPr lang="en-US"/>
                </a:p>
              </p:txBody>
            </p:sp>
            <p:sp>
              <p:nvSpPr>
                <p:cNvPr id="4252" name="Line 189710"/>
                <p:cNvSpPr>
                  <a:spLocks noChangeAspect="1" noChangeShapeType="1"/>
                </p:cNvSpPr>
                <p:nvPr/>
              </p:nvSpPr>
              <p:spPr bwMode="auto">
                <a:xfrm>
                  <a:off x="-689" y="1003"/>
                  <a:ext cx="5" cy="6"/>
                </a:xfrm>
                <a:prstGeom prst="line">
                  <a:avLst/>
                </a:prstGeom>
                <a:noFill/>
                <a:ln w="12700">
                  <a:solidFill>
                    <a:srgbClr val="FF0000"/>
                  </a:solidFill>
                  <a:round/>
                  <a:headEnd/>
                  <a:tailEnd/>
                </a:ln>
              </p:spPr>
              <p:txBody>
                <a:bodyPr/>
                <a:lstStyle/>
                <a:p>
                  <a:endParaRPr lang="en-US"/>
                </a:p>
              </p:txBody>
            </p:sp>
            <p:sp>
              <p:nvSpPr>
                <p:cNvPr id="4253" name="Line 189711"/>
                <p:cNvSpPr>
                  <a:spLocks noChangeAspect="1" noChangeShapeType="1"/>
                </p:cNvSpPr>
                <p:nvPr/>
              </p:nvSpPr>
              <p:spPr bwMode="auto">
                <a:xfrm>
                  <a:off x="-689" y="1649"/>
                  <a:ext cx="5" cy="1"/>
                </a:xfrm>
                <a:prstGeom prst="line">
                  <a:avLst/>
                </a:prstGeom>
                <a:noFill/>
                <a:ln w="12700">
                  <a:solidFill>
                    <a:srgbClr val="FF0000"/>
                  </a:solidFill>
                  <a:round/>
                  <a:headEnd/>
                  <a:tailEnd/>
                </a:ln>
              </p:spPr>
              <p:txBody>
                <a:bodyPr/>
                <a:lstStyle/>
                <a:p>
                  <a:endParaRPr lang="en-US"/>
                </a:p>
              </p:txBody>
            </p:sp>
            <p:sp>
              <p:nvSpPr>
                <p:cNvPr id="4254" name="Line 189712"/>
                <p:cNvSpPr>
                  <a:spLocks noChangeAspect="1" noChangeShapeType="1"/>
                </p:cNvSpPr>
                <p:nvPr/>
              </p:nvSpPr>
              <p:spPr bwMode="auto">
                <a:xfrm flipV="1">
                  <a:off x="-695" y="1705"/>
                  <a:ext cx="6" cy="6"/>
                </a:xfrm>
                <a:prstGeom prst="line">
                  <a:avLst/>
                </a:prstGeom>
                <a:noFill/>
                <a:ln w="12700">
                  <a:solidFill>
                    <a:srgbClr val="FF0000"/>
                  </a:solidFill>
                  <a:round/>
                  <a:headEnd/>
                  <a:tailEnd/>
                </a:ln>
              </p:spPr>
              <p:txBody>
                <a:bodyPr/>
                <a:lstStyle/>
                <a:p>
                  <a:endParaRPr lang="en-US"/>
                </a:p>
              </p:txBody>
            </p:sp>
            <p:sp>
              <p:nvSpPr>
                <p:cNvPr id="4255" name="Line 189713"/>
                <p:cNvSpPr>
                  <a:spLocks noChangeAspect="1" noChangeShapeType="1"/>
                </p:cNvSpPr>
                <p:nvPr/>
              </p:nvSpPr>
              <p:spPr bwMode="auto">
                <a:xfrm>
                  <a:off x="-695" y="1065"/>
                  <a:ext cx="6" cy="1"/>
                </a:xfrm>
                <a:prstGeom prst="line">
                  <a:avLst/>
                </a:prstGeom>
                <a:noFill/>
                <a:ln w="12700">
                  <a:solidFill>
                    <a:srgbClr val="FF0000"/>
                  </a:solidFill>
                  <a:round/>
                  <a:headEnd/>
                  <a:tailEnd/>
                </a:ln>
              </p:spPr>
              <p:txBody>
                <a:bodyPr/>
                <a:lstStyle/>
                <a:p>
                  <a:endParaRPr lang="en-US"/>
                </a:p>
              </p:txBody>
            </p:sp>
            <p:sp>
              <p:nvSpPr>
                <p:cNvPr id="4256" name="Line 189714"/>
                <p:cNvSpPr>
                  <a:spLocks noChangeAspect="1" noChangeShapeType="1"/>
                </p:cNvSpPr>
                <p:nvPr/>
              </p:nvSpPr>
              <p:spPr bwMode="auto">
                <a:xfrm>
                  <a:off x="-695" y="1228"/>
                  <a:ext cx="6" cy="6"/>
                </a:xfrm>
                <a:prstGeom prst="line">
                  <a:avLst/>
                </a:prstGeom>
                <a:noFill/>
                <a:ln w="12700">
                  <a:solidFill>
                    <a:srgbClr val="FF0000"/>
                  </a:solidFill>
                  <a:round/>
                  <a:headEnd/>
                  <a:tailEnd/>
                </a:ln>
              </p:spPr>
              <p:txBody>
                <a:bodyPr/>
                <a:lstStyle/>
                <a:p>
                  <a:endParaRPr lang="en-US"/>
                </a:p>
              </p:txBody>
            </p:sp>
            <p:sp>
              <p:nvSpPr>
                <p:cNvPr id="4257" name="Line 189715"/>
                <p:cNvSpPr>
                  <a:spLocks noChangeAspect="1" noChangeShapeType="1"/>
                </p:cNvSpPr>
                <p:nvPr/>
              </p:nvSpPr>
              <p:spPr bwMode="auto">
                <a:xfrm>
                  <a:off x="-701" y="1711"/>
                  <a:ext cx="6" cy="1"/>
                </a:xfrm>
                <a:prstGeom prst="line">
                  <a:avLst/>
                </a:prstGeom>
                <a:noFill/>
                <a:ln w="12700">
                  <a:solidFill>
                    <a:srgbClr val="FF0000"/>
                  </a:solidFill>
                  <a:round/>
                  <a:headEnd/>
                  <a:tailEnd/>
                </a:ln>
              </p:spPr>
              <p:txBody>
                <a:bodyPr/>
                <a:lstStyle/>
                <a:p>
                  <a:endParaRPr lang="en-US"/>
                </a:p>
              </p:txBody>
            </p:sp>
            <p:sp>
              <p:nvSpPr>
                <p:cNvPr id="4258" name="Line 189716"/>
                <p:cNvSpPr>
                  <a:spLocks noChangeAspect="1" noChangeShapeType="1"/>
                </p:cNvSpPr>
                <p:nvPr/>
              </p:nvSpPr>
              <p:spPr bwMode="auto">
                <a:xfrm>
                  <a:off x="-701" y="1228"/>
                  <a:ext cx="6" cy="1"/>
                </a:xfrm>
                <a:prstGeom prst="line">
                  <a:avLst/>
                </a:prstGeom>
                <a:noFill/>
                <a:ln w="12700">
                  <a:solidFill>
                    <a:srgbClr val="FF0000"/>
                  </a:solidFill>
                  <a:round/>
                  <a:headEnd/>
                  <a:tailEnd/>
                </a:ln>
              </p:spPr>
              <p:txBody>
                <a:bodyPr/>
                <a:lstStyle/>
                <a:p>
                  <a:endParaRPr lang="en-US"/>
                </a:p>
              </p:txBody>
            </p:sp>
            <p:sp>
              <p:nvSpPr>
                <p:cNvPr id="4259" name="Line 189717"/>
                <p:cNvSpPr>
                  <a:spLocks noChangeAspect="1" noChangeShapeType="1"/>
                </p:cNvSpPr>
                <p:nvPr/>
              </p:nvSpPr>
              <p:spPr bwMode="auto">
                <a:xfrm>
                  <a:off x="-701" y="1059"/>
                  <a:ext cx="6" cy="6"/>
                </a:xfrm>
                <a:prstGeom prst="line">
                  <a:avLst/>
                </a:prstGeom>
                <a:noFill/>
                <a:ln w="12700">
                  <a:solidFill>
                    <a:srgbClr val="FF0000"/>
                  </a:solidFill>
                  <a:round/>
                  <a:headEnd/>
                  <a:tailEnd/>
                </a:ln>
              </p:spPr>
              <p:txBody>
                <a:bodyPr/>
                <a:lstStyle/>
                <a:p>
                  <a:endParaRPr lang="en-US"/>
                </a:p>
              </p:txBody>
            </p:sp>
            <p:sp>
              <p:nvSpPr>
                <p:cNvPr id="4260" name="Line 189718"/>
                <p:cNvSpPr>
                  <a:spLocks noChangeAspect="1" noChangeShapeType="1"/>
                </p:cNvSpPr>
                <p:nvPr/>
              </p:nvSpPr>
              <p:spPr bwMode="auto">
                <a:xfrm>
                  <a:off x="-706" y="1059"/>
                  <a:ext cx="5" cy="1"/>
                </a:xfrm>
                <a:prstGeom prst="line">
                  <a:avLst/>
                </a:prstGeom>
                <a:noFill/>
                <a:ln w="12700">
                  <a:solidFill>
                    <a:srgbClr val="FF0000"/>
                  </a:solidFill>
                  <a:round/>
                  <a:headEnd/>
                  <a:tailEnd/>
                </a:ln>
              </p:spPr>
              <p:txBody>
                <a:bodyPr/>
                <a:lstStyle/>
                <a:p>
                  <a:endParaRPr lang="en-US"/>
                </a:p>
              </p:txBody>
            </p:sp>
            <p:sp>
              <p:nvSpPr>
                <p:cNvPr id="4261" name="Line 189719"/>
                <p:cNvSpPr>
                  <a:spLocks noChangeAspect="1" noChangeShapeType="1"/>
                </p:cNvSpPr>
                <p:nvPr/>
              </p:nvSpPr>
              <p:spPr bwMode="auto">
                <a:xfrm>
                  <a:off x="-706" y="1228"/>
                  <a:ext cx="5" cy="1"/>
                </a:xfrm>
                <a:prstGeom prst="line">
                  <a:avLst/>
                </a:prstGeom>
                <a:noFill/>
                <a:ln w="12700">
                  <a:solidFill>
                    <a:srgbClr val="FF0000"/>
                  </a:solidFill>
                  <a:round/>
                  <a:headEnd/>
                  <a:tailEnd/>
                </a:ln>
              </p:spPr>
              <p:txBody>
                <a:bodyPr/>
                <a:lstStyle/>
                <a:p>
                  <a:endParaRPr lang="en-US"/>
                </a:p>
              </p:txBody>
            </p:sp>
            <p:sp>
              <p:nvSpPr>
                <p:cNvPr id="4262" name="Line 189720"/>
                <p:cNvSpPr>
                  <a:spLocks noChangeAspect="1" noChangeShapeType="1"/>
                </p:cNvSpPr>
                <p:nvPr/>
              </p:nvSpPr>
              <p:spPr bwMode="auto">
                <a:xfrm>
                  <a:off x="-706" y="1711"/>
                  <a:ext cx="5" cy="1"/>
                </a:xfrm>
                <a:prstGeom prst="line">
                  <a:avLst/>
                </a:prstGeom>
                <a:noFill/>
                <a:ln w="12700">
                  <a:solidFill>
                    <a:srgbClr val="FF0000"/>
                  </a:solidFill>
                  <a:round/>
                  <a:headEnd/>
                  <a:tailEnd/>
                </a:ln>
              </p:spPr>
              <p:txBody>
                <a:bodyPr/>
                <a:lstStyle/>
                <a:p>
                  <a:endParaRPr lang="en-US"/>
                </a:p>
              </p:txBody>
            </p:sp>
            <p:sp>
              <p:nvSpPr>
                <p:cNvPr id="4263" name="Line 189721"/>
                <p:cNvSpPr>
                  <a:spLocks noChangeAspect="1" noChangeShapeType="1"/>
                </p:cNvSpPr>
                <p:nvPr/>
              </p:nvSpPr>
              <p:spPr bwMode="auto">
                <a:xfrm>
                  <a:off x="-712" y="1059"/>
                  <a:ext cx="6" cy="1"/>
                </a:xfrm>
                <a:prstGeom prst="line">
                  <a:avLst/>
                </a:prstGeom>
                <a:noFill/>
                <a:ln w="12700">
                  <a:solidFill>
                    <a:srgbClr val="FF0000"/>
                  </a:solidFill>
                  <a:round/>
                  <a:headEnd/>
                  <a:tailEnd/>
                </a:ln>
              </p:spPr>
              <p:txBody>
                <a:bodyPr/>
                <a:lstStyle/>
                <a:p>
                  <a:endParaRPr lang="en-US"/>
                </a:p>
              </p:txBody>
            </p:sp>
            <p:sp>
              <p:nvSpPr>
                <p:cNvPr id="4264" name="Line 189722"/>
                <p:cNvSpPr>
                  <a:spLocks noChangeAspect="1" noChangeShapeType="1"/>
                </p:cNvSpPr>
                <p:nvPr/>
              </p:nvSpPr>
              <p:spPr bwMode="auto">
                <a:xfrm>
                  <a:off x="-712" y="1222"/>
                  <a:ext cx="6" cy="6"/>
                </a:xfrm>
                <a:prstGeom prst="line">
                  <a:avLst/>
                </a:prstGeom>
                <a:noFill/>
                <a:ln w="12700">
                  <a:solidFill>
                    <a:srgbClr val="FF0000"/>
                  </a:solidFill>
                  <a:round/>
                  <a:headEnd/>
                  <a:tailEnd/>
                </a:ln>
              </p:spPr>
              <p:txBody>
                <a:bodyPr/>
                <a:lstStyle/>
                <a:p>
                  <a:endParaRPr lang="en-US"/>
                </a:p>
              </p:txBody>
            </p:sp>
            <p:sp>
              <p:nvSpPr>
                <p:cNvPr id="4265" name="Line 189723"/>
                <p:cNvSpPr>
                  <a:spLocks noChangeAspect="1" noChangeShapeType="1"/>
                </p:cNvSpPr>
                <p:nvPr/>
              </p:nvSpPr>
              <p:spPr bwMode="auto">
                <a:xfrm>
                  <a:off x="-712" y="1054"/>
                  <a:ext cx="1" cy="5"/>
                </a:xfrm>
                <a:prstGeom prst="line">
                  <a:avLst/>
                </a:prstGeom>
                <a:noFill/>
                <a:ln w="12700">
                  <a:solidFill>
                    <a:srgbClr val="FF0000"/>
                  </a:solidFill>
                  <a:round/>
                  <a:headEnd/>
                  <a:tailEnd/>
                </a:ln>
              </p:spPr>
              <p:txBody>
                <a:bodyPr/>
                <a:lstStyle/>
                <a:p>
                  <a:endParaRPr lang="en-US"/>
                </a:p>
              </p:txBody>
            </p:sp>
            <p:sp>
              <p:nvSpPr>
                <p:cNvPr id="4266" name="Line 189724"/>
                <p:cNvSpPr>
                  <a:spLocks noChangeAspect="1" noChangeShapeType="1"/>
                </p:cNvSpPr>
                <p:nvPr/>
              </p:nvSpPr>
              <p:spPr bwMode="auto">
                <a:xfrm>
                  <a:off x="-712" y="1711"/>
                  <a:ext cx="6" cy="1"/>
                </a:xfrm>
                <a:prstGeom prst="line">
                  <a:avLst/>
                </a:prstGeom>
                <a:noFill/>
                <a:ln w="12700">
                  <a:solidFill>
                    <a:srgbClr val="FF0000"/>
                  </a:solidFill>
                  <a:round/>
                  <a:headEnd/>
                  <a:tailEnd/>
                </a:ln>
              </p:spPr>
              <p:txBody>
                <a:bodyPr/>
                <a:lstStyle/>
                <a:p>
                  <a:endParaRPr lang="en-US"/>
                </a:p>
              </p:txBody>
            </p:sp>
            <p:sp>
              <p:nvSpPr>
                <p:cNvPr id="4267" name="Line 189725"/>
                <p:cNvSpPr>
                  <a:spLocks noChangeAspect="1" noChangeShapeType="1"/>
                </p:cNvSpPr>
                <p:nvPr/>
              </p:nvSpPr>
              <p:spPr bwMode="auto">
                <a:xfrm>
                  <a:off x="-717" y="1222"/>
                  <a:ext cx="5" cy="1"/>
                </a:xfrm>
                <a:prstGeom prst="line">
                  <a:avLst/>
                </a:prstGeom>
                <a:noFill/>
                <a:ln w="12700">
                  <a:solidFill>
                    <a:srgbClr val="FF0000"/>
                  </a:solidFill>
                  <a:round/>
                  <a:headEnd/>
                  <a:tailEnd/>
                </a:ln>
              </p:spPr>
              <p:txBody>
                <a:bodyPr/>
                <a:lstStyle/>
                <a:p>
                  <a:endParaRPr lang="en-US"/>
                </a:p>
              </p:txBody>
            </p:sp>
            <p:sp>
              <p:nvSpPr>
                <p:cNvPr id="4268" name="Line 189726"/>
                <p:cNvSpPr>
                  <a:spLocks noChangeAspect="1" noChangeShapeType="1"/>
                </p:cNvSpPr>
                <p:nvPr/>
              </p:nvSpPr>
              <p:spPr bwMode="auto">
                <a:xfrm>
                  <a:off x="-717" y="1054"/>
                  <a:ext cx="5" cy="1"/>
                </a:xfrm>
                <a:prstGeom prst="line">
                  <a:avLst/>
                </a:prstGeom>
                <a:noFill/>
                <a:ln w="12700">
                  <a:solidFill>
                    <a:srgbClr val="FF0000"/>
                  </a:solidFill>
                  <a:round/>
                  <a:headEnd/>
                  <a:tailEnd/>
                </a:ln>
              </p:spPr>
              <p:txBody>
                <a:bodyPr/>
                <a:lstStyle/>
                <a:p>
                  <a:endParaRPr lang="en-US"/>
                </a:p>
              </p:txBody>
            </p:sp>
            <p:sp>
              <p:nvSpPr>
                <p:cNvPr id="4269" name="Line 189727"/>
                <p:cNvSpPr>
                  <a:spLocks noChangeAspect="1" noChangeShapeType="1"/>
                </p:cNvSpPr>
                <p:nvPr/>
              </p:nvSpPr>
              <p:spPr bwMode="auto">
                <a:xfrm>
                  <a:off x="-717" y="1711"/>
                  <a:ext cx="5" cy="1"/>
                </a:xfrm>
                <a:prstGeom prst="line">
                  <a:avLst/>
                </a:prstGeom>
                <a:noFill/>
                <a:ln w="12700">
                  <a:solidFill>
                    <a:srgbClr val="FF0000"/>
                  </a:solidFill>
                  <a:round/>
                  <a:headEnd/>
                  <a:tailEnd/>
                </a:ln>
              </p:spPr>
              <p:txBody>
                <a:bodyPr/>
                <a:lstStyle/>
                <a:p>
                  <a:endParaRPr lang="en-US"/>
                </a:p>
              </p:txBody>
            </p:sp>
            <p:sp>
              <p:nvSpPr>
                <p:cNvPr id="4270" name="Line 189728"/>
                <p:cNvSpPr>
                  <a:spLocks noChangeAspect="1" noChangeShapeType="1"/>
                </p:cNvSpPr>
                <p:nvPr/>
              </p:nvSpPr>
              <p:spPr bwMode="auto">
                <a:xfrm>
                  <a:off x="-723" y="1049"/>
                  <a:ext cx="6" cy="5"/>
                </a:xfrm>
                <a:prstGeom prst="line">
                  <a:avLst/>
                </a:prstGeom>
                <a:noFill/>
                <a:ln w="12700">
                  <a:solidFill>
                    <a:srgbClr val="FF0000"/>
                  </a:solidFill>
                  <a:round/>
                  <a:headEnd/>
                  <a:tailEnd/>
                </a:ln>
              </p:spPr>
              <p:txBody>
                <a:bodyPr/>
                <a:lstStyle/>
                <a:p>
                  <a:endParaRPr lang="en-US"/>
                </a:p>
              </p:txBody>
            </p:sp>
            <p:sp>
              <p:nvSpPr>
                <p:cNvPr id="4271" name="Line 189729"/>
                <p:cNvSpPr>
                  <a:spLocks noChangeAspect="1" noChangeShapeType="1"/>
                </p:cNvSpPr>
                <p:nvPr/>
              </p:nvSpPr>
              <p:spPr bwMode="auto">
                <a:xfrm>
                  <a:off x="-723" y="1222"/>
                  <a:ext cx="6" cy="1"/>
                </a:xfrm>
                <a:prstGeom prst="line">
                  <a:avLst/>
                </a:prstGeom>
                <a:noFill/>
                <a:ln w="12700">
                  <a:solidFill>
                    <a:srgbClr val="FF0000"/>
                  </a:solidFill>
                  <a:round/>
                  <a:headEnd/>
                  <a:tailEnd/>
                </a:ln>
              </p:spPr>
              <p:txBody>
                <a:bodyPr/>
                <a:lstStyle/>
                <a:p>
                  <a:endParaRPr lang="en-US"/>
                </a:p>
              </p:txBody>
            </p:sp>
            <p:sp>
              <p:nvSpPr>
                <p:cNvPr id="4272" name="Line 189730"/>
                <p:cNvSpPr>
                  <a:spLocks noChangeAspect="1" noChangeShapeType="1"/>
                </p:cNvSpPr>
                <p:nvPr/>
              </p:nvSpPr>
              <p:spPr bwMode="auto">
                <a:xfrm>
                  <a:off x="-723" y="1043"/>
                  <a:ext cx="1" cy="6"/>
                </a:xfrm>
                <a:prstGeom prst="line">
                  <a:avLst/>
                </a:prstGeom>
                <a:noFill/>
                <a:ln w="12700">
                  <a:solidFill>
                    <a:srgbClr val="FF0000"/>
                  </a:solidFill>
                  <a:round/>
                  <a:headEnd/>
                  <a:tailEnd/>
                </a:ln>
              </p:spPr>
              <p:txBody>
                <a:bodyPr/>
                <a:lstStyle/>
                <a:p>
                  <a:endParaRPr lang="en-US"/>
                </a:p>
              </p:txBody>
            </p:sp>
            <p:sp>
              <p:nvSpPr>
                <p:cNvPr id="4273" name="Line 189731"/>
                <p:cNvSpPr>
                  <a:spLocks noChangeAspect="1" noChangeShapeType="1"/>
                </p:cNvSpPr>
                <p:nvPr/>
              </p:nvSpPr>
              <p:spPr bwMode="auto">
                <a:xfrm>
                  <a:off x="-729" y="1043"/>
                  <a:ext cx="6" cy="1"/>
                </a:xfrm>
                <a:prstGeom prst="line">
                  <a:avLst/>
                </a:prstGeom>
                <a:noFill/>
                <a:ln w="12700">
                  <a:solidFill>
                    <a:srgbClr val="FF0000"/>
                  </a:solidFill>
                  <a:round/>
                  <a:headEnd/>
                  <a:tailEnd/>
                </a:ln>
              </p:spPr>
              <p:txBody>
                <a:bodyPr/>
                <a:lstStyle/>
                <a:p>
                  <a:endParaRPr lang="en-US"/>
                </a:p>
              </p:txBody>
            </p:sp>
            <p:sp>
              <p:nvSpPr>
                <p:cNvPr id="4274" name="Line 189732"/>
                <p:cNvSpPr>
                  <a:spLocks noChangeAspect="1" noChangeShapeType="1"/>
                </p:cNvSpPr>
                <p:nvPr/>
              </p:nvSpPr>
              <p:spPr bwMode="auto">
                <a:xfrm>
                  <a:off x="-735" y="1222"/>
                  <a:ext cx="12" cy="1"/>
                </a:xfrm>
                <a:prstGeom prst="line">
                  <a:avLst/>
                </a:prstGeom>
                <a:noFill/>
                <a:ln w="12700">
                  <a:solidFill>
                    <a:srgbClr val="FF0000"/>
                  </a:solidFill>
                  <a:round/>
                  <a:headEnd/>
                  <a:tailEnd/>
                </a:ln>
              </p:spPr>
              <p:txBody>
                <a:bodyPr/>
                <a:lstStyle/>
                <a:p>
                  <a:endParaRPr lang="en-US"/>
                </a:p>
              </p:txBody>
            </p:sp>
            <p:sp>
              <p:nvSpPr>
                <p:cNvPr id="4275" name="Line 189733"/>
                <p:cNvSpPr>
                  <a:spLocks noChangeAspect="1" noChangeShapeType="1"/>
                </p:cNvSpPr>
                <p:nvPr/>
              </p:nvSpPr>
              <p:spPr bwMode="auto">
                <a:xfrm>
                  <a:off x="-735" y="1043"/>
                  <a:ext cx="6" cy="1"/>
                </a:xfrm>
                <a:prstGeom prst="line">
                  <a:avLst/>
                </a:prstGeom>
                <a:noFill/>
                <a:ln w="12700">
                  <a:solidFill>
                    <a:srgbClr val="FF0000"/>
                  </a:solidFill>
                  <a:round/>
                  <a:headEnd/>
                  <a:tailEnd/>
                </a:ln>
              </p:spPr>
              <p:txBody>
                <a:bodyPr/>
                <a:lstStyle/>
                <a:p>
                  <a:endParaRPr lang="en-US"/>
                </a:p>
              </p:txBody>
            </p:sp>
            <p:sp>
              <p:nvSpPr>
                <p:cNvPr id="4276" name="Line 189734"/>
                <p:cNvSpPr>
                  <a:spLocks noChangeAspect="1" noChangeShapeType="1"/>
                </p:cNvSpPr>
                <p:nvPr/>
              </p:nvSpPr>
              <p:spPr bwMode="auto">
                <a:xfrm>
                  <a:off x="-740" y="1037"/>
                  <a:ext cx="5" cy="6"/>
                </a:xfrm>
                <a:prstGeom prst="line">
                  <a:avLst/>
                </a:prstGeom>
                <a:noFill/>
                <a:ln w="12700">
                  <a:solidFill>
                    <a:srgbClr val="FF0000"/>
                  </a:solidFill>
                  <a:round/>
                  <a:headEnd/>
                  <a:tailEnd/>
                </a:ln>
              </p:spPr>
              <p:txBody>
                <a:bodyPr/>
                <a:lstStyle/>
                <a:p>
                  <a:endParaRPr lang="en-US"/>
                </a:p>
              </p:txBody>
            </p:sp>
            <p:sp>
              <p:nvSpPr>
                <p:cNvPr id="4277" name="Line 189735"/>
                <p:cNvSpPr>
                  <a:spLocks noChangeAspect="1" noChangeShapeType="1"/>
                </p:cNvSpPr>
                <p:nvPr/>
              </p:nvSpPr>
              <p:spPr bwMode="auto">
                <a:xfrm>
                  <a:off x="-740" y="1216"/>
                  <a:ext cx="5" cy="6"/>
                </a:xfrm>
                <a:prstGeom prst="line">
                  <a:avLst/>
                </a:prstGeom>
                <a:noFill/>
                <a:ln w="12700">
                  <a:solidFill>
                    <a:srgbClr val="FF0000"/>
                  </a:solidFill>
                  <a:round/>
                  <a:headEnd/>
                  <a:tailEnd/>
                </a:ln>
              </p:spPr>
              <p:txBody>
                <a:bodyPr/>
                <a:lstStyle/>
                <a:p>
                  <a:endParaRPr lang="en-US"/>
                </a:p>
              </p:txBody>
            </p:sp>
            <p:sp>
              <p:nvSpPr>
                <p:cNvPr id="4278" name="Line 189736"/>
                <p:cNvSpPr>
                  <a:spLocks noChangeAspect="1" noChangeShapeType="1"/>
                </p:cNvSpPr>
                <p:nvPr/>
              </p:nvSpPr>
              <p:spPr bwMode="auto">
                <a:xfrm>
                  <a:off x="-745" y="1216"/>
                  <a:ext cx="5" cy="1"/>
                </a:xfrm>
                <a:prstGeom prst="line">
                  <a:avLst/>
                </a:prstGeom>
                <a:noFill/>
                <a:ln w="12700">
                  <a:solidFill>
                    <a:srgbClr val="FF0000"/>
                  </a:solidFill>
                  <a:round/>
                  <a:headEnd/>
                  <a:tailEnd/>
                </a:ln>
              </p:spPr>
              <p:txBody>
                <a:bodyPr/>
                <a:lstStyle/>
                <a:p>
                  <a:endParaRPr lang="en-US"/>
                </a:p>
              </p:txBody>
            </p:sp>
            <p:sp>
              <p:nvSpPr>
                <p:cNvPr id="4279" name="Line 189737"/>
                <p:cNvSpPr>
                  <a:spLocks noChangeAspect="1" noChangeShapeType="1"/>
                </p:cNvSpPr>
                <p:nvPr/>
              </p:nvSpPr>
              <p:spPr bwMode="auto">
                <a:xfrm>
                  <a:off x="-745" y="1037"/>
                  <a:ext cx="5" cy="1"/>
                </a:xfrm>
                <a:prstGeom prst="line">
                  <a:avLst/>
                </a:prstGeom>
                <a:noFill/>
                <a:ln w="12700">
                  <a:solidFill>
                    <a:srgbClr val="FF0000"/>
                  </a:solidFill>
                  <a:round/>
                  <a:headEnd/>
                  <a:tailEnd/>
                </a:ln>
              </p:spPr>
              <p:txBody>
                <a:bodyPr/>
                <a:lstStyle/>
                <a:p>
                  <a:endParaRPr lang="en-US"/>
                </a:p>
              </p:txBody>
            </p:sp>
            <p:sp>
              <p:nvSpPr>
                <p:cNvPr id="4280" name="Line 189738"/>
                <p:cNvSpPr>
                  <a:spLocks noChangeAspect="1" noChangeShapeType="1"/>
                </p:cNvSpPr>
                <p:nvPr/>
              </p:nvSpPr>
              <p:spPr bwMode="auto">
                <a:xfrm>
                  <a:off x="-751" y="1031"/>
                  <a:ext cx="6" cy="6"/>
                </a:xfrm>
                <a:prstGeom prst="line">
                  <a:avLst/>
                </a:prstGeom>
                <a:noFill/>
                <a:ln w="12700">
                  <a:solidFill>
                    <a:srgbClr val="FF0000"/>
                  </a:solidFill>
                  <a:round/>
                  <a:headEnd/>
                  <a:tailEnd/>
                </a:ln>
              </p:spPr>
              <p:txBody>
                <a:bodyPr/>
                <a:lstStyle/>
                <a:p>
                  <a:endParaRPr lang="en-US"/>
                </a:p>
              </p:txBody>
            </p:sp>
            <p:sp>
              <p:nvSpPr>
                <p:cNvPr id="4281" name="Line 189739"/>
                <p:cNvSpPr>
                  <a:spLocks noChangeAspect="1" noChangeShapeType="1"/>
                </p:cNvSpPr>
                <p:nvPr/>
              </p:nvSpPr>
              <p:spPr bwMode="auto">
                <a:xfrm>
                  <a:off x="-751" y="1216"/>
                  <a:ext cx="6" cy="1"/>
                </a:xfrm>
                <a:prstGeom prst="line">
                  <a:avLst/>
                </a:prstGeom>
                <a:noFill/>
                <a:ln w="12700">
                  <a:solidFill>
                    <a:srgbClr val="FF0000"/>
                  </a:solidFill>
                  <a:round/>
                  <a:headEnd/>
                  <a:tailEnd/>
                </a:ln>
              </p:spPr>
              <p:txBody>
                <a:bodyPr/>
                <a:lstStyle/>
                <a:p>
                  <a:endParaRPr lang="en-US"/>
                </a:p>
              </p:txBody>
            </p:sp>
            <p:sp>
              <p:nvSpPr>
                <p:cNvPr id="4282" name="Line 189740"/>
                <p:cNvSpPr>
                  <a:spLocks noChangeAspect="1" noChangeShapeType="1"/>
                </p:cNvSpPr>
                <p:nvPr/>
              </p:nvSpPr>
              <p:spPr bwMode="auto">
                <a:xfrm>
                  <a:off x="-757" y="1031"/>
                  <a:ext cx="6" cy="1"/>
                </a:xfrm>
                <a:prstGeom prst="line">
                  <a:avLst/>
                </a:prstGeom>
                <a:noFill/>
                <a:ln w="12700">
                  <a:solidFill>
                    <a:srgbClr val="FF0000"/>
                  </a:solidFill>
                  <a:round/>
                  <a:headEnd/>
                  <a:tailEnd/>
                </a:ln>
              </p:spPr>
              <p:txBody>
                <a:bodyPr/>
                <a:lstStyle/>
                <a:p>
                  <a:endParaRPr lang="en-US"/>
                </a:p>
              </p:txBody>
            </p:sp>
            <p:sp>
              <p:nvSpPr>
                <p:cNvPr id="4283" name="Line 189741"/>
                <p:cNvSpPr>
                  <a:spLocks noChangeAspect="1" noChangeShapeType="1"/>
                </p:cNvSpPr>
                <p:nvPr/>
              </p:nvSpPr>
              <p:spPr bwMode="auto">
                <a:xfrm>
                  <a:off x="-757" y="1212"/>
                  <a:ext cx="6" cy="4"/>
                </a:xfrm>
                <a:prstGeom prst="line">
                  <a:avLst/>
                </a:prstGeom>
                <a:noFill/>
                <a:ln w="12700">
                  <a:solidFill>
                    <a:srgbClr val="FF0000"/>
                  </a:solidFill>
                  <a:round/>
                  <a:headEnd/>
                  <a:tailEnd/>
                </a:ln>
              </p:spPr>
              <p:txBody>
                <a:bodyPr/>
                <a:lstStyle/>
                <a:p>
                  <a:endParaRPr lang="en-US"/>
                </a:p>
              </p:txBody>
            </p:sp>
            <p:sp>
              <p:nvSpPr>
                <p:cNvPr id="4284" name="Line 189742"/>
                <p:cNvSpPr>
                  <a:spLocks noChangeAspect="1" noChangeShapeType="1"/>
                </p:cNvSpPr>
                <p:nvPr/>
              </p:nvSpPr>
              <p:spPr bwMode="auto">
                <a:xfrm>
                  <a:off x="-763" y="1026"/>
                  <a:ext cx="6" cy="5"/>
                </a:xfrm>
                <a:prstGeom prst="line">
                  <a:avLst/>
                </a:prstGeom>
                <a:noFill/>
                <a:ln w="12700">
                  <a:solidFill>
                    <a:srgbClr val="FF0000"/>
                  </a:solidFill>
                  <a:round/>
                  <a:headEnd/>
                  <a:tailEnd/>
                </a:ln>
              </p:spPr>
              <p:txBody>
                <a:bodyPr/>
                <a:lstStyle/>
                <a:p>
                  <a:endParaRPr lang="en-US"/>
                </a:p>
              </p:txBody>
            </p:sp>
            <p:sp>
              <p:nvSpPr>
                <p:cNvPr id="4285" name="Line 189743"/>
                <p:cNvSpPr>
                  <a:spLocks noChangeAspect="1" noChangeShapeType="1"/>
                </p:cNvSpPr>
                <p:nvPr/>
              </p:nvSpPr>
              <p:spPr bwMode="auto">
                <a:xfrm>
                  <a:off x="-763" y="1212"/>
                  <a:ext cx="6" cy="0"/>
                </a:xfrm>
                <a:prstGeom prst="line">
                  <a:avLst/>
                </a:prstGeom>
                <a:noFill/>
                <a:ln w="12700">
                  <a:solidFill>
                    <a:srgbClr val="FF0000"/>
                  </a:solidFill>
                  <a:round/>
                  <a:headEnd/>
                  <a:tailEnd/>
                </a:ln>
              </p:spPr>
              <p:txBody>
                <a:bodyPr/>
                <a:lstStyle/>
                <a:p>
                  <a:endParaRPr lang="en-US"/>
                </a:p>
              </p:txBody>
            </p:sp>
            <p:sp>
              <p:nvSpPr>
                <p:cNvPr id="4286" name="Line 189744"/>
                <p:cNvSpPr>
                  <a:spLocks noChangeAspect="1" noChangeShapeType="1"/>
                </p:cNvSpPr>
                <p:nvPr/>
              </p:nvSpPr>
              <p:spPr bwMode="auto">
                <a:xfrm>
                  <a:off x="-768" y="1026"/>
                  <a:ext cx="5" cy="1"/>
                </a:xfrm>
                <a:prstGeom prst="line">
                  <a:avLst/>
                </a:prstGeom>
                <a:noFill/>
                <a:ln w="12700">
                  <a:solidFill>
                    <a:srgbClr val="FF0000"/>
                  </a:solidFill>
                  <a:round/>
                  <a:headEnd/>
                  <a:tailEnd/>
                </a:ln>
              </p:spPr>
              <p:txBody>
                <a:bodyPr/>
                <a:lstStyle/>
                <a:p>
                  <a:endParaRPr lang="en-US"/>
                </a:p>
              </p:txBody>
            </p:sp>
            <p:sp>
              <p:nvSpPr>
                <p:cNvPr id="4287" name="Line 189745"/>
                <p:cNvSpPr>
                  <a:spLocks noChangeAspect="1" noChangeShapeType="1"/>
                </p:cNvSpPr>
                <p:nvPr/>
              </p:nvSpPr>
              <p:spPr bwMode="auto">
                <a:xfrm>
                  <a:off x="-768" y="1206"/>
                  <a:ext cx="5" cy="6"/>
                </a:xfrm>
                <a:prstGeom prst="line">
                  <a:avLst/>
                </a:prstGeom>
                <a:noFill/>
                <a:ln w="12700">
                  <a:solidFill>
                    <a:srgbClr val="FF0000"/>
                  </a:solidFill>
                  <a:round/>
                  <a:headEnd/>
                  <a:tailEnd/>
                </a:ln>
              </p:spPr>
              <p:txBody>
                <a:bodyPr/>
                <a:lstStyle/>
                <a:p>
                  <a:endParaRPr lang="en-US"/>
                </a:p>
              </p:txBody>
            </p:sp>
            <p:sp>
              <p:nvSpPr>
                <p:cNvPr id="4288" name="Line 189746"/>
                <p:cNvSpPr>
                  <a:spLocks noChangeAspect="1" noChangeShapeType="1"/>
                </p:cNvSpPr>
                <p:nvPr/>
              </p:nvSpPr>
              <p:spPr bwMode="auto">
                <a:xfrm>
                  <a:off x="-774" y="1206"/>
                  <a:ext cx="6" cy="1"/>
                </a:xfrm>
                <a:prstGeom prst="line">
                  <a:avLst/>
                </a:prstGeom>
                <a:noFill/>
                <a:ln w="12700">
                  <a:solidFill>
                    <a:srgbClr val="FF0000"/>
                  </a:solidFill>
                  <a:round/>
                  <a:headEnd/>
                  <a:tailEnd/>
                </a:ln>
              </p:spPr>
              <p:txBody>
                <a:bodyPr/>
                <a:lstStyle/>
                <a:p>
                  <a:endParaRPr lang="en-US"/>
                </a:p>
              </p:txBody>
            </p:sp>
            <p:sp>
              <p:nvSpPr>
                <p:cNvPr id="4289" name="Line 189747"/>
                <p:cNvSpPr>
                  <a:spLocks noChangeAspect="1" noChangeShapeType="1"/>
                </p:cNvSpPr>
                <p:nvPr/>
              </p:nvSpPr>
              <p:spPr bwMode="auto">
                <a:xfrm>
                  <a:off x="-774" y="1021"/>
                  <a:ext cx="6" cy="5"/>
                </a:xfrm>
                <a:prstGeom prst="line">
                  <a:avLst/>
                </a:prstGeom>
                <a:noFill/>
                <a:ln w="12700">
                  <a:solidFill>
                    <a:srgbClr val="FF0000"/>
                  </a:solidFill>
                  <a:round/>
                  <a:headEnd/>
                  <a:tailEnd/>
                </a:ln>
              </p:spPr>
              <p:txBody>
                <a:bodyPr/>
                <a:lstStyle/>
                <a:p>
                  <a:endParaRPr lang="en-US"/>
                </a:p>
              </p:txBody>
            </p:sp>
            <p:sp>
              <p:nvSpPr>
                <p:cNvPr id="4290" name="Line 189748"/>
                <p:cNvSpPr>
                  <a:spLocks noChangeAspect="1" noChangeShapeType="1"/>
                </p:cNvSpPr>
                <p:nvPr/>
              </p:nvSpPr>
              <p:spPr bwMode="auto">
                <a:xfrm>
                  <a:off x="-779" y="1206"/>
                  <a:ext cx="5" cy="1"/>
                </a:xfrm>
                <a:prstGeom prst="line">
                  <a:avLst/>
                </a:prstGeom>
                <a:noFill/>
                <a:ln w="12700">
                  <a:solidFill>
                    <a:srgbClr val="FF0000"/>
                  </a:solidFill>
                  <a:round/>
                  <a:headEnd/>
                  <a:tailEnd/>
                </a:ln>
              </p:spPr>
              <p:txBody>
                <a:bodyPr/>
                <a:lstStyle/>
                <a:p>
                  <a:endParaRPr lang="en-US"/>
                </a:p>
              </p:txBody>
            </p:sp>
            <p:sp>
              <p:nvSpPr>
                <p:cNvPr id="4291" name="Line 189749"/>
                <p:cNvSpPr>
                  <a:spLocks noChangeAspect="1" noChangeShapeType="1"/>
                </p:cNvSpPr>
                <p:nvPr/>
              </p:nvSpPr>
              <p:spPr bwMode="auto">
                <a:xfrm>
                  <a:off x="-779" y="1015"/>
                  <a:ext cx="5" cy="6"/>
                </a:xfrm>
                <a:prstGeom prst="line">
                  <a:avLst/>
                </a:prstGeom>
                <a:noFill/>
                <a:ln w="12700">
                  <a:solidFill>
                    <a:srgbClr val="FF0000"/>
                  </a:solidFill>
                  <a:round/>
                  <a:headEnd/>
                  <a:tailEnd/>
                </a:ln>
              </p:spPr>
              <p:txBody>
                <a:bodyPr/>
                <a:lstStyle/>
                <a:p>
                  <a:endParaRPr lang="en-US"/>
                </a:p>
              </p:txBody>
            </p:sp>
            <p:sp>
              <p:nvSpPr>
                <p:cNvPr id="4292" name="Line 189750"/>
                <p:cNvSpPr>
                  <a:spLocks noChangeAspect="1" noChangeShapeType="1"/>
                </p:cNvSpPr>
                <p:nvPr/>
              </p:nvSpPr>
              <p:spPr bwMode="auto">
                <a:xfrm>
                  <a:off x="-785" y="1015"/>
                  <a:ext cx="6" cy="1"/>
                </a:xfrm>
                <a:prstGeom prst="line">
                  <a:avLst/>
                </a:prstGeom>
                <a:noFill/>
                <a:ln w="12700">
                  <a:solidFill>
                    <a:srgbClr val="FF0000"/>
                  </a:solidFill>
                  <a:round/>
                  <a:headEnd/>
                  <a:tailEnd/>
                </a:ln>
              </p:spPr>
              <p:txBody>
                <a:bodyPr/>
                <a:lstStyle/>
                <a:p>
                  <a:endParaRPr lang="en-US"/>
                </a:p>
              </p:txBody>
            </p:sp>
            <p:sp>
              <p:nvSpPr>
                <p:cNvPr id="4293" name="Line 189751"/>
                <p:cNvSpPr>
                  <a:spLocks noChangeAspect="1" noChangeShapeType="1"/>
                </p:cNvSpPr>
                <p:nvPr/>
              </p:nvSpPr>
              <p:spPr bwMode="auto">
                <a:xfrm>
                  <a:off x="-785" y="1200"/>
                  <a:ext cx="6" cy="6"/>
                </a:xfrm>
                <a:prstGeom prst="line">
                  <a:avLst/>
                </a:prstGeom>
                <a:noFill/>
                <a:ln w="12700">
                  <a:solidFill>
                    <a:srgbClr val="FF0000"/>
                  </a:solidFill>
                  <a:round/>
                  <a:headEnd/>
                  <a:tailEnd/>
                </a:ln>
              </p:spPr>
              <p:txBody>
                <a:bodyPr/>
                <a:lstStyle/>
                <a:p>
                  <a:endParaRPr lang="en-US"/>
                </a:p>
              </p:txBody>
            </p:sp>
            <p:sp>
              <p:nvSpPr>
                <p:cNvPr id="4294" name="Line 189752"/>
                <p:cNvSpPr>
                  <a:spLocks noChangeAspect="1" noChangeShapeType="1"/>
                </p:cNvSpPr>
                <p:nvPr/>
              </p:nvSpPr>
              <p:spPr bwMode="auto">
                <a:xfrm>
                  <a:off x="-791" y="1009"/>
                  <a:ext cx="6" cy="6"/>
                </a:xfrm>
                <a:prstGeom prst="line">
                  <a:avLst/>
                </a:prstGeom>
                <a:noFill/>
                <a:ln w="12700">
                  <a:solidFill>
                    <a:srgbClr val="FF0000"/>
                  </a:solidFill>
                  <a:round/>
                  <a:headEnd/>
                  <a:tailEnd/>
                </a:ln>
              </p:spPr>
              <p:txBody>
                <a:bodyPr/>
                <a:lstStyle/>
                <a:p>
                  <a:endParaRPr lang="en-US"/>
                </a:p>
              </p:txBody>
            </p:sp>
            <p:sp>
              <p:nvSpPr>
                <p:cNvPr id="4295" name="Line 189753"/>
                <p:cNvSpPr>
                  <a:spLocks noChangeAspect="1" noChangeShapeType="1"/>
                </p:cNvSpPr>
                <p:nvPr/>
              </p:nvSpPr>
              <p:spPr bwMode="auto">
                <a:xfrm>
                  <a:off x="-797" y="1003"/>
                  <a:ext cx="6" cy="6"/>
                </a:xfrm>
                <a:prstGeom prst="line">
                  <a:avLst/>
                </a:prstGeom>
                <a:noFill/>
                <a:ln w="12700">
                  <a:solidFill>
                    <a:srgbClr val="FF0000"/>
                  </a:solidFill>
                  <a:round/>
                  <a:headEnd/>
                  <a:tailEnd/>
                </a:ln>
              </p:spPr>
              <p:txBody>
                <a:bodyPr/>
                <a:lstStyle/>
                <a:p>
                  <a:endParaRPr lang="en-US"/>
                </a:p>
              </p:txBody>
            </p:sp>
            <p:sp>
              <p:nvSpPr>
                <p:cNvPr id="4296" name="Line 189754"/>
                <p:cNvSpPr>
                  <a:spLocks noChangeAspect="1" noChangeShapeType="1"/>
                </p:cNvSpPr>
                <p:nvPr/>
              </p:nvSpPr>
              <p:spPr bwMode="auto">
                <a:xfrm>
                  <a:off x="-802" y="998"/>
                  <a:ext cx="5" cy="5"/>
                </a:xfrm>
                <a:prstGeom prst="line">
                  <a:avLst/>
                </a:prstGeom>
                <a:noFill/>
                <a:ln w="12700">
                  <a:solidFill>
                    <a:srgbClr val="FF0000"/>
                  </a:solidFill>
                  <a:round/>
                  <a:headEnd/>
                  <a:tailEnd/>
                </a:ln>
              </p:spPr>
              <p:txBody>
                <a:bodyPr/>
                <a:lstStyle/>
                <a:p>
                  <a:endParaRPr lang="en-US"/>
                </a:p>
              </p:txBody>
            </p:sp>
            <p:sp>
              <p:nvSpPr>
                <p:cNvPr id="4297" name="Line 189755"/>
                <p:cNvSpPr>
                  <a:spLocks noChangeAspect="1" noChangeShapeType="1"/>
                </p:cNvSpPr>
                <p:nvPr/>
              </p:nvSpPr>
              <p:spPr bwMode="auto">
                <a:xfrm>
                  <a:off x="-802" y="992"/>
                  <a:ext cx="1" cy="6"/>
                </a:xfrm>
                <a:prstGeom prst="line">
                  <a:avLst/>
                </a:prstGeom>
                <a:noFill/>
                <a:ln w="12700">
                  <a:solidFill>
                    <a:srgbClr val="FF0000"/>
                  </a:solidFill>
                  <a:round/>
                  <a:headEnd/>
                  <a:tailEnd/>
                </a:ln>
              </p:spPr>
              <p:txBody>
                <a:bodyPr/>
                <a:lstStyle/>
                <a:p>
                  <a:endParaRPr lang="en-US"/>
                </a:p>
              </p:txBody>
            </p:sp>
            <p:sp>
              <p:nvSpPr>
                <p:cNvPr id="4298" name="Line 189756"/>
                <p:cNvSpPr>
                  <a:spLocks noChangeAspect="1" noChangeShapeType="1"/>
                </p:cNvSpPr>
                <p:nvPr/>
              </p:nvSpPr>
              <p:spPr bwMode="auto">
                <a:xfrm>
                  <a:off x="-807" y="992"/>
                  <a:ext cx="5" cy="1"/>
                </a:xfrm>
                <a:prstGeom prst="line">
                  <a:avLst/>
                </a:prstGeom>
                <a:noFill/>
                <a:ln w="12700">
                  <a:solidFill>
                    <a:srgbClr val="FF0000"/>
                  </a:solidFill>
                  <a:round/>
                  <a:headEnd/>
                  <a:tailEnd/>
                </a:ln>
              </p:spPr>
              <p:txBody>
                <a:bodyPr/>
                <a:lstStyle/>
                <a:p>
                  <a:endParaRPr lang="en-US"/>
                </a:p>
              </p:txBody>
            </p:sp>
            <p:sp>
              <p:nvSpPr>
                <p:cNvPr id="4299" name="Line 189757"/>
                <p:cNvSpPr>
                  <a:spLocks noChangeAspect="1" noChangeShapeType="1"/>
                </p:cNvSpPr>
                <p:nvPr/>
              </p:nvSpPr>
              <p:spPr bwMode="auto">
                <a:xfrm>
                  <a:off x="-813" y="987"/>
                  <a:ext cx="6" cy="5"/>
                </a:xfrm>
                <a:prstGeom prst="line">
                  <a:avLst/>
                </a:prstGeom>
                <a:noFill/>
                <a:ln w="12700">
                  <a:solidFill>
                    <a:srgbClr val="FF0000"/>
                  </a:solidFill>
                  <a:round/>
                  <a:headEnd/>
                  <a:tailEnd/>
                </a:ln>
              </p:spPr>
              <p:txBody>
                <a:bodyPr/>
                <a:lstStyle/>
                <a:p>
                  <a:endParaRPr lang="en-US"/>
                </a:p>
              </p:txBody>
            </p:sp>
            <p:sp>
              <p:nvSpPr>
                <p:cNvPr id="4300" name="Line 189758"/>
                <p:cNvSpPr>
                  <a:spLocks noChangeAspect="1" noChangeShapeType="1"/>
                </p:cNvSpPr>
                <p:nvPr/>
              </p:nvSpPr>
              <p:spPr bwMode="auto">
                <a:xfrm>
                  <a:off x="-819" y="981"/>
                  <a:ext cx="6" cy="6"/>
                </a:xfrm>
                <a:prstGeom prst="line">
                  <a:avLst/>
                </a:prstGeom>
                <a:noFill/>
                <a:ln w="12700">
                  <a:solidFill>
                    <a:srgbClr val="FF0000"/>
                  </a:solidFill>
                  <a:round/>
                  <a:headEnd/>
                  <a:tailEnd/>
                </a:ln>
              </p:spPr>
              <p:txBody>
                <a:bodyPr/>
                <a:lstStyle/>
                <a:p>
                  <a:endParaRPr lang="en-US"/>
                </a:p>
              </p:txBody>
            </p:sp>
            <p:sp>
              <p:nvSpPr>
                <p:cNvPr id="4301" name="Line 189759"/>
                <p:cNvSpPr>
                  <a:spLocks noChangeAspect="1" noChangeShapeType="1"/>
                </p:cNvSpPr>
                <p:nvPr/>
              </p:nvSpPr>
              <p:spPr bwMode="auto">
                <a:xfrm>
                  <a:off x="-830" y="975"/>
                  <a:ext cx="11" cy="6"/>
                </a:xfrm>
                <a:prstGeom prst="line">
                  <a:avLst/>
                </a:prstGeom>
                <a:noFill/>
                <a:ln w="12700">
                  <a:solidFill>
                    <a:srgbClr val="FF0000"/>
                  </a:solidFill>
                  <a:round/>
                  <a:headEnd/>
                  <a:tailEnd/>
                </a:ln>
              </p:spPr>
              <p:txBody>
                <a:bodyPr/>
                <a:lstStyle/>
                <a:p>
                  <a:endParaRPr lang="en-US"/>
                </a:p>
              </p:txBody>
            </p:sp>
            <p:sp>
              <p:nvSpPr>
                <p:cNvPr id="4302" name="Line 189760"/>
                <p:cNvSpPr>
                  <a:spLocks noChangeAspect="1" noChangeShapeType="1"/>
                </p:cNvSpPr>
                <p:nvPr/>
              </p:nvSpPr>
              <p:spPr bwMode="auto">
                <a:xfrm>
                  <a:off x="-835" y="975"/>
                  <a:ext cx="5" cy="1"/>
                </a:xfrm>
                <a:prstGeom prst="line">
                  <a:avLst/>
                </a:prstGeom>
                <a:noFill/>
                <a:ln w="12700">
                  <a:solidFill>
                    <a:srgbClr val="FF0000"/>
                  </a:solidFill>
                  <a:round/>
                  <a:headEnd/>
                  <a:tailEnd/>
                </a:ln>
              </p:spPr>
              <p:txBody>
                <a:bodyPr/>
                <a:lstStyle/>
                <a:p>
                  <a:endParaRPr lang="en-US"/>
                </a:p>
              </p:txBody>
            </p:sp>
            <p:sp>
              <p:nvSpPr>
                <p:cNvPr id="4303" name="Line 189761"/>
                <p:cNvSpPr>
                  <a:spLocks noChangeAspect="1" noChangeShapeType="1"/>
                </p:cNvSpPr>
                <p:nvPr/>
              </p:nvSpPr>
              <p:spPr bwMode="auto">
                <a:xfrm>
                  <a:off x="-841" y="970"/>
                  <a:ext cx="6" cy="5"/>
                </a:xfrm>
                <a:prstGeom prst="line">
                  <a:avLst/>
                </a:prstGeom>
                <a:noFill/>
                <a:ln w="12700">
                  <a:solidFill>
                    <a:srgbClr val="FF0000"/>
                  </a:solidFill>
                  <a:round/>
                  <a:headEnd/>
                  <a:tailEnd/>
                </a:ln>
              </p:spPr>
              <p:txBody>
                <a:bodyPr/>
                <a:lstStyle/>
                <a:p>
                  <a:endParaRPr lang="en-US"/>
                </a:p>
              </p:txBody>
            </p:sp>
            <p:sp>
              <p:nvSpPr>
                <p:cNvPr id="4304" name="Line 189762"/>
                <p:cNvSpPr>
                  <a:spLocks noChangeAspect="1" noChangeShapeType="1"/>
                </p:cNvSpPr>
                <p:nvPr/>
              </p:nvSpPr>
              <p:spPr bwMode="auto">
                <a:xfrm>
                  <a:off x="-847" y="970"/>
                  <a:ext cx="6" cy="1"/>
                </a:xfrm>
                <a:prstGeom prst="line">
                  <a:avLst/>
                </a:prstGeom>
                <a:noFill/>
                <a:ln w="12700">
                  <a:solidFill>
                    <a:srgbClr val="FF0000"/>
                  </a:solidFill>
                  <a:round/>
                  <a:headEnd/>
                  <a:tailEnd/>
                </a:ln>
              </p:spPr>
              <p:txBody>
                <a:bodyPr/>
                <a:lstStyle/>
                <a:p>
                  <a:endParaRPr lang="en-US"/>
                </a:p>
              </p:txBody>
            </p:sp>
            <p:sp>
              <p:nvSpPr>
                <p:cNvPr id="4305" name="Line 189763"/>
                <p:cNvSpPr>
                  <a:spLocks noChangeAspect="1" noChangeShapeType="1"/>
                </p:cNvSpPr>
                <p:nvPr/>
              </p:nvSpPr>
              <p:spPr bwMode="auto">
                <a:xfrm>
                  <a:off x="-853" y="964"/>
                  <a:ext cx="6" cy="6"/>
                </a:xfrm>
                <a:prstGeom prst="line">
                  <a:avLst/>
                </a:prstGeom>
                <a:noFill/>
                <a:ln w="12700">
                  <a:solidFill>
                    <a:srgbClr val="FF0000"/>
                  </a:solidFill>
                  <a:round/>
                  <a:headEnd/>
                  <a:tailEnd/>
                </a:ln>
              </p:spPr>
              <p:txBody>
                <a:bodyPr/>
                <a:lstStyle/>
                <a:p>
                  <a:endParaRPr lang="en-US"/>
                </a:p>
              </p:txBody>
            </p:sp>
            <p:sp>
              <p:nvSpPr>
                <p:cNvPr id="4306" name="Line 189764"/>
                <p:cNvSpPr>
                  <a:spLocks noChangeAspect="1" noChangeShapeType="1"/>
                </p:cNvSpPr>
                <p:nvPr/>
              </p:nvSpPr>
              <p:spPr bwMode="auto">
                <a:xfrm>
                  <a:off x="-859" y="959"/>
                  <a:ext cx="6" cy="5"/>
                </a:xfrm>
                <a:prstGeom prst="line">
                  <a:avLst/>
                </a:prstGeom>
                <a:noFill/>
                <a:ln w="12700">
                  <a:solidFill>
                    <a:srgbClr val="FF0000"/>
                  </a:solidFill>
                  <a:round/>
                  <a:headEnd/>
                  <a:tailEnd/>
                </a:ln>
              </p:spPr>
              <p:txBody>
                <a:bodyPr/>
                <a:lstStyle/>
                <a:p>
                  <a:endParaRPr lang="en-US"/>
                </a:p>
              </p:txBody>
            </p:sp>
            <p:sp>
              <p:nvSpPr>
                <p:cNvPr id="4307" name="Line 189765"/>
                <p:cNvSpPr>
                  <a:spLocks noChangeAspect="1" noChangeShapeType="1"/>
                </p:cNvSpPr>
                <p:nvPr/>
              </p:nvSpPr>
              <p:spPr bwMode="auto">
                <a:xfrm>
                  <a:off x="-863" y="959"/>
                  <a:ext cx="4" cy="1"/>
                </a:xfrm>
                <a:prstGeom prst="line">
                  <a:avLst/>
                </a:prstGeom>
                <a:noFill/>
                <a:ln w="12700">
                  <a:solidFill>
                    <a:srgbClr val="FF0000"/>
                  </a:solidFill>
                  <a:round/>
                  <a:headEnd/>
                  <a:tailEnd/>
                </a:ln>
              </p:spPr>
              <p:txBody>
                <a:bodyPr/>
                <a:lstStyle/>
                <a:p>
                  <a:endParaRPr lang="en-US"/>
                </a:p>
              </p:txBody>
            </p:sp>
            <p:sp>
              <p:nvSpPr>
                <p:cNvPr id="4308" name="Line 189766"/>
                <p:cNvSpPr>
                  <a:spLocks noChangeAspect="1" noChangeShapeType="1"/>
                </p:cNvSpPr>
                <p:nvPr/>
              </p:nvSpPr>
              <p:spPr bwMode="auto">
                <a:xfrm>
                  <a:off x="-863" y="953"/>
                  <a:ext cx="1" cy="6"/>
                </a:xfrm>
                <a:prstGeom prst="line">
                  <a:avLst/>
                </a:prstGeom>
                <a:noFill/>
                <a:ln w="12700">
                  <a:solidFill>
                    <a:srgbClr val="FF0000"/>
                  </a:solidFill>
                  <a:round/>
                  <a:headEnd/>
                  <a:tailEnd/>
                </a:ln>
              </p:spPr>
              <p:txBody>
                <a:bodyPr/>
                <a:lstStyle/>
                <a:p>
                  <a:endParaRPr lang="en-US"/>
                </a:p>
              </p:txBody>
            </p:sp>
            <p:sp>
              <p:nvSpPr>
                <p:cNvPr id="4309" name="Line 189767"/>
                <p:cNvSpPr>
                  <a:spLocks noChangeAspect="1" noChangeShapeType="1"/>
                </p:cNvSpPr>
                <p:nvPr/>
              </p:nvSpPr>
              <p:spPr bwMode="auto">
                <a:xfrm>
                  <a:off x="-869" y="947"/>
                  <a:ext cx="6" cy="6"/>
                </a:xfrm>
                <a:prstGeom prst="line">
                  <a:avLst/>
                </a:prstGeom>
                <a:noFill/>
                <a:ln w="12700">
                  <a:solidFill>
                    <a:srgbClr val="FF0000"/>
                  </a:solidFill>
                  <a:round/>
                  <a:headEnd/>
                  <a:tailEnd/>
                </a:ln>
              </p:spPr>
              <p:txBody>
                <a:bodyPr/>
                <a:lstStyle/>
                <a:p>
                  <a:endParaRPr lang="en-US"/>
                </a:p>
              </p:txBody>
            </p:sp>
            <p:sp>
              <p:nvSpPr>
                <p:cNvPr id="4310" name="Line 189768"/>
                <p:cNvSpPr>
                  <a:spLocks noChangeAspect="1" noChangeShapeType="1"/>
                </p:cNvSpPr>
                <p:nvPr/>
              </p:nvSpPr>
              <p:spPr bwMode="auto">
                <a:xfrm>
                  <a:off x="-875" y="947"/>
                  <a:ext cx="6" cy="1"/>
                </a:xfrm>
                <a:prstGeom prst="line">
                  <a:avLst/>
                </a:prstGeom>
                <a:noFill/>
                <a:ln w="12700">
                  <a:solidFill>
                    <a:srgbClr val="FF0000"/>
                  </a:solidFill>
                  <a:round/>
                  <a:headEnd/>
                  <a:tailEnd/>
                </a:ln>
              </p:spPr>
              <p:txBody>
                <a:bodyPr/>
                <a:lstStyle/>
                <a:p>
                  <a:endParaRPr lang="en-US"/>
                </a:p>
              </p:txBody>
            </p:sp>
            <p:sp>
              <p:nvSpPr>
                <p:cNvPr id="4311" name="Line 189769"/>
                <p:cNvSpPr>
                  <a:spLocks noChangeAspect="1" noChangeShapeType="1"/>
                </p:cNvSpPr>
                <p:nvPr/>
              </p:nvSpPr>
              <p:spPr bwMode="auto">
                <a:xfrm>
                  <a:off x="-881" y="942"/>
                  <a:ext cx="6" cy="5"/>
                </a:xfrm>
                <a:prstGeom prst="line">
                  <a:avLst/>
                </a:prstGeom>
                <a:noFill/>
                <a:ln w="12700">
                  <a:solidFill>
                    <a:srgbClr val="FF0000"/>
                  </a:solidFill>
                  <a:round/>
                  <a:headEnd/>
                  <a:tailEnd/>
                </a:ln>
              </p:spPr>
              <p:txBody>
                <a:bodyPr/>
                <a:lstStyle/>
                <a:p>
                  <a:endParaRPr lang="en-US"/>
                </a:p>
              </p:txBody>
            </p:sp>
            <p:sp>
              <p:nvSpPr>
                <p:cNvPr id="4312" name="Line 189770"/>
                <p:cNvSpPr>
                  <a:spLocks noChangeAspect="1" noChangeShapeType="1"/>
                </p:cNvSpPr>
                <p:nvPr/>
              </p:nvSpPr>
              <p:spPr bwMode="auto">
                <a:xfrm>
                  <a:off x="-887" y="942"/>
                  <a:ext cx="6" cy="1"/>
                </a:xfrm>
                <a:prstGeom prst="line">
                  <a:avLst/>
                </a:prstGeom>
                <a:noFill/>
                <a:ln w="12700">
                  <a:solidFill>
                    <a:srgbClr val="FF0000"/>
                  </a:solidFill>
                  <a:round/>
                  <a:headEnd/>
                  <a:tailEnd/>
                </a:ln>
              </p:spPr>
              <p:txBody>
                <a:bodyPr/>
                <a:lstStyle/>
                <a:p>
                  <a:endParaRPr lang="en-US"/>
                </a:p>
              </p:txBody>
            </p:sp>
            <p:sp>
              <p:nvSpPr>
                <p:cNvPr id="4313" name="Line 189771"/>
                <p:cNvSpPr>
                  <a:spLocks noChangeAspect="1" noChangeShapeType="1"/>
                </p:cNvSpPr>
                <p:nvPr/>
              </p:nvSpPr>
              <p:spPr bwMode="auto">
                <a:xfrm>
                  <a:off x="-892" y="936"/>
                  <a:ext cx="5" cy="6"/>
                </a:xfrm>
                <a:prstGeom prst="line">
                  <a:avLst/>
                </a:prstGeom>
                <a:noFill/>
                <a:ln w="12700">
                  <a:solidFill>
                    <a:srgbClr val="FF0000"/>
                  </a:solidFill>
                  <a:round/>
                  <a:headEnd/>
                  <a:tailEnd/>
                </a:ln>
              </p:spPr>
              <p:txBody>
                <a:bodyPr/>
                <a:lstStyle/>
                <a:p>
                  <a:endParaRPr lang="en-US"/>
                </a:p>
              </p:txBody>
            </p:sp>
            <p:sp>
              <p:nvSpPr>
                <p:cNvPr id="4314" name="Line 189772"/>
                <p:cNvSpPr>
                  <a:spLocks noChangeAspect="1" noChangeShapeType="1"/>
                </p:cNvSpPr>
                <p:nvPr/>
              </p:nvSpPr>
              <p:spPr bwMode="auto">
                <a:xfrm>
                  <a:off x="-897" y="936"/>
                  <a:ext cx="5" cy="1"/>
                </a:xfrm>
                <a:prstGeom prst="line">
                  <a:avLst/>
                </a:prstGeom>
                <a:noFill/>
                <a:ln w="12700">
                  <a:solidFill>
                    <a:srgbClr val="FF0000"/>
                  </a:solidFill>
                  <a:round/>
                  <a:headEnd/>
                  <a:tailEnd/>
                </a:ln>
              </p:spPr>
              <p:txBody>
                <a:bodyPr/>
                <a:lstStyle/>
                <a:p>
                  <a:endParaRPr lang="en-US"/>
                </a:p>
              </p:txBody>
            </p:sp>
            <p:sp>
              <p:nvSpPr>
                <p:cNvPr id="4315" name="Line 189773"/>
                <p:cNvSpPr>
                  <a:spLocks noChangeAspect="1" noChangeShapeType="1"/>
                </p:cNvSpPr>
                <p:nvPr/>
              </p:nvSpPr>
              <p:spPr bwMode="auto">
                <a:xfrm>
                  <a:off x="-897" y="930"/>
                  <a:ext cx="1" cy="6"/>
                </a:xfrm>
                <a:prstGeom prst="line">
                  <a:avLst/>
                </a:prstGeom>
                <a:noFill/>
                <a:ln w="12700">
                  <a:solidFill>
                    <a:srgbClr val="FF0000"/>
                  </a:solidFill>
                  <a:round/>
                  <a:headEnd/>
                  <a:tailEnd/>
                </a:ln>
              </p:spPr>
              <p:txBody>
                <a:bodyPr/>
                <a:lstStyle/>
                <a:p>
                  <a:endParaRPr lang="en-US"/>
                </a:p>
              </p:txBody>
            </p:sp>
            <p:sp>
              <p:nvSpPr>
                <p:cNvPr id="4316" name="Line 189774"/>
                <p:cNvSpPr>
                  <a:spLocks noChangeAspect="1" noChangeShapeType="1"/>
                </p:cNvSpPr>
                <p:nvPr/>
              </p:nvSpPr>
              <p:spPr bwMode="auto">
                <a:xfrm>
                  <a:off x="-903" y="930"/>
                  <a:ext cx="6" cy="1"/>
                </a:xfrm>
                <a:prstGeom prst="line">
                  <a:avLst/>
                </a:prstGeom>
                <a:noFill/>
                <a:ln w="12700">
                  <a:solidFill>
                    <a:srgbClr val="FF0000"/>
                  </a:solidFill>
                  <a:round/>
                  <a:headEnd/>
                  <a:tailEnd/>
                </a:ln>
              </p:spPr>
              <p:txBody>
                <a:bodyPr/>
                <a:lstStyle/>
                <a:p>
                  <a:endParaRPr lang="en-US"/>
                </a:p>
              </p:txBody>
            </p:sp>
            <p:sp>
              <p:nvSpPr>
                <p:cNvPr id="4317" name="Line 189775"/>
                <p:cNvSpPr>
                  <a:spLocks noChangeAspect="1" noChangeShapeType="1"/>
                </p:cNvSpPr>
                <p:nvPr/>
              </p:nvSpPr>
              <p:spPr bwMode="auto">
                <a:xfrm>
                  <a:off x="-909" y="930"/>
                  <a:ext cx="6" cy="1"/>
                </a:xfrm>
                <a:prstGeom prst="line">
                  <a:avLst/>
                </a:prstGeom>
                <a:noFill/>
                <a:ln w="12700">
                  <a:solidFill>
                    <a:srgbClr val="FF0000"/>
                  </a:solidFill>
                  <a:round/>
                  <a:headEnd/>
                  <a:tailEnd/>
                </a:ln>
              </p:spPr>
              <p:txBody>
                <a:bodyPr/>
                <a:lstStyle/>
                <a:p>
                  <a:endParaRPr lang="en-US"/>
                </a:p>
              </p:txBody>
            </p:sp>
            <p:sp>
              <p:nvSpPr>
                <p:cNvPr id="4318" name="Line 189776"/>
                <p:cNvSpPr>
                  <a:spLocks noChangeAspect="1" noChangeShapeType="1"/>
                </p:cNvSpPr>
                <p:nvPr/>
              </p:nvSpPr>
              <p:spPr bwMode="auto">
                <a:xfrm>
                  <a:off x="-909" y="925"/>
                  <a:ext cx="1" cy="5"/>
                </a:xfrm>
                <a:prstGeom prst="line">
                  <a:avLst/>
                </a:prstGeom>
                <a:noFill/>
                <a:ln w="12700">
                  <a:solidFill>
                    <a:srgbClr val="FF0000"/>
                  </a:solidFill>
                  <a:round/>
                  <a:headEnd/>
                  <a:tailEnd/>
                </a:ln>
              </p:spPr>
              <p:txBody>
                <a:bodyPr/>
                <a:lstStyle/>
                <a:p>
                  <a:endParaRPr lang="en-US"/>
                </a:p>
              </p:txBody>
            </p:sp>
            <p:sp>
              <p:nvSpPr>
                <p:cNvPr id="4319" name="Line 189777"/>
                <p:cNvSpPr>
                  <a:spLocks noChangeAspect="1" noChangeShapeType="1"/>
                </p:cNvSpPr>
                <p:nvPr/>
              </p:nvSpPr>
              <p:spPr bwMode="auto">
                <a:xfrm>
                  <a:off x="-915" y="920"/>
                  <a:ext cx="6" cy="5"/>
                </a:xfrm>
                <a:prstGeom prst="line">
                  <a:avLst/>
                </a:prstGeom>
                <a:noFill/>
                <a:ln w="12700">
                  <a:solidFill>
                    <a:srgbClr val="FF0000"/>
                  </a:solidFill>
                  <a:round/>
                  <a:headEnd/>
                  <a:tailEnd/>
                </a:ln>
              </p:spPr>
              <p:txBody>
                <a:bodyPr/>
                <a:lstStyle/>
                <a:p>
                  <a:endParaRPr lang="en-US"/>
                </a:p>
              </p:txBody>
            </p:sp>
            <p:sp>
              <p:nvSpPr>
                <p:cNvPr id="4320" name="Line 189778"/>
                <p:cNvSpPr>
                  <a:spLocks noChangeAspect="1" noChangeShapeType="1"/>
                </p:cNvSpPr>
                <p:nvPr/>
              </p:nvSpPr>
              <p:spPr bwMode="auto">
                <a:xfrm>
                  <a:off x="-920" y="920"/>
                  <a:ext cx="5" cy="1"/>
                </a:xfrm>
                <a:prstGeom prst="line">
                  <a:avLst/>
                </a:prstGeom>
                <a:noFill/>
                <a:ln w="12700">
                  <a:solidFill>
                    <a:srgbClr val="FF0000"/>
                  </a:solidFill>
                  <a:round/>
                  <a:headEnd/>
                  <a:tailEnd/>
                </a:ln>
              </p:spPr>
              <p:txBody>
                <a:bodyPr/>
                <a:lstStyle/>
                <a:p>
                  <a:endParaRPr lang="en-US"/>
                </a:p>
              </p:txBody>
            </p:sp>
            <p:sp>
              <p:nvSpPr>
                <p:cNvPr id="4321" name="Line 189779"/>
                <p:cNvSpPr>
                  <a:spLocks noChangeAspect="1" noChangeShapeType="1"/>
                </p:cNvSpPr>
                <p:nvPr/>
              </p:nvSpPr>
              <p:spPr bwMode="auto">
                <a:xfrm>
                  <a:off x="-920" y="914"/>
                  <a:ext cx="1" cy="6"/>
                </a:xfrm>
                <a:prstGeom prst="line">
                  <a:avLst/>
                </a:prstGeom>
                <a:noFill/>
                <a:ln w="12700">
                  <a:solidFill>
                    <a:srgbClr val="FF0000"/>
                  </a:solidFill>
                  <a:round/>
                  <a:headEnd/>
                  <a:tailEnd/>
                </a:ln>
              </p:spPr>
              <p:txBody>
                <a:bodyPr/>
                <a:lstStyle/>
                <a:p>
                  <a:endParaRPr lang="en-US"/>
                </a:p>
              </p:txBody>
            </p:sp>
            <p:sp>
              <p:nvSpPr>
                <p:cNvPr id="4322" name="Line 189780"/>
                <p:cNvSpPr>
                  <a:spLocks noChangeAspect="1" noChangeShapeType="1"/>
                </p:cNvSpPr>
                <p:nvPr/>
              </p:nvSpPr>
              <p:spPr bwMode="auto">
                <a:xfrm>
                  <a:off x="-925" y="908"/>
                  <a:ext cx="5" cy="6"/>
                </a:xfrm>
                <a:prstGeom prst="line">
                  <a:avLst/>
                </a:prstGeom>
                <a:noFill/>
                <a:ln w="12700">
                  <a:solidFill>
                    <a:srgbClr val="FF0000"/>
                  </a:solidFill>
                  <a:round/>
                  <a:headEnd/>
                  <a:tailEnd/>
                </a:ln>
              </p:spPr>
              <p:txBody>
                <a:bodyPr/>
                <a:lstStyle/>
                <a:p>
                  <a:endParaRPr lang="en-US"/>
                </a:p>
              </p:txBody>
            </p:sp>
            <p:sp>
              <p:nvSpPr>
                <p:cNvPr id="4323" name="Line 189781"/>
                <p:cNvSpPr>
                  <a:spLocks noChangeAspect="1" noChangeShapeType="1"/>
                </p:cNvSpPr>
                <p:nvPr/>
              </p:nvSpPr>
              <p:spPr bwMode="auto">
                <a:xfrm>
                  <a:off x="-925" y="902"/>
                  <a:ext cx="1" cy="6"/>
                </a:xfrm>
                <a:prstGeom prst="line">
                  <a:avLst/>
                </a:prstGeom>
                <a:noFill/>
                <a:ln w="12700">
                  <a:solidFill>
                    <a:srgbClr val="FF0000"/>
                  </a:solidFill>
                  <a:round/>
                  <a:headEnd/>
                  <a:tailEnd/>
                </a:ln>
              </p:spPr>
              <p:txBody>
                <a:bodyPr/>
                <a:lstStyle/>
                <a:p>
                  <a:endParaRPr lang="en-US"/>
                </a:p>
              </p:txBody>
            </p:sp>
            <p:sp>
              <p:nvSpPr>
                <p:cNvPr id="4324" name="Line 189782"/>
                <p:cNvSpPr>
                  <a:spLocks noChangeAspect="1" noChangeShapeType="1"/>
                </p:cNvSpPr>
                <p:nvPr/>
              </p:nvSpPr>
              <p:spPr bwMode="auto">
                <a:xfrm>
                  <a:off x="-931" y="902"/>
                  <a:ext cx="6" cy="1"/>
                </a:xfrm>
                <a:prstGeom prst="line">
                  <a:avLst/>
                </a:prstGeom>
                <a:noFill/>
                <a:ln w="12700">
                  <a:solidFill>
                    <a:srgbClr val="FF0000"/>
                  </a:solidFill>
                  <a:round/>
                  <a:headEnd/>
                  <a:tailEnd/>
                </a:ln>
              </p:spPr>
              <p:txBody>
                <a:bodyPr/>
                <a:lstStyle/>
                <a:p>
                  <a:endParaRPr lang="en-US"/>
                </a:p>
              </p:txBody>
            </p:sp>
            <p:sp>
              <p:nvSpPr>
                <p:cNvPr id="4325" name="Line 189783"/>
                <p:cNvSpPr>
                  <a:spLocks noChangeAspect="1" noChangeShapeType="1"/>
                </p:cNvSpPr>
                <p:nvPr/>
              </p:nvSpPr>
              <p:spPr bwMode="auto">
                <a:xfrm>
                  <a:off x="-931" y="897"/>
                  <a:ext cx="1" cy="5"/>
                </a:xfrm>
                <a:prstGeom prst="line">
                  <a:avLst/>
                </a:prstGeom>
                <a:noFill/>
                <a:ln w="12700">
                  <a:solidFill>
                    <a:srgbClr val="FF0000"/>
                  </a:solidFill>
                  <a:round/>
                  <a:headEnd/>
                  <a:tailEnd/>
                </a:ln>
              </p:spPr>
              <p:txBody>
                <a:bodyPr/>
                <a:lstStyle/>
                <a:p>
                  <a:endParaRPr lang="en-US"/>
                </a:p>
              </p:txBody>
            </p:sp>
            <p:sp>
              <p:nvSpPr>
                <p:cNvPr id="4326" name="Line 189784"/>
                <p:cNvSpPr>
                  <a:spLocks noChangeAspect="1" noChangeShapeType="1"/>
                </p:cNvSpPr>
                <p:nvPr/>
              </p:nvSpPr>
              <p:spPr bwMode="auto">
                <a:xfrm>
                  <a:off x="-937" y="892"/>
                  <a:ext cx="6" cy="5"/>
                </a:xfrm>
                <a:prstGeom prst="line">
                  <a:avLst/>
                </a:prstGeom>
                <a:noFill/>
                <a:ln w="12700">
                  <a:solidFill>
                    <a:srgbClr val="FF0000"/>
                  </a:solidFill>
                  <a:round/>
                  <a:headEnd/>
                  <a:tailEnd/>
                </a:ln>
              </p:spPr>
              <p:txBody>
                <a:bodyPr/>
                <a:lstStyle/>
                <a:p>
                  <a:endParaRPr lang="en-US"/>
                </a:p>
              </p:txBody>
            </p:sp>
            <p:sp>
              <p:nvSpPr>
                <p:cNvPr id="4327" name="Line 189785"/>
                <p:cNvSpPr>
                  <a:spLocks noChangeAspect="1" noChangeShapeType="1"/>
                </p:cNvSpPr>
                <p:nvPr/>
              </p:nvSpPr>
              <p:spPr bwMode="auto">
                <a:xfrm>
                  <a:off x="-943" y="886"/>
                  <a:ext cx="6" cy="6"/>
                </a:xfrm>
                <a:prstGeom prst="line">
                  <a:avLst/>
                </a:prstGeom>
                <a:noFill/>
                <a:ln w="12700">
                  <a:solidFill>
                    <a:srgbClr val="FF0000"/>
                  </a:solidFill>
                  <a:round/>
                  <a:headEnd/>
                  <a:tailEnd/>
                </a:ln>
              </p:spPr>
              <p:txBody>
                <a:bodyPr/>
                <a:lstStyle/>
                <a:p>
                  <a:endParaRPr lang="en-US"/>
                </a:p>
              </p:txBody>
            </p:sp>
            <p:sp>
              <p:nvSpPr>
                <p:cNvPr id="4328" name="Line 189786"/>
                <p:cNvSpPr>
                  <a:spLocks noChangeAspect="1" noChangeShapeType="1"/>
                </p:cNvSpPr>
                <p:nvPr/>
              </p:nvSpPr>
              <p:spPr bwMode="auto">
                <a:xfrm>
                  <a:off x="-948" y="880"/>
                  <a:ext cx="5" cy="6"/>
                </a:xfrm>
                <a:prstGeom prst="line">
                  <a:avLst/>
                </a:prstGeom>
                <a:noFill/>
                <a:ln w="12700">
                  <a:solidFill>
                    <a:srgbClr val="FF0000"/>
                  </a:solidFill>
                  <a:round/>
                  <a:headEnd/>
                  <a:tailEnd/>
                </a:ln>
              </p:spPr>
              <p:txBody>
                <a:bodyPr/>
                <a:lstStyle/>
                <a:p>
                  <a:endParaRPr lang="en-US"/>
                </a:p>
              </p:txBody>
            </p:sp>
            <p:sp>
              <p:nvSpPr>
                <p:cNvPr id="4329" name="Line 189787"/>
                <p:cNvSpPr>
                  <a:spLocks noChangeAspect="1" noChangeShapeType="1"/>
                </p:cNvSpPr>
                <p:nvPr/>
              </p:nvSpPr>
              <p:spPr bwMode="auto">
                <a:xfrm>
                  <a:off x="-948" y="874"/>
                  <a:ext cx="1" cy="6"/>
                </a:xfrm>
                <a:prstGeom prst="line">
                  <a:avLst/>
                </a:prstGeom>
                <a:noFill/>
                <a:ln w="12700">
                  <a:solidFill>
                    <a:srgbClr val="FF0000"/>
                  </a:solidFill>
                  <a:round/>
                  <a:headEnd/>
                  <a:tailEnd/>
                </a:ln>
              </p:spPr>
              <p:txBody>
                <a:bodyPr/>
                <a:lstStyle/>
                <a:p>
                  <a:endParaRPr lang="en-US"/>
                </a:p>
              </p:txBody>
            </p:sp>
          </p:grpSp>
        </p:grpSp>
        <p:sp>
          <p:nvSpPr>
            <p:cNvPr id="242" name="Line 186171"/>
            <p:cNvSpPr>
              <a:spLocks noChangeAspect="1" noChangeShapeType="1"/>
            </p:cNvSpPr>
            <p:nvPr/>
          </p:nvSpPr>
          <p:spPr bwMode="auto">
            <a:xfrm>
              <a:off x="5995988" y="6129338"/>
              <a:ext cx="485775" cy="1588"/>
            </a:xfrm>
            <a:prstGeom prst="line">
              <a:avLst/>
            </a:prstGeom>
            <a:noFill/>
            <a:ln w="19050">
              <a:solidFill>
                <a:schemeClr val="bg1"/>
              </a:solidFill>
              <a:round/>
              <a:headEnd/>
              <a:tailEnd/>
            </a:ln>
          </p:spPr>
          <p:txBody>
            <a:bodyPr/>
            <a:lstStyle/>
            <a:p>
              <a:endParaRPr lang="en-US"/>
            </a:p>
          </p:txBody>
        </p:sp>
        <p:sp>
          <p:nvSpPr>
            <p:cNvPr id="243" name="Line 11"/>
            <p:cNvSpPr>
              <a:spLocks noChangeAspect="1" noChangeShapeType="1"/>
            </p:cNvSpPr>
            <p:nvPr/>
          </p:nvSpPr>
          <p:spPr bwMode="auto">
            <a:xfrm flipH="1">
              <a:off x="2728913" y="5797550"/>
              <a:ext cx="333375" cy="331788"/>
            </a:xfrm>
            <a:prstGeom prst="line">
              <a:avLst/>
            </a:prstGeom>
            <a:noFill/>
            <a:ln w="12700">
              <a:solidFill>
                <a:schemeClr val="bg1"/>
              </a:solidFill>
              <a:round/>
              <a:headEnd/>
              <a:tailEnd type="triangle" w="med" len="med"/>
            </a:ln>
          </p:spPr>
          <p:txBody>
            <a:bodyPr/>
            <a:lstStyle/>
            <a:p>
              <a:endParaRPr lang="en-US"/>
            </a:p>
          </p:txBody>
        </p:sp>
        <p:sp>
          <p:nvSpPr>
            <p:cNvPr id="244" name="Line 12"/>
            <p:cNvSpPr>
              <a:spLocks noChangeAspect="1" noChangeShapeType="1"/>
            </p:cNvSpPr>
            <p:nvPr/>
          </p:nvSpPr>
          <p:spPr bwMode="auto">
            <a:xfrm flipH="1" flipV="1">
              <a:off x="3052763" y="5167313"/>
              <a:ext cx="3175" cy="638175"/>
            </a:xfrm>
            <a:prstGeom prst="line">
              <a:avLst/>
            </a:prstGeom>
            <a:noFill/>
            <a:ln w="12700">
              <a:solidFill>
                <a:schemeClr val="bg1"/>
              </a:solidFill>
              <a:round/>
              <a:headEnd/>
              <a:tailEnd type="triangle" w="med" len="med"/>
            </a:ln>
          </p:spPr>
          <p:txBody>
            <a:bodyPr/>
            <a:lstStyle/>
            <a:p>
              <a:endParaRPr lang="en-US"/>
            </a:p>
          </p:txBody>
        </p:sp>
        <p:sp>
          <p:nvSpPr>
            <p:cNvPr id="245" name="Line 13"/>
            <p:cNvSpPr>
              <a:spLocks noChangeAspect="1" noChangeShapeType="1"/>
            </p:cNvSpPr>
            <p:nvPr/>
          </p:nvSpPr>
          <p:spPr bwMode="auto">
            <a:xfrm>
              <a:off x="3055938" y="5802313"/>
              <a:ext cx="482600" cy="0"/>
            </a:xfrm>
            <a:prstGeom prst="line">
              <a:avLst/>
            </a:prstGeom>
            <a:noFill/>
            <a:ln w="12700">
              <a:solidFill>
                <a:schemeClr val="bg1"/>
              </a:solidFill>
              <a:round/>
              <a:headEnd/>
              <a:tailEnd type="triangle" w="med" len="med"/>
            </a:ln>
          </p:spPr>
          <p:txBody>
            <a:bodyPr/>
            <a:lstStyle/>
            <a:p>
              <a:endParaRPr lang="en-US"/>
            </a:p>
          </p:txBody>
        </p:sp>
        <p:sp>
          <p:nvSpPr>
            <p:cNvPr id="246" name="Text Box 14"/>
            <p:cNvSpPr txBox="1">
              <a:spLocks noChangeAspect="1" noChangeArrowheads="1"/>
            </p:cNvSpPr>
            <p:nvPr/>
          </p:nvSpPr>
          <p:spPr bwMode="auto">
            <a:xfrm>
              <a:off x="2814638" y="5929313"/>
              <a:ext cx="258763" cy="276225"/>
            </a:xfrm>
            <a:prstGeom prst="rect">
              <a:avLst/>
            </a:prstGeom>
            <a:noFill/>
            <a:ln w="9525">
              <a:noFill/>
              <a:miter lim="800000"/>
              <a:headEnd/>
              <a:tailEnd/>
            </a:ln>
          </p:spPr>
          <p:txBody>
            <a:bodyPr wrap="none">
              <a:spAutoFit/>
            </a:bodyPr>
            <a:lstStyle/>
            <a:p>
              <a:r>
                <a:rPr lang="en-US" sz="1200">
                  <a:solidFill>
                    <a:schemeClr val="bg1"/>
                  </a:solidFill>
                  <a:latin typeface="Helvetica" pitchFamily="34" charset="0"/>
                  <a:cs typeface="Arial" charset="0"/>
                </a:rPr>
                <a:t>x</a:t>
              </a:r>
            </a:p>
          </p:txBody>
        </p:sp>
        <p:sp>
          <p:nvSpPr>
            <p:cNvPr id="247" name="Text Box 15"/>
            <p:cNvSpPr txBox="1">
              <a:spLocks noChangeAspect="1" noChangeArrowheads="1"/>
            </p:cNvSpPr>
            <p:nvPr/>
          </p:nvSpPr>
          <p:spPr bwMode="auto">
            <a:xfrm>
              <a:off x="3306763" y="5786438"/>
              <a:ext cx="260350" cy="276225"/>
            </a:xfrm>
            <a:prstGeom prst="rect">
              <a:avLst/>
            </a:prstGeom>
            <a:noFill/>
            <a:ln w="9525">
              <a:noFill/>
              <a:miter lim="800000"/>
              <a:headEnd/>
              <a:tailEnd/>
            </a:ln>
          </p:spPr>
          <p:txBody>
            <a:bodyPr wrap="none">
              <a:spAutoFit/>
            </a:bodyPr>
            <a:lstStyle/>
            <a:p>
              <a:r>
                <a:rPr lang="en-US" sz="1200">
                  <a:solidFill>
                    <a:schemeClr val="bg1"/>
                  </a:solidFill>
                  <a:latin typeface="Helvetica" pitchFamily="34" charset="0"/>
                  <a:cs typeface="Arial" charset="0"/>
                </a:rPr>
                <a:t>y</a:t>
              </a:r>
            </a:p>
          </p:txBody>
        </p:sp>
        <p:sp>
          <p:nvSpPr>
            <p:cNvPr id="248" name="Text Box 16"/>
            <p:cNvSpPr txBox="1">
              <a:spLocks noChangeAspect="1" noChangeArrowheads="1"/>
            </p:cNvSpPr>
            <p:nvPr/>
          </p:nvSpPr>
          <p:spPr bwMode="auto">
            <a:xfrm>
              <a:off x="2767013" y="5087938"/>
              <a:ext cx="258763" cy="274638"/>
            </a:xfrm>
            <a:prstGeom prst="rect">
              <a:avLst/>
            </a:prstGeom>
            <a:noFill/>
            <a:ln w="9525">
              <a:noFill/>
              <a:miter lim="800000"/>
              <a:headEnd/>
              <a:tailEnd/>
            </a:ln>
          </p:spPr>
          <p:txBody>
            <a:bodyPr wrap="none">
              <a:spAutoFit/>
            </a:bodyPr>
            <a:lstStyle/>
            <a:p>
              <a:r>
                <a:rPr lang="en-US" sz="1200">
                  <a:solidFill>
                    <a:schemeClr val="bg1"/>
                  </a:solidFill>
                  <a:latin typeface="Helvetica" pitchFamily="34" charset="0"/>
                  <a:cs typeface="Arial" charset="0"/>
                </a:rPr>
                <a:t>z</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The curved sideways slide"/>
          <p:cNvPicPr>
            <a:picLocks noChangeAspect="1" noChangeArrowheads="1"/>
          </p:cNvPicPr>
          <p:nvPr/>
        </p:nvPicPr>
        <p:blipFill>
          <a:blip r:embed="rId2" cstate="print"/>
          <a:srcRect/>
          <a:stretch>
            <a:fillRect/>
          </a:stretch>
        </p:blipFill>
        <p:spPr bwMode="auto">
          <a:xfrm>
            <a:off x="6477000" y="990600"/>
            <a:ext cx="2381250" cy="2152650"/>
          </a:xfrm>
          <a:prstGeom prst="rect">
            <a:avLst/>
          </a:prstGeom>
          <a:noFill/>
        </p:spPr>
      </p:pic>
      <p:sp>
        <p:nvSpPr>
          <p:cNvPr id="2" name="Title 1"/>
          <p:cNvSpPr>
            <a:spLocks noGrp="1"/>
          </p:cNvSpPr>
          <p:nvPr>
            <p:ph type="title"/>
          </p:nvPr>
        </p:nvSpPr>
        <p:spPr/>
        <p:txBody>
          <a:bodyPr/>
          <a:lstStyle/>
          <a:p>
            <a:r>
              <a:rPr lang="en-US" dirty="0" smtClean="0"/>
              <a:t>Final project ideas</a:t>
            </a:r>
            <a:endParaRPr lang="en-US" dirty="0"/>
          </a:p>
        </p:txBody>
      </p:sp>
      <p:sp>
        <p:nvSpPr>
          <p:cNvPr id="3" name="Content Placeholder 2"/>
          <p:cNvSpPr>
            <a:spLocks noGrp="1"/>
          </p:cNvSpPr>
          <p:nvPr>
            <p:ph idx="1"/>
          </p:nvPr>
        </p:nvSpPr>
        <p:spPr/>
        <p:txBody>
          <a:bodyPr>
            <a:normAutofit/>
          </a:bodyPr>
          <a:lstStyle/>
          <a:p>
            <a:pPr lvl="0"/>
            <a:r>
              <a:rPr lang="en-US" sz="1600" dirty="0" smtClean="0"/>
              <a:t>Other final project ideas:</a:t>
            </a:r>
          </a:p>
          <a:p>
            <a:pPr lvl="1"/>
            <a:r>
              <a:rPr lang="en-US" sz="1600" dirty="0" smtClean="0"/>
              <a:t>Tracing </a:t>
            </a:r>
            <a:r>
              <a:rPr lang="en-US" sz="1600" dirty="0" err="1" smtClean="0"/>
              <a:t>tool+morphology</a:t>
            </a:r>
            <a:r>
              <a:rPr lang="en-US" sz="1600" dirty="0" smtClean="0"/>
              <a:t>(length, </a:t>
            </a:r>
            <a:r>
              <a:rPr lang="en-US" sz="1600" dirty="0" err="1" smtClean="0"/>
              <a:t>tortuosity</a:t>
            </a:r>
            <a:r>
              <a:rPr lang="en-US" sz="1600" dirty="0" smtClean="0"/>
              <a:t>, etc.)</a:t>
            </a:r>
          </a:p>
          <a:p>
            <a:pPr lvl="1"/>
            <a:r>
              <a:rPr lang="en-US" sz="1600" dirty="0" smtClean="0"/>
              <a:t>Stereo images (of neurons)</a:t>
            </a:r>
          </a:p>
          <a:p>
            <a:pPr lvl="1"/>
            <a:r>
              <a:rPr lang="en-US" sz="1600" dirty="0" smtClean="0"/>
              <a:t>Image processing, tracking </a:t>
            </a:r>
          </a:p>
        </p:txBody>
      </p:sp>
      <p:pic>
        <p:nvPicPr>
          <p:cNvPr id="22530" name="Picture 2" descr="Our back garden"/>
          <p:cNvPicPr>
            <a:picLocks noChangeAspect="1" noChangeArrowheads="1"/>
          </p:cNvPicPr>
          <p:nvPr/>
        </p:nvPicPr>
        <p:blipFill>
          <a:blip r:embed="rId3" cstate="print"/>
          <a:srcRect/>
          <a:stretch>
            <a:fillRect/>
          </a:stretch>
        </p:blipFill>
        <p:spPr bwMode="auto">
          <a:xfrm>
            <a:off x="304800" y="3505200"/>
            <a:ext cx="8331199" cy="312420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Stereo views</a:t>
            </a:r>
            <a:endParaRPr lang="en-US" dirty="0"/>
          </a:p>
        </p:txBody>
      </p:sp>
      <p:pic>
        <p:nvPicPr>
          <p:cNvPr id="1026" name="Picture 2" descr="C:\Users\zlatko\Documents\My Dropbox\Teaching\BU\Images\StereoCell.emf"/>
          <p:cNvPicPr>
            <a:picLocks noChangeAspect="1" noChangeArrowheads="1"/>
          </p:cNvPicPr>
          <p:nvPr/>
        </p:nvPicPr>
        <p:blipFill>
          <a:blip r:embed="rId2" cstate="print"/>
          <a:srcRect/>
          <a:stretch>
            <a:fillRect/>
          </a:stretch>
        </p:blipFill>
        <p:spPr bwMode="auto">
          <a:xfrm>
            <a:off x="152400" y="1905000"/>
            <a:ext cx="8780462" cy="38766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tracking </a:t>
            </a:r>
          </a:p>
        </p:txBody>
      </p:sp>
      <p:sp>
        <p:nvSpPr>
          <p:cNvPr id="3" name="Content Placeholder 2"/>
          <p:cNvSpPr>
            <a:spLocks noGrp="1"/>
          </p:cNvSpPr>
          <p:nvPr>
            <p:ph idx="1"/>
          </p:nvPr>
        </p:nvSpPr>
        <p:spPr/>
        <p:txBody>
          <a:bodyPr>
            <a:normAutofit/>
          </a:bodyPr>
          <a:lstStyle/>
          <a:p>
            <a:r>
              <a:rPr lang="en-US" sz="1600" dirty="0" smtClean="0"/>
              <a:t>Implement several image processing techniques to analyze and find features in a stream of images </a:t>
            </a:r>
            <a:endParaRPr lang="en-US" sz="1600" dirty="0"/>
          </a:p>
        </p:txBody>
      </p:sp>
      <p:pic>
        <p:nvPicPr>
          <p:cNvPr id="1028" name="Picture 4"/>
          <p:cNvPicPr>
            <a:picLocks noChangeAspect="1" noChangeArrowheads="1"/>
          </p:cNvPicPr>
          <p:nvPr/>
        </p:nvPicPr>
        <p:blipFill>
          <a:blip r:embed="rId2" cstate="print"/>
          <a:srcRect/>
          <a:stretch>
            <a:fillRect/>
          </a:stretch>
        </p:blipFill>
        <p:spPr bwMode="auto">
          <a:xfrm>
            <a:off x="304801" y="4057482"/>
            <a:ext cx="3429000" cy="257191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895600" y="2514600"/>
            <a:ext cx="3352582" cy="25146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572000" y="3708400"/>
            <a:ext cx="4495800" cy="299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7747</TotalTime>
  <Words>1834</Words>
  <Application>Microsoft Office PowerPoint</Application>
  <PresentationFormat>On-screen Show (4:3)</PresentationFormat>
  <Paragraphs>236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Overview Class 7</vt:lpstr>
      <vt:lpstr>Inspiring ideas</vt:lpstr>
      <vt:lpstr>Final project ideas</vt:lpstr>
      <vt:lpstr>             Tiling</vt:lpstr>
      <vt:lpstr>Cellular automatons</vt:lpstr>
      <vt:lpstr>Neuronal Morphology</vt:lpstr>
      <vt:lpstr>Final project ideas</vt:lpstr>
      <vt:lpstr>Stereo views</vt:lpstr>
      <vt:lpstr>Image processing, tracking </vt:lpstr>
      <vt:lpstr>Mandelbrot color mapping </vt:lpstr>
      <vt:lpstr>Mandelbrot color mapping </vt:lpstr>
      <vt:lpstr>Algorithms for generating 3D Fractal Terrain</vt:lpstr>
      <vt:lpstr>3D Fractal Terrain </vt:lpstr>
      <vt:lpstr>Algorithms for generating 3D Fractal Terrain</vt:lpstr>
      <vt:lpstr>Spherical Coordinates</vt:lpstr>
      <vt:lpstr>Illustration of Euler angles</vt:lpstr>
      <vt:lpstr>Gimbal lock</vt:lpstr>
      <vt:lpstr>3D Affine Transformations</vt:lpstr>
      <vt:lpstr>3D Graphics Techniques and Terminology in a nut shell</vt:lpstr>
      <vt:lpstr>Polygons in OpenGL</vt:lpstr>
      <vt:lpstr>Linear Interpolation (averaging)</vt:lpstr>
      <vt:lpstr>3D Transformations OpenGL</vt:lpstr>
      <vt:lpstr>Projections</vt:lpstr>
      <vt:lpstr>Orthographic Projections</vt:lpstr>
      <vt:lpstr>Perspective Projections</vt:lpstr>
      <vt:lpstr>Setting up perspective in OpenGL</vt:lpstr>
      <vt:lpstr>Viewing transformation</vt:lpstr>
      <vt:lpstr>Cube Lab Project</vt:lpstr>
      <vt:lpstr>Cube Lab Project</vt:lpstr>
      <vt:lpstr>Using OpenGL transformations</vt:lpstr>
      <vt:lpstr>Homogeneous Coordinates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zlatko vasilkoski</dc:creator>
  <cp:lastModifiedBy>zlatko vasilkoski</cp:lastModifiedBy>
  <cp:revision>1011</cp:revision>
  <dcterms:created xsi:type="dcterms:W3CDTF">2012-09-12T02:19:18Z</dcterms:created>
  <dcterms:modified xsi:type="dcterms:W3CDTF">2013-10-27T14:34:37Z</dcterms:modified>
</cp:coreProperties>
</file>