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9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2F42-9F13-4C3C-B82A-E610602E1EC4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F01-909D-4A07-99AB-C4C275849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0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2F42-9F13-4C3C-B82A-E610602E1EC4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F01-909D-4A07-99AB-C4C275849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2F42-9F13-4C3C-B82A-E610602E1EC4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F01-909D-4A07-99AB-C4C275849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6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2F42-9F13-4C3C-B82A-E610602E1EC4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F01-909D-4A07-99AB-C4C275849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4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2F42-9F13-4C3C-B82A-E610602E1EC4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F01-909D-4A07-99AB-C4C275849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2F42-9F13-4C3C-B82A-E610602E1EC4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F01-909D-4A07-99AB-C4C275849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3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2F42-9F13-4C3C-B82A-E610602E1EC4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F01-909D-4A07-99AB-C4C275849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2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2F42-9F13-4C3C-B82A-E610602E1EC4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F01-909D-4A07-99AB-C4C275849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7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2F42-9F13-4C3C-B82A-E610602E1EC4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F01-909D-4A07-99AB-C4C275849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3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2F42-9F13-4C3C-B82A-E610602E1EC4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F01-909D-4A07-99AB-C4C275849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6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2F42-9F13-4C3C-B82A-E610602E1EC4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F01-909D-4A07-99AB-C4C275849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12F42-9F13-4C3C-B82A-E610602E1EC4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71F01-909D-4A07-99AB-C4C275849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2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FP Maze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first person maze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8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Camera</a:t>
            </a:r>
          </a:p>
          <a:p>
            <a:r>
              <a:rPr lang="en-US" dirty="0" smtClean="0"/>
              <a:t>Movement</a:t>
            </a:r>
          </a:p>
          <a:p>
            <a:r>
              <a:rPr lang="en-US" dirty="0" smtClean="0"/>
              <a:t>Color </a:t>
            </a:r>
            <a:r>
              <a:rPr lang="en-US" smtClean="0"/>
              <a:t>and lighting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9547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FP Maze</vt:lpstr>
      <vt:lpstr>Agenda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 Maze</dc:title>
  <dc:creator>Adam Phung</dc:creator>
  <cp:lastModifiedBy>Adam Phung</cp:lastModifiedBy>
  <cp:revision>1</cp:revision>
  <dcterms:created xsi:type="dcterms:W3CDTF">2013-12-18T03:21:35Z</dcterms:created>
  <dcterms:modified xsi:type="dcterms:W3CDTF">2013-12-18T03:25:24Z</dcterms:modified>
</cp:coreProperties>
</file>