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3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2F42-9F13-4C3C-B82A-E610602E1EC4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1F01-909D-4A07-99AB-C4C27584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 Maze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first person 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Description</a:t>
            </a:r>
          </a:p>
          <a:p>
            <a:r>
              <a:rPr lang="en-US" smtClean="0"/>
              <a:t>Maze Generator</a:t>
            </a:r>
            <a:endParaRPr lang="en-US" dirty="0" smtClean="0"/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Movement</a:t>
            </a:r>
          </a:p>
          <a:p>
            <a:r>
              <a:rPr lang="en-US" dirty="0" smtClean="0"/>
              <a:t>Color and lighting</a:t>
            </a:r>
          </a:p>
        </p:txBody>
      </p:sp>
    </p:spTree>
    <p:extLst>
      <p:ext uri="{BB962C8B-B14F-4D97-AF65-F5344CB8AC3E}">
        <p14:creationId xmlns:p14="http://schemas.microsoft.com/office/powerpoint/2010/main" val="189954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FP Maze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Maze</dc:title>
  <dc:creator>Adam Phung</dc:creator>
  <cp:lastModifiedBy>Adam Phung</cp:lastModifiedBy>
  <cp:revision>2</cp:revision>
  <dcterms:created xsi:type="dcterms:W3CDTF">2013-12-18T03:21:35Z</dcterms:created>
  <dcterms:modified xsi:type="dcterms:W3CDTF">2013-12-19T05:46:24Z</dcterms:modified>
</cp:coreProperties>
</file>