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612F42-9F13-4C3C-B82A-E610602E1EC4}" type="datetimeFigureOut">
              <a:rPr lang="en-US" smtClean="0"/>
              <a:t>12/19/2013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8_qHpAAZC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CS532 Computer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712" y="552392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 Phung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7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Maze Generator</a:t>
            </a:r>
          </a:p>
          <a:p>
            <a:r>
              <a:rPr lang="en-US" dirty="0" smtClean="0"/>
              <a:t>Camera movement</a:t>
            </a:r>
            <a:endParaRPr lang="en-US" dirty="0" smtClean="0"/>
          </a:p>
          <a:p>
            <a:r>
              <a:rPr lang="en-US" dirty="0" smtClean="0"/>
              <a:t>Looking around</a:t>
            </a:r>
            <a:endParaRPr lang="en-US" dirty="0" smtClean="0"/>
          </a:p>
          <a:p>
            <a:r>
              <a:rPr lang="en-US" dirty="0" smtClean="0"/>
              <a:t>Camera adjustments</a:t>
            </a:r>
          </a:p>
          <a:p>
            <a:r>
              <a:rPr lang="en-US" dirty="0" smtClean="0"/>
              <a:t>HUD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5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Person Maze inspired by old Windows screensaver</a:t>
            </a:r>
          </a:p>
          <a:p>
            <a:endParaRPr lang="en-US" dirty="0"/>
          </a:p>
        </p:txBody>
      </p:sp>
      <p:pic>
        <p:nvPicPr>
          <p:cNvPr id="1026" name="Picture 2" descr="C:\Users\Adam\Documents\GitHub\FinalProject\Powerpoint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66" y="2442071"/>
            <a:ext cx="4974068" cy="37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6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backtracking algorithm</a:t>
            </a:r>
          </a:p>
          <a:p>
            <a:r>
              <a:rPr lang="en-US" dirty="0">
                <a:hlinkClick r:id="rId2"/>
              </a:rPr>
              <a:t>http://www.youtube.com/watch?v=8_qHpAAZCPI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95" y="2691882"/>
            <a:ext cx="4305011" cy="35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5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-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30" y="3133132"/>
            <a:ext cx="3234049" cy="17685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Determine where the</a:t>
            </a:r>
            <a:br>
              <a:rPr lang="en-US" dirty="0" smtClean="0"/>
            </a:br>
            <a:r>
              <a:rPr lang="en-US" dirty="0" smtClean="0"/>
              <a:t>camera will be after</a:t>
            </a:r>
            <a:br>
              <a:rPr lang="en-US" dirty="0" smtClean="0"/>
            </a:br>
            <a:r>
              <a:rPr lang="en-US" dirty="0" smtClean="0"/>
              <a:t>movement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06" y="549693"/>
            <a:ext cx="4393338" cy="602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63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- Free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225" y="1989237"/>
            <a:ext cx="3234049" cy="1768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Movement with the mouse</a:t>
            </a:r>
            <a:br>
              <a:rPr lang="en-US" dirty="0" smtClean="0"/>
            </a:br>
            <a:r>
              <a:rPr lang="en-US" dirty="0" smtClean="0"/>
              <a:t>to look up, down and</a:t>
            </a:r>
            <a:br>
              <a:rPr lang="en-US" dirty="0" smtClean="0"/>
            </a:br>
            <a:r>
              <a:rPr lang="en-US" dirty="0" smtClean="0"/>
              <a:t>around the camera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77" y="1852479"/>
            <a:ext cx="3152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Adam\Documents\GitHub\FinalProject\Powerpoint\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38" y="3934226"/>
            <a:ext cx="2582314" cy="19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–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06" y="2954911"/>
            <a:ext cx="3234049" cy="17685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Determine where the</a:t>
            </a:r>
            <a:br>
              <a:rPr lang="en-US" dirty="0" smtClean="0"/>
            </a:br>
            <a:r>
              <a:rPr lang="en-US" dirty="0" smtClean="0"/>
              <a:t>camera should be </a:t>
            </a:r>
            <a:br>
              <a:rPr lang="en-US" dirty="0" smtClean="0"/>
            </a:br>
            <a:r>
              <a:rPr lang="en-US" dirty="0" smtClean="0"/>
              <a:t>looking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37" y="2328195"/>
            <a:ext cx="5029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0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 Up Display (HUD)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projection mode from Perspective to Orthographic to display screen elements then switches back to render the rest of the scene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10" y="2882069"/>
            <a:ext cx="41814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4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</TotalTime>
  <Words>87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Final Project</vt:lpstr>
      <vt:lpstr>Agenda</vt:lpstr>
      <vt:lpstr>Introduction</vt:lpstr>
      <vt:lpstr>Demo</vt:lpstr>
      <vt:lpstr>Maze Generator</vt:lpstr>
      <vt:lpstr>Camera - Translation</vt:lpstr>
      <vt:lpstr>Camera - Free look</vt:lpstr>
      <vt:lpstr>Camera – Look</vt:lpstr>
      <vt:lpstr>Heads Up Display (HUD)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Maze</dc:title>
  <dc:creator>Adam Phung</dc:creator>
  <cp:lastModifiedBy>Adam</cp:lastModifiedBy>
  <cp:revision>9</cp:revision>
  <dcterms:created xsi:type="dcterms:W3CDTF">2013-12-18T03:21:35Z</dcterms:created>
  <dcterms:modified xsi:type="dcterms:W3CDTF">2013-12-19T21:35:54Z</dcterms:modified>
</cp:coreProperties>
</file>