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7262BC-6D03-4CF2-B6C8-30E28340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92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9E5993A-FBE8-4EDC-9EAF-ED72F4AC7BC6}"/>
              </a:ext>
            </a:extLst>
          </p:cNvPr>
          <p:cNvSpPr txBox="1">
            <a:spLocks/>
          </p:cNvSpPr>
          <p:nvPr/>
        </p:nvSpPr>
        <p:spPr>
          <a:xfrm>
            <a:off x="1154545" y="558741"/>
            <a:ext cx="11037454" cy="521926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bg1"/>
                </a:solidFill>
              </a:rPr>
              <a:t>UNIVERSITY OF TRANSPORT AND COMMUNICATIONS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3295AF-0119-48FE-B3AC-2D1EAD048B34}"/>
              </a:ext>
            </a:extLst>
          </p:cNvPr>
          <p:cNvSpPr txBox="1">
            <a:spLocks/>
          </p:cNvSpPr>
          <p:nvPr/>
        </p:nvSpPr>
        <p:spPr>
          <a:xfrm>
            <a:off x="1154546" y="59846"/>
            <a:ext cx="11037454" cy="521926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>
                <a:solidFill>
                  <a:schemeClr val="bg1"/>
                </a:solidFill>
              </a:rPr>
              <a:t>TR</a:t>
            </a:r>
            <a:r>
              <a:rPr lang="vi-VN" sz="2800" b="1">
                <a:solidFill>
                  <a:schemeClr val="bg1"/>
                </a:solidFill>
              </a:rPr>
              <a:t>Ư</a:t>
            </a:r>
            <a:r>
              <a:rPr lang="en-US" sz="2800" b="1">
                <a:solidFill>
                  <a:schemeClr val="bg1"/>
                </a:solidFill>
              </a:rPr>
              <a:t>ỜNG ĐẠI HỌC GIAO THÔNG VẬN TẢI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B21CEC-3239-4060-A651-B025281DA71B}"/>
              </a:ext>
            </a:extLst>
          </p:cNvPr>
          <p:cNvSpPr txBox="1">
            <a:spLocks/>
          </p:cNvSpPr>
          <p:nvPr/>
        </p:nvSpPr>
        <p:spPr>
          <a:xfrm>
            <a:off x="0" y="1478154"/>
            <a:ext cx="12192000" cy="52192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LUẬN VĂN THẠC SĨ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9AF59AE-35D8-4A55-BCB0-0E0C590BED9C}"/>
              </a:ext>
            </a:extLst>
          </p:cNvPr>
          <p:cNvSpPr txBox="1">
            <a:spLocks/>
          </p:cNvSpPr>
          <p:nvPr/>
        </p:nvSpPr>
        <p:spPr>
          <a:xfrm>
            <a:off x="-1" y="1978448"/>
            <a:ext cx="12192000" cy="167717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/>
              <a:t>NGHIÊN CỨU PH</a:t>
            </a:r>
            <a:r>
              <a:rPr lang="vi-VN" sz="3200" b="1"/>
              <a:t>Ư</a:t>
            </a:r>
            <a:r>
              <a:rPr lang="en-US" sz="3200" b="1"/>
              <a:t>ƠNG PHÁP ĐO ĐẠC HIỆN TR</a:t>
            </a:r>
            <a:r>
              <a:rPr lang="vi-VN" sz="3200" b="1"/>
              <a:t>Ư</a:t>
            </a:r>
            <a:r>
              <a:rPr lang="en-US" sz="3200" b="1"/>
              <a:t>ỜNG</a:t>
            </a:r>
          </a:p>
          <a:p>
            <a:r>
              <a:rPr lang="en-US" sz="3200" b="1"/>
              <a:t>RUNG ĐỘNG ĐẤT NỀN KHI THI CÔNG TUYẾN Đ</a:t>
            </a:r>
            <a:r>
              <a:rPr lang="vi-VN" sz="3200" b="1"/>
              <a:t>Ư</a:t>
            </a:r>
            <a:r>
              <a:rPr lang="en-US" sz="3200" b="1"/>
              <a:t>ỜNG SẮT</a:t>
            </a:r>
          </a:p>
          <a:p>
            <a:r>
              <a:rPr lang="en-US" sz="3200" b="1"/>
              <a:t>ĐÔ THỊ THÍ ĐIỂM THÀNH PHỐ HÀ NỘI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401C12A-D73C-46F0-8C79-5AF0255E06E6}"/>
              </a:ext>
            </a:extLst>
          </p:cNvPr>
          <p:cNvSpPr txBox="1">
            <a:spLocks/>
          </p:cNvSpPr>
          <p:nvPr/>
        </p:nvSpPr>
        <p:spPr>
          <a:xfrm>
            <a:off x="0" y="3729627"/>
            <a:ext cx="12192000" cy="139783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/>
              <a:t>NGÀNH: KỸ THUẬT XÂY DỰNG CÔNG TRÌNH GIAO THÔNG</a:t>
            </a:r>
          </a:p>
          <a:p>
            <a:r>
              <a:rPr lang="en-US" sz="1800" i="1"/>
              <a:t>MÃ SỐ: 60.58.02.05</a:t>
            </a:r>
          </a:p>
          <a:p>
            <a:r>
              <a:rPr lang="en-US" sz="1800" i="1"/>
              <a:t>CHUYÊN NGÀNH: XÂY DỰNG CẦU HẦM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3980E9-AE52-41B4-907A-570A53A3FFB0}"/>
              </a:ext>
            </a:extLst>
          </p:cNvPr>
          <p:cNvSpPr txBox="1">
            <a:spLocks/>
          </p:cNvSpPr>
          <p:nvPr/>
        </p:nvSpPr>
        <p:spPr>
          <a:xfrm>
            <a:off x="0" y="5202948"/>
            <a:ext cx="12192000" cy="52192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TRẦN THẢO LINH</a:t>
            </a:r>
          </a:p>
          <a:p>
            <a:r>
              <a:rPr lang="en-US" b="0"/>
              <a:t>H</a:t>
            </a:r>
            <a:r>
              <a:rPr lang="vi-VN" b="0"/>
              <a:t>Ư</a:t>
            </a:r>
            <a:r>
              <a:rPr lang="en-US" b="0"/>
              <a:t>ỚNG DẪN KHOA HỌC: TS. NGUYỄN THỊ CẨM NHUNG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C8A3E66-4865-4AA4-A814-63BC19ACECAD}"/>
              </a:ext>
            </a:extLst>
          </p:cNvPr>
          <p:cNvSpPr txBox="1">
            <a:spLocks/>
          </p:cNvSpPr>
          <p:nvPr/>
        </p:nvSpPr>
        <p:spPr>
          <a:xfrm>
            <a:off x="-1" y="6468481"/>
            <a:ext cx="12192000" cy="52192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Hà Nội – 2020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43AC686-8672-4CE1-B77D-8B1B6B642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sv-SE" sz="1037"/>
          </a:p>
        </p:txBody>
      </p:sp>
    </p:spTree>
    <p:extLst>
      <p:ext uri="{BB962C8B-B14F-4D97-AF65-F5344CB8AC3E}">
        <p14:creationId xmlns:p14="http://schemas.microsoft.com/office/powerpoint/2010/main" val="424237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88E-8C9A-4E0F-9C20-0A67257C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4F7F4-4DF5-477A-BD28-EBE8B300D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4210-B1FC-4BEC-84A0-46156FE2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8196-9C2A-4C6A-8039-DF999F40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6BA0-9D67-453B-BFBC-4B018DE7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AF2F7-BCE2-4018-8451-FC27C2CE0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EB139-E162-4BCD-8CBA-401D8FA8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0642-CCD4-4131-B215-CF899222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92A0-4433-4B46-8277-DA441EC7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BC2E-E464-48ED-B85A-F27EC3B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2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5E01-039E-4989-ACEB-BC4D893D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06E4-E4A6-4B9E-84C9-8222D0D2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D699-598D-4D75-B967-999197F5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9156-61A5-4EA9-90AD-66F35AA3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8F0C-CA47-49C3-9755-646E810A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0DB4-A0A4-4A59-9A8F-AF4126B9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83A1-2257-483E-9FDF-1D5A7BFB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1BB3-90F9-4001-9D10-79A4DC7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71BE-EC56-4991-8D43-AD945920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A1A3-5B8B-498F-8281-7F8DB47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0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56B5-FE28-4C4E-B62E-B7FEDE3F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B7FF-B3E9-4607-B1DE-CB14F21BF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38A2A-5B88-4A49-B6A5-12CBBCDB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0654-DC7D-4527-A68F-0970A477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A4E2D-46E0-46F5-B143-A14FB39A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DD7A-455C-4373-88ED-CED9B4D3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2FEB-21FF-42F2-9245-A7C4D8C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7B77-F791-49F8-920F-239ED1A3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A5A9-A55E-4B85-A2CC-12F65371D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8B4AC-CC57-49D7-AB6A-7AE7060B7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26625-70DA-458C-90D2-F2D2BDD92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BEB21-599C-4992-96AC-F2641B17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02E07-4543-4101-8620-5AE07441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7E0AB-F8E3-4B79-8EA7-1DDA0F15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8A28-9227-4B8C-B789-0C5A2F34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A8FFE-338B-4FF0-BF43-18B5FB36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47D9-636B-4DE7-99DF-EF836A70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4954D-375E-43E7-A8B6-7E16FD81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6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359AD-91EB-4BF9-8FAF-4B0A3EFF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EE481-23D3-45D4-9032-629A508E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031C-6263-4A57-8056-7A8B6571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1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F4B2-6898-4173-A7E2-3128F7AA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1D49-CD45-4A1C-8A34-0D29920CC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F2A64-81C5-4DB2-BE05-39B8EDBF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14E9-9E52-410D-8C5C-11F5238F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7B586-9FEB-421F-9258-B73FFFF3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0B7CA-9B02-4525-B996-C164DB33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2BB1-1825-4902-B7BC-8FD00A89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48813-125F-449C-99CC-ABD383CEF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00A38-C345-4036-A4A4-AE48E219E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893D-6E46-4D59-BC21-7450751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54568-A1E0-43F8-9F8E-59BE8822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D0A4-2499-429C-8FE5-8EE4FEB7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9A7700-3EBE-4711-A51C-A6AE0A2764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" y="-1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A63D-F5CC-441B-B8B2-CD8EE863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ABE4-D1D0-4C34-8DEE-A4138546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42D6-7F78-47D6-A479-5300E834D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D1BF359-8AC4-4332-B52F-0CE213BE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sv-SE" sz="1037"/>
          </a:p>
        </p:txBody>
      </p:sp>
    </p:spTree>
    <p:extLst>
      <p:ext uri="{BB962C8B-B14F-4D97-AF65-F5344CB8AC3E}">
        <p14:creationId xmlns:p14="http://schemas.microsoft.com/office/powerpoint/2010/main" val="3901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743200"/>
            <a:ext cx="8574622" cy="1253067"/>
          </a:xfrm>
        </p:spPr>
        <p:txBody>
          <a:bodyPr/>
          <a:lstStyle/>
          <a:p>
            <a:r>
              <a:rPr lang="en-AS" dirty="0" smtClean="0"/>
              <a:t>GIẢI TÍCH MA TRẬN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39" y="0"/>
            <a:ext cx="9431383" cy="836023"/>
          </a:xfrm>
        </p:spPr>
        <p:txBody>
          <a:bodyPr>
            <a:normAutofit/>
          </a:bodyPr>
          <a:lstStyle/>
          <a:p>
            <a:r>
              <a:rPr lang="vi-VN" sz="3000" dirty="0"/>
              <a:t>2.1 Đạo hàm của hàm trả về một số vô hướng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0" y="3905795"/>
            <a:ext cx="9431384" cy="2952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50" y="1227909"/>
            <a:ext cx="9431384" cy="2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5" y="117682"/>
            <a:ext cx="8392935" cy="934106"/>
          </a:xfrm>
        </p:spPr>
        <p:txBody>
          <a:bodyPr>
            <a:normAutofit/>
          </a:bodyPr>
          <a:lstStyle/>
          <a:p>
            <a:r>
              <a:rPr lang="en-US" sz="3500" dirty="0"/>
              <a:t>2.2 </a:t>
            </a:r>
            <a:r>
              <a:rPr lang="en-US" sz="3500" dirty="0" err="1"/>
              <a:t>Đạo</a:t>
            </a:r>
            <a:r>
              <a:rPr lang="en-US" sz="3500" dirty="0"/>
              <a:t> </a:t>
            </a:r>
            <a:r>
              <a:rPr lang="en-US" sz="3500" dirty="0" err="1"/>
              <a:t>hàm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hàm</a:t>
            </a:r>
            <a:r>
              <a:rPr lang="en-US" sz="3500" dirty="0"/>
              <a:t> </a:t>
            </a:r>
            <a:r>
              <a:rPr lang="en-US" sz="3500" dirty="0" err="1"/>
              <a:t>trả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vector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86" y="1051787"/>
            <a:ext cx="8392934" cy="2179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85" y="3231248"/>
            <a:ext cx="8392936" cy="2557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84" y="5788844"/>
            <a:ext cx="8392936" cy="9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36915"/>
          </a:xfrm>
        </p:spPr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4" y="1436915"/>
            <a:ext cx="6910572" cy="1727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44" y="3164653"/>
            <a:ext cx="6910572" cy="26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"/>
            <a:ext cx="9475426" cy="1005840"/>
          </a:xfrm>
        </p:spPr>
        <p:txBody>
          <a:bodyPr>
            <a:normAutofit/>
          </a:bodyPr>
          <a:lstStyle/>
          <a:p>
            <a:r>
              <a:rPr lang="vi-VN" dirty="0"/>
              <a:t>2.4 Đạo hàm của các hàm số thường gặp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1201783"/>
            <a:ext cx="9655878" cy="52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03" y="1162594"/>
            <a:ext cx="8268788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66" y="0"/>
            <a:ext cx="7328263" cy="27954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1865" y="2795451"/>
            <a:ext cx="7328263" cy="40625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58" y="2791616"/>
            <a:ext cx="5749026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1" y="522516"/>
            <a:ext cx="9039497" cy="4140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1" y="4663439"/>
            <a:ext cx="9039497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427" y="642257"/>
            <a:ext cx="9999516" cy="53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FB2D6D-3495-4A5E-84CE-AEFFB4C3BD8D}" vid="{54BB40C6-2BB7-42E4-A202-B5434C5E6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Theme_ĐHGTVT</Template>
  <TotalTime>155</TotalTime>
  <Words>41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Theme1</vt:lpstr>
      <vt:lpstr>GIẢI TÍCH MA TRẬN</vt:lpstr>
      <vt:lpstr>2.1 Đạo hàm của hàm trả về một số vô hướng</vt:lpstr>
      <vt:lpstr>2.2 Đạo hàm của hàm trả về một vector</vt:lpstr>
      <vt:lpstr>2.3 Tính chất quan trọng của đạo hàm</vt:lpstr>
      <vt:lpstr>2.4 Đạo hàm của các hàm số thường gặp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TÍCH MA TRẬN</dc:title>
  <dc:creator>user</dc:creator>
  <cp:lastModifiedBy>user</cp:lastModifiedBy>
  <cp:revision>13</cp:revision>
  <dcterms:created xsi:type="dcterms:W3CDTF">2020-09-30T18:12:16Z</dcterms:created>
  <dcterms:modified xsi:type="dcterms:W3CDTF">2020-10-05T11:06:46Z</dcterms:modified>
</cp:coreProperties>
</file>