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2743200"/>
            <a:ext cx="8574622" cy="1253067"/>
          </a:xfrm>
        </p:spPr>
        <p:txBody>
          <a:bodyPr/>
          <a:lstStyle/>
          <a:p>
            <a:r>
              <a:rPr lang="en-AS" dirty="0" smtClean="0"/>
              <a:t>GIẢI TÍCH MA TRẬN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0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7439" y="0"/>
            <a:ext cx="9431383" cy="836023"/>
          </a:xfrm>
        </p:spPr>
        <p:txBody>
          <a:bodyPr>
            <a:normAutofit/>
          </a:bodyPr>
          <a:lstStyle/>
          <a:p>
            <a:r>
              <a:rPr lang="vi-VN" sz="3000" dirty="0"/>
              <a:t>2.1 Đạo hàm của hàm trả về một số vô hướng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39" y="3683726"/>
            <a:ext cx="9431384" cy="29522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40" y="1018903"/>
            <a:ext cx="9431384" cy="266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0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6985" y="117682"/>
            <a:ext cx="8392935" cy="934106"/>
          </a:xfrm>
        </p:spPr>
        <p:txBody>
          <a:bodyPr>
            <a:normAutofit/>
          </a:bodyPr>
          <a:lstStyle/>
          <a:p>
            <a:r>
              <a:rPr lang="en-US" sz="3500" dirty="0"/>
              <a:t>2.2 </a:t>
            </a:r>
            <a:r>
              <a:rPr lang="en-US" sz="3500" dirty="0" err="1"/>
              <a:t>Đạo</a:t>
            </a:r>
            <a:r>
              <a:rPr lang="en-US" sz="3500" dirty="0"/>
              <a:t> </a:t>
            </a:r>
            <a:r>
              <a:rPr lang="en-US" sz="3500" dirty="0" err="1"/>
              <a:t>hàm</a:t>
            </a:r>
            <a:r>
              <a:rPr lang="en-US" sz="3500" dirty="0"/>
              <a:t> </a:t>
            </a:r>
            <a:r>
              <a:rPr lang="en-US" sz="3500" dirty="0" err="1"/>
              <a:t>của</a:t>
            </a:r>
            <a:r>
              <a:rPr lang="en-US" sz="3500" dirty="0"/>
              <a:t> </a:t>
            </a:r>
            <a:r>
              <a:rPr lang="en-US" sz="3500" dirty="0" err="1"/>
              <a:t>hàm</a:t>
            </a:r>
            <a:r>
              <a:rPr lang="en-US" sz="3500" dirty="0"/>
              <a:t> </a:t>
            </a:r>
            <a:r>
              <a:rPr lang="en-US" sz="3500" dirty="0" err="1"/>
              <a:t>trả</a:t>
            </a:r>
            <a:r>
              <a:rPr lang="en-US" sz="3500" dirty="0"/>
              <a:t> </a:t>
            </a:r>
            <a:r>
              <a:rPr lang="en-US" sz="3500" dirty="0" err="1"/>
              <a:t>về</a:t>
            </a:r>
            <a:r>
              <a:rPr lang="en-US" sz="3500" dirty="0"/>
              <a:t> </a:t>
            </a:r>
            <a:r>
              <a:rPr lang="en-US" sz="3500" dirty="0" err="1"/>
              <a:t>một</a:t>
            </a:r>
            <a:r>
              <a:rPr lang="en-US" sz="3500" dirty="0"/>
              <a:t> vector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6986" y="1051787"/>
            <a:ext cx="8392934" cy="21794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985" y="3231248"/>
            <a:ext cx="8392936" cy="25575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6984" y="5788844"/>
            <a:ext cx="8392936" cy="92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9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436915"/>
          </a:xfrm>
        </p:spPr>
        <p:txBody>
          <a:bodyPr/>
          <a:lstStyle/>
          <a:p>
            <a:r>
              <a:rPr lang="en-US" dirty="0"/>
              <a:t>2.3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9944" y="1436915"/>
            <a:ext cx="6910572" cy="1727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944" y="3164653"/>
            <a:ext cx="6910572" cy="265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2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"/>
            <a:ext cx="9475426" cy="1005840"/>
          </a:xfrm>
        </p:spPr>
        <p:txBody>
          <a:bodyPr>
            <a:normAutofit fontScale="90000"/>
          </a:bodyPr>
          <a:lstStyle/>
          <a:p>
            <a:r>
              <a:rPr lang="vi-VN" dirty="0"/>
              <a:t>2.4 Đạo hàm của các hàm số thường gặp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1" y="1005841"/>
            <a:ext cx="9655879" cy="544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0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6264" y="446767"/>
            <a:ext cx="7798526" cy="587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2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866" y="0"/>
            <a:ext cx="7328263" cy="279545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431865" y="2795451"/>
            <a:ext cx="7328263" cy="40625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858" y="2791616"/>
            <a:ext cx="5749026" cy="406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3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121" y="522516"/>
            <a:ext cx="9039497" cy="41409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1" y="4663439"/>
            <a:ext cx="9039497" cy="182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2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6427" y="642257"/>
            <a:ext cx="9999516" cy="534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100</TotalTime>
  <Words>41</Words>
  <Application>Microsoft Office PowerPoint</Application>
  <PresentationFormat>Widescreen</PresentationFormat>
  <Paragraphs>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GIẢI TÍCH MA TRẬN</vt:lpstr>
      <vt:lpstr>2.1 Đạo hàm của hàm trả về một số vô hướng</vt:lpstr>
      <vt:lpstr>2.2 Đạo hàm của hàm trả về một vector</vt:lpstr>
      <vt:lpstr>2.3 Tính chất quan trọng của đạo hàm</vt:lpstr>
      <vt:lpstr>2.4 Đạo hàm của các hàm số thường gặp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GIẢI TÍCH MA TRẬN</dc:title>
  <dc:creator>user</dc:creator>
  <cp:lastModifiedBy>user</cp:lastModifiedBy>
  <cp:revision>9</cp:revision>
  <dcterms:created xsi:type="dcterms:W3CDTF">2020-09-30T18:12:16Z</dcterms:created>
  <dcterms:modified xsi:type="dcterms:W3CDTF">2020-10-01T04:56:04Z</dcterms:modified>
</cp:coreProperties>
</file>