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5" r:id="rId5"/>
    <p:sldId id="264" r:id="rId6"/>
    <p:sldId id="263" r:id="rId7"/>
    <p:sldId id="262" r:id="rId8"/>
    <p:sldId id="261" r:id="rId9"/>
    <p:sldId id="259" r:id="rId10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Hyer" userId="5f0e8b89ab7124ed" providerId="LiveId" clId="{2C914E1F-B54A-4301-81D0-34A852403883}"/>
    <pc:docChg chg="addSld delSld">
      <pc:chgData name="Andrew Hyer" userId="5f0e8b89ab7124ed" providerId="LiveId" clId="{2C914E1F-B54A-4301-81D0-34A852403883}" dt="2022-10-11T17:28:32.947" v="4" actId="47"/>
      <pc:docMkLst>
        <pc:docMk/>
      </pc:docMkLst>
      <pc:sldChg chg="del">
        <pc:chgData name="Andrew Hyer" userId="5f0e8b89ab7124ed" providerId="LiveId" clId="{2C914E1F-B54A-4301-81D0-34A852403883}" dt="2022-10-11T17:28:32.947" v="4" actId="47"/>
        <pc:sldMkLst>
          <pc:docMk/>
          <pc:sldMk cId="2584928786" sldId="257"/>
        </pc:sldMkLst>
      </pc:sldChg>
      <pc:sldChg chg="add">
        <pc:chgData name="Andrew Hyer" userId="5f0e8b89ab7124ed" providerId="LiveId" clId="{2C914E1F-B54A-4301-81D0-34A852403883}" dt="2022-10-11T17:21:59.870" v="0" actId="2890"/>
        <pc:sldMkLst>
          <pc:docMk/>
          <pc:sldMk cId="1917649993" sldId="262"/>
        </pc:sldMkLst>
      </pc:sldChg>
      <pc:sldChg chg="add">
        <pc:chgData name="Andrew Hyer" userId="5f0e8b89ab7124ed" providerId="LiveId" clId="{2C914E1F-B54A-4301-81D0-34A852403883}" dt="2022-10-11T17:22:01.344" v="1" actId="2890"/>
        <pc:sldMkLst>
          <pc:docMk/>
          <pc:sldMk cId="2562943280" sldId="263"/>
        </pc:sldMkLst>
      </pc:sldChg>
      <pc:sldChg chg="add">
        <pc:chgData name="Andrew Hyer" userId="5f0e8b89ab7124ed" providerId="LiveId" clId="{2C914E1F-B54A-4301-81D0-34A852403883}" dt="2022-10-11T17:22:02.743" v="2" actId="2890"/>
        <pc:sldMkLst>
          <pc:docMk/>
          <pc:sldMk cId="2134710999" sldId="264"/>
        </pc:sldMkLst>
      </pc:sldChg>
      <pc:sldChg chg="add">
        <pc:chgData name="Andrew Hyer" userId="5f0e8b89ab7124ed" providerId="LiveId" clId="{2C914E1F-B54A-4301-81D0-34A852403883}" dt="2022-10-11T17:28:31.558" v="3" actId="2890"/>
        <pc:sldMkLst>
          <pc:docMk/>
          <pc:sldMk cId="2444182977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50C1-68D5-D091-8F40-9E17A07C9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9DAD9-A63D-2D10-FB0B-B6A00801B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DF9C4-28DD-C63A-8E61-869BDE8D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F857-D817-4CEA-801D-8ED62946B35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958C-6ED6-1EEA-5226-B674BAB6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4D62-8022-BAC5-FC3D-DDEB8FEE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D483-7702-4AA7-A09E-FC79EFA3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4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346B-2015-B167-39F1-9FC18DA4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3EA97-B148-50B0-BD93-8AE2D1FA7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68A7-92CE-6492-6D11-A9BA0FF15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F857-D817-4CEA-801D-8ED62946B35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E065C-BE73-AB25-52A3-C2626625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F24F-DF88-172F-54D1-A3F9BE59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D483-7702-4AA7-A09E-FC79EFA3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2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27306-AA16-6851-FE68-B185DD4D1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AFC64-B484-54A5-1ED6-773444C50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66AE6-7A99-57A6-5B2C-FA41B612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F857-D817-4CEA-801D-8ED62946B35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D75FE-FEB1-3FAA-CE44-C0B52E45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BA1C7-AB45-DA61-9A1F-1FAE23DC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D483-7702-4AA7-A09E-FC79EFA3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5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050C-1EED-EEF0-2BC6-B24D2F46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5B6DB-6C43-020D-BDB0-0C758DABB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6FB6-1E00-6BB3-2A82-E7EC0547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F857-D817-4CEA-801D-8ED62946B35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3718E-AFF9-EC14-F298-1EF062A5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558E8-589F-E016-7F40-71D15640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D483-7702-4AA7-A09E-FC79EFA3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4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F719-9F12-D8B1-1809-CC39EC0D9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BEEC5-D8D0-38D4-27C4-6AD59D2EB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635C-6554-51C1-63FA-17FCAFF2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F857-D817-4CEA-801D-8ED62946B35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96BE6-5659-0B75-E2B7-0D7DB7B4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DFFA-3EA7-A75D-DF7E-7216310C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D483-7702-4AA7-A09E-FC79EFA3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9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63C4-5545-6CCE-A3CD-949A66AB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2BE9-380E-050C-6518-0DA33A86F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4FA16-7C22-9056-D02C-9EF5BBE43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ACB91-B49B-89D2-4C90-57A0204E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F857-D817-4CEA-801D-8ED62946B35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4FC46-65F8-A94E-BCFA-7457D450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4DC2F-4257-1469-92A9-D09415A6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D483-7702-4AA7-A09E-FC79EFA3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F350-5582-4F75-A27A-987104C7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EF4D2-E17F-F958-E197-109E12BC6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69103-8217-7929-583A-11D4B8561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804A8-6E2A-AF5A-37C7-17283F2E5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893DE-844F-3827-26A5-C5935A611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3AC62-DAC3-8C4A-5E44-44532756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F857-D817-4CEA-801D-8ED62946B35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7BA5C-1EA7-176B-80FE-85427829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0386AB-B2CE-4DAF-06C8-A6B10A1F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D483-7702-4AA7-A09E-FC79EFA3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5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8D60-7125-1FE1-B03E-CE3B1DAC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3D556-6B25-D2FD-6CD4-91754F0A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F857-D817-4CEA-801D-8ED62946B35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0B155-4F73-70AA-154F-17EFED43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C5132-FD48-915A-FE56-D703AEDE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D483-7702-4AA7-A09E-FC79EFA3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0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04FF5-973D-94CB-9142-0FE57B12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F857-D817-4CEA-801D-8ED62946B35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FD35C9-AA41-4E18-98B0-D6ED6700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DD8AE-731F-4116-8542-47332E5F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D483-7702-4AA7-A09E-FC79EFA3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2913-0EF3-EB00-CA01-0846423AF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B92A0-B5E3-57EA-3E81-B6ECE14DA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6FAB5-3441-6F4C-9589-B9E1C1429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FB68D-4B37-83B6-DB55-01036465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F857-D817-4CEA-801D-8ED62946B35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9036E-F20E-AD00-4F20-81A81860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BE79C-CAFC-D95E-6C99-9F36E0CE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D483-7702-4AA7-A09E-FC79EFA3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6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0C1C-80BB-7DBA-F43B-3E720E97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79E83-ECD0-FAB4-D6AB-5A3D8E78F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54481-30D8-1C5E-45DE-916916445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D2E0C-04EA-213E-42AC-0939084F4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F857-D817-4CEA-801D-8ED62946B35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351B7-277C-F865-470A-61EAA382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C334C-7B37-42E7-7505-74E12FEC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D483-7702-4AA7-A09E-FC79EFA3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3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2D9E2-CC82-5CC0-F467-1C2BFCCE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844EB-7FCB-7C7E-7C4F-09BEDD2B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EC38E-D93B-CC68-126A-3BB48B5C2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8F857-D817-4CEA-801D-8ED62946B35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218D4-0AAA-B30A-9C11-D53BBF77B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CB166-E5BA-5687-AAFF-13C1BCB8B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4D483-7702-4AA7-A09E-FC79EFA3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7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tal Energy by HUMAC1 on DeviantArt">
            <a:extLst>
              <a:ext uri="{FF2B5EF4-FFF2-40B4-BE49-F238E27FC236}">
                <a16:creationId xmlns:a16="http://schemas.microsoft.com/office/drawing/2014/main" id="{92F0E4A7-B1CD-D7BD-FA88-FCB84933A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182" y="464126"/>
            <a:ext cx="6003636" cy="600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FA0E91-08BE-C133-9228-31937B138964}"/>
              </a:ext>
            </a:extLst>
          </p:cNvPr>
          <p:cNvSpPr txBox="1"/>
          <p:nvPr/>
        </p:nvSpPr>
        <p:spPr>
          <a:xfrm>
            <a:off x="554182" y="406400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METAL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E9DE5-86A6-A524-475F-666CC1591573}"/>
              </a:ext>
            </a:extLst>
          </p:cNvPr>
          <p:cNvSpPr txBox="1"/>
          <p:nvPr/>
        </p:nvSpPr>
        <p:spPr>
          <a:xfrm>
            <a:off x="8991600" y="406399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METAL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7925E-0D15-D6DC-A3AA-BAAF821B235E}"/>
              </a:ext>
            </a:extLst>
          </p:cNvPr>
          <p:cNvSpPr txBox="1"/>
          <p:nvPr/>
        </p:nvSpPr>
        <p:spPr>
          <a:xfrm>
            <a:off x="554182" y="5588337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METAL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BEBF0-C3F6-D8B4-DD02-2BAE0101B991}"/>
              </a:ext>
            </a:extLst>
          </p:cNvPr>
          <p:cNvSpPr txBox="1"/>
          <p:nvPr/>
        </p:nvSpPr>
        <p:spPr>
          <a:xfrm>
            <a:off x="9204036" y="5588337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METAL</a:t>
            </a:r>
          </a:p>
        </p:txBody>
      </p:sp>
    </p:spTree>
    <p:extLst>
      <p:ext uri="{BB962C8B-B14F-4D97-AF65-F5344CB8AC3E}">
        <p14:creationId xmlns:p14="http://schemas.microsoft.com/office/powerpoint/2010/main" val="138701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tal Energy by HUMAC1 on DeviantArt">
            <a:extLst>
              <a:ext uri="{FF2B5EF4-FFF2-40B4-BE49-F238E27FC236}">
                <a16:creationId xmlns:a16="http://schemas.microsoft.com/office/drawing/2014/main" id="{92F0E4A7-B1CD-D7BD-FA88-FCB84933A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182" y="464126"/>
            <a:ext cx="6003636" cy="600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FA0E91-08BE-C133-9228-31937B138964}"/>
              </a:ext>
            </a:extLst>
          </p:cNvPr>
          <p:cNvSpPr txBox="1"/>
          <p:nvPr/>
        </p:nvSpPr>
        <p:spPr>
          <a:xfrm>
            <a:off x="554182" y="406400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METAL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E9DE5-86A6-A524-475F-666CC1591573}"/>
              </a:ext>
            </a:extLst>
          </p:cNvPr>
          <p:cNvSpPr txBox="1"/>
          <p:nvPr/>
        </p:nvSpPr>
        <p:spPr>
          <a:xfrm>
            <a:off x="8991600" y="406399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METAL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7925E-0D15-D6DC-A3AA-BAAF821B235E}"/>
              </a:ext>
            </a:extLst>
          </p:cNvPr>
          <p:cNvSpPr txBox="1"/>
          <p:nvPr/>
        </p:nvSpPr>
        <p:spPr>
          <a:xfrm>
            <a:off x="554182" y="5588337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METAL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BEBF0-C3F6-D8B4-DD02-2BAE0101B991}"/>
              </a:ext>
            </a:extLst>
          </p:cNvPr>
          <p:cNvSpPr txBox="1"/>
          <p:nvPr/>
        </p:nvSpPr>
        <p:spPr>
          <a:xfrm>
            <a:off x="9204036" y="5588337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METAL</a:t>
            </a:r>
          </a:p>
        </p:txBody>
      </p:sp>
    </p:spTree>
    <p:extLst>
      <p:ext uri="{BB962C8B-B14F-4D97-AF65-F5344CB8AC3E}">
        <p14:creationId xmlns:p14="http://schemas.microsoft.com/office/powerpoint/2010/main" val="408994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tal Energy by HUMAC1 on DeviantArt">
            <a:extLst>
              <a:ext uri="{FF2B5EF4-FFF2-40B4-BE49-F238E27FC236}">
                <a16:creationId xmlns:a16="http://schemas.microsoft.com/office/drawing/2014/main" id="{92F0E4A7-B1CD-D7BD-FA88-FCB84933A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182" y="464126"/>
            <a:ext cx="6003636" cy="600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FA0E91-08BE-C133-9228-31937B138964}"/>
              </a:ext>
            </a:extLst>
          </p:cNvPr>
          <p:cNvSpPr txBox="1"/>
          <p:nvPr/>
        </p:nvSpPr>
        <p:spPr>
          <a:xfrm>
            <a:off x="554182" y="406400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METAL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E9DE5-86A6-A524-475F-666CC1591573}"/>
              </a:ext>
            </a:extLst>
          </p:cNvPr>
          <p:cNvSpPr txBox="1"/>
          <p:nvPr/>
        </p:nvSpPr>
        <p:spPr>
          <a:xfrm>
            <a:off x="8991600" y="406399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METAL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7925E-0D15-D6DC-A3AA-BAAF821B235E}"/>
              </a:ext>
            </a:extLst>
          </p:cNvPr>
          <p:cNvSpPr txBox="1"/>
          <p:nvPr/>
        </p:nvSpPr>
        <p:spPr>
          <a:xfrm>
            <a:off x="554182" y="5588337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METAL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BEBF0-C3F6-D8B4-DD02-2BAE0101B991}"/>
              </a:ext>
            </a:extLst>
          </p:cNvPr>
          <p:cNvSpPr txBox="1"/>
          <p:nvPr/>
        </p:nvSpPr>
        <p:spPr>
          <a:xfrm>
            <a:off x="9204036" y="5588337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METAL</a:t>
            </a:r>
          </a:p>
        </p:txBody>
      </p:sp>
    </p:spTree>
    <p:extLst>
      <p:ext uri="{BB962C8B-B14F-4D97-AF65-F5344CB8AC3E}">
        <p14:creationId xmlns:p14="http://schemas.microsoft.com/office/powerpoint/2010/main" val="288529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tal Energy by HUMAC1 on DeviantArt">
            <a:extLst>
              <a:ext uri="{FF2B5EF4-FFF2-40B4-BE49-F238E27FC236}">
                <a16:creationId xmlns:a16="http://schemas.microsoft.com/office/drawing/2014/main" id="{92F0E4A7-B1CD-D7BD-FA88-FCB84933A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182" y="464126"/>
            <a:ext cx="6003636" cy="600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FA0E91-08BE-C133-9228-31937B138964}"/>
              </a:ext>
            </a:extLst>
          </p:cNvPr>
          <p:cNvSpPr txBox="1"/>
          <p:nvPr/>
        </p:nvSpPr>
        <p:spPr>
          <a:xfrm>
            <a:off x="554182" y="406400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METAL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E9DE5-86A6-A524-475F-666CC1591573}"/>
              </a:ext>
            </a:extLst>
          </p:cNvPr>
          <p:cNvSpPr txBox="1"/>
          <p:nvPr/>
        </p:nvSpPr>
        <p:spPr>
          <a:xfrm>
            <a:off x="8991600" y="406399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METAL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7925E-0D15-D6DC-A3AA-BAAF821B235E}"/>
              </a:ext>
            </a:extLst>
          </p:cNvPr>
          <p:cNvSpPr txBox="1"/>
          <p:nvPr/>
        </p:nvSpPr>
        <p:spPr>
          <a:xfrm>
            <a:off x="554182" y="5588337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METAL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BEBF0-C3F6-D8B4-DD02-2BAE0101B991}"/>
              </a:ext>
            </a:extLst>
          </p:cNvPr>
          <p:cNvSpPr txBox="1"/>
          <p:nvPr/>
        </p:nvSpPr>
        <p:spPr>
          <a:xfrm>
            <a:off x="9204036" y="5588337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METAL</a:t>
            </a:r>
          </a:p>
        </p:txBody>
      </p:sp>
    </p:spTree>
    <p:extLst>
      <p:ext uri="{BB962C8B-B14F-4D97-AF65-F5344CB8AC3E}">
        <p14:creationId xmlns:p14="http://schemas.microsoft.com/office/powerpoint/2010/main" val="244418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0E91-08BE-C133-9228-31937B138964}"/>
              </a:ext>
            </a:extLst>
          </p:cNvPr>
          <p:cNvSpPr txBox="1"/>
          <p:nvPr/>
        </p:nvSpPr>
        <p:spPr>
          <a:xfrm>
            <a:off x="554182" y="406400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POWER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E9DE5-86A6-A524-475F-666CC1591573}"/>
              </a:ext>
            </a:extLst>
          </p:cNvPr>
          <p:cNvSpPr txBox="1"/>
          <p:nvPr/>
        </p:nvSpPr>
        <p:spPr>
          <a:xfrm>
            <a:off x="8991600" y="406399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POWER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7925E-0D15-D6DC-A3AA-BAAF821B235E}"/>
              </a:ext>
            </a:extLst>
          </p:cNvPr>
          <p:cNvSpPr txBox="1"/>
          <p:nvPr/>
        </p:nvSpPr>
        <p:spPr>
          <a:xfrm>
            <a:off x="554182" y="5588337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POWER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BEBF0-C3F6-D8B4-DD02-2BAE0101B991}"/>
              </a:ext>
            </a:extLst>
          </p:cNvPr>
          <p:cNvSpPr txBox="1"/>
          <p:nvPr/>
        </p:nvSpPr>
        <p:spPr>
          <a:xfrm>
            <a:off x="9204036" y="5588337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POWER</a:t>
            </a:r>
          </a:p>
        </p:txBody>
      </p:sp>
      <p:pic>
        <p:nvPicPr>
          <p:cNvPr id="2052" name="Picture 4" descr="Electricity Warning Symbol Stock Illustration - Download Image Now -  Danger, Electricity, High Voltage Sign - iStock">
            <a:extLst>
              <a:ext uri="{FF2B5EF4-FFF2-40B4-BE49-F238E27FC236}">
                <a16:creationId xmlns:a16="http://schemas.microsoft.com/office/drawing/2014/main" id="{BB9259A7-0000-CF32-03E0-02B8154D7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945" y="1065653"/>
            <a:ext cx="4738110" cy="472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65B0B0-4B9C-85E6-9CF3-BB38D2D56F09}"/>
              </a:ext>
            </a:extLst>
          </p:cNvPr>
          <p:cNvSpPr txBox="1"/>
          <p:nvPr/>
        </p:nvSpPr>
        <p:spPr>
          <a:xfrm>
            <a:off x="554182" y="1612374"/>
            <a:ext cx="31079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DISCARD AT ROUND 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94573-83DC-C913-3A6E-4CA740C69374}"/>
              </a:ext>
            </a:extLst>
          </p:cNvPr>
          <p:cNvSpPr txBox="1"/>
          <p:nvPr/>
        </p:nvSpPr>
        <p:spPr>
          <a:xfrm>
            <a:off x="8991600" y="1612373"/>
            <a:ext cx="31079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DISCARD AT ROUND END</a:t>
            </a:r>
          </a:p>
        </p:txBody>
      </p:sp>
    </p:spTree>
    <p:extLst>
      <p:ext uri="{BB962C8B-B14F-4D97-AF65-F5344CB8AC3E}">
        <p14:creationId xmlns:p14="http://schemas.microsoft.com/office/powerpoint/2010/main" val="213471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0E91-08BE-C133-9228-31937B138964}"/>
              </a:ext>
            </a:extLst>
          </p:cNvPr>
          <p:cNvSpPr txBox="1"/>
          <p:nvPr/>
        </p:nvSpPr>
        <p:spPr>
          <a:xfrm>
            <a:off x="554182" y="406400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POWER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E9DE5-86A6-A524-475F-666CC1591573}"/>
              </a:ext>
            </a:extLst>
          </p:cNvPr>
          <p:cNvSpPr txBox="1"/>
          <p:nvPr/>
        </p:nvSpPr>
        <p:spPr>
          <a:xfrm>
            <a:off x="8991600" y="406399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POWER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7925E-0D15-D6DC-A3AA-BAAF821B235E}"/>
              </a:ext>
            </a:extLst>
          </p:cNvPr>
          <p:cNvSpPr txBox="1"/>
          <p:nvPr/>
        </p:nvSpPr>
        <p:spPr>
          <a:xfrm>
            <a:off x="554182" y="5588337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POWER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BEBF0-C3F6-D8B4-DD02-2BAE0101B991}"/>
              </a:ext>
            </a:extLst>
          </p:cNvPr>
          <p:cNvSpPr txBox="1"/>
          <p:nvPr/>
        </p:nvSpPr>
        <p:spPr>
          <a:xfrm>
            <a:off x="9204036" y="5588337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POWER</a:t>
            </a:r>
          </a:p>
        </p:txBody>
      </p:sp>
      <p:pic>
        <p:nvPicPr>
          <p:cNvPr id="2052" name="Picture 4" descr="Electricity Warning Symbol Stock Illustration - Download Image Now -  Danger, Electricity, High Voltage Sign - iStock">
            <a:extLst>
              <a:ext uri="{FF2B5EF4-FFF2-40B4-BE49-F238E27FC236}">
                <a16:creationId xmlns:a16="http://schemas.microsoft.com/office/drawing/2014/main" id="{BB9259A7-0000-CF32-03E0-02B8154D7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945" y="1065653"/>
            <a:ext cx="4738110" cy="472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65B0B0-4B9C-85E6-9CF3-BB38D2D56F09}"/>
              </a:ext>
            </a:extLst>
          </p:cNvPr>
          <p:cNvSpPr txBox="1"/>
          <p:nvPr/>
        </p:nvSpPr>
        <p:spPr>
          <a:xfrm>
            <a:off x="554182" y="1612374"/>
            <a:ext cx="31079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DISCARD AT ROUND 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94573-83DC-C913-3A6E-4CA740C69374}"/>
              </a:ext>
            </a:extLst>
          </p:cNvPr>
          <p:cNvSpPr txBox="1"/>
          <p:nvPr/>
        </p:nvSpPr>
        <p:spPr>
          <a:xfrm>
            <a:off x="8991600" y="1612373"/>
            <a:ext cx="31079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DISCARD AT ROUND END</a:t>
            </a:r>
          </a:p>
        </p:txBody>
      </p:sp>
    </p:spTree>
    <p:extLst>
      <p:ext uri="{BB962C8B-B14F-4D97-AF65-F5344CB8AC3E}">
        <p14:creationId xmlns:p14="http://schemas.microsoft.com/office/powerpoint/2010/main" val="256294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0E91-08BE-C133-9228-31937B138964}"/>
              </a:ext>
            </a:extLst>
          </p:cNvPr>
          <p:cNvSpPr txBox="1"/>
          <p:nvPr/>
        </p:nvSpPr>
        <p:spPr>
          <a:xfrm>
            <a:off x="554182" y="406400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POWER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E9DE5-86A6-A524-475F-666CC1591573}"/>
              </a:ext>
            </a:extLst>
          </p:cNvPr>
          <p:cNvSpPr txBox="1"/>
          <p:nvPr/>
        </p:nvSpPr>
        <p:spPr>
          <a:xfrm>
            <a:off x="8991600" y="406399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POWER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7925E-0D15-D6DC-A3AA-BAAF821B235E}"/>
              </a:ext>
            </a:extLst>
          </p:cNvPr>
          <p:cNvSpPr txBox="1"/>
          <p:nvPr/>
        </p:nvSpPr>
        <p:spPr>
          <a:xfrm>
            <a:off x="554182" y="5588337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POWER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BEBF0-C3F6-D8B4-DD02-2BAE0101B991}"/>
              </a:ext>
            </a:extLst>
          </p:cNvPr>
          <p:cNvSpPr txBox="1"/>
          <p:nvPr/>
        </p:nvSpPr>
        <p:spPr>
          <a:xfrm>
            <a:off x="9204036" y="5588337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POWER</a:t>
            </a:r>
          </a:p>
        </p:txBody>
      </p:sp>
      <p:pic>
        <p:nvPicPr>
          <p:cNvPr id="2052" name="Picture 4" descr="Electricity Warning Symbol Stock Illustration - Download Image Now -  Danger, Electricity, High Voltage Sign - iStock">
            <a:extLst>
              <a:ext uri="{FF2B5EF4-FFF2-40B4-BE49-F238E27FC236}">
                <a16:creationId xmlns:a16="http://schemas.microsoft.com/office/drawing/2014/main" id="{BB9259A7-0000-CF32-03E0-02B8154D7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945" y="1065653"/>
            <a:ext cx="4738110" cy="472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65B0B0-4B9C-85E6-9CF3-BB38D2D56F09}"/>
              </a:ext>
            </a:extLst>
          </p:cNvPr>
          <p:cNvSpPr txBox="1"/>
          <p:nvPr/>
        </p:nvSpPr>
        <p:spPr>
          <a:xfrm>
            <a:off x="554182" y="1612374"/>
            <a:ext cx="31079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DISCARD AT ROUND 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94573-83DC-C913-3A6E-4CA740C69374}"/>
              </a:ext>
            </a:extLst>
          </p:cNvPr>
          <p:cNvSpPr txBox="1"/>
          <p:nvPr/>
        </p:nvSpPr>
        <p:spPr>
          <a:xfrm>
            <a:off x="8991600" y="1612373"/>
            <a:ext cx="31079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DISCARD AT ROUND END</a:t>
            </a:r>
          </a:p>
        </p:txBody>
      </p:sp>
    </p:spTree>
    <p:extLst>
      <p:ext uri="{BB962C8B-B14F-4D97-AF65-F5344CB8AC3E}">
        <p14:creationId xmlns:p14="http://schemas.microsoft.com/office/powerpoint/2010/main" val="191764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0E91-08BE-C133-9228-31937B138964}"/>
              </a:ext>
            </a:extLst>
          </p:cNvPr>
          <p:cNvSpPr txBox="1"/>
          <p:nvPr/>
        </p:nvSpPr>
        <p:spPr>
          <a:xfrm>
            <a:off x="554182" y="406400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POWER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E9DE5-86A6-A524-475F-666CC1591573}"/>
              </a:ext>
            </a:extLst>
          </p:cNvPr>
          <p:cNvSpPr txBox="1"/>
          <p:nvPr/>
        </p:nvSpPr>
        <p:spPr>
          <a:xfrm>
            <a:off x="8991600" y="406399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POWER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7925E-0D15-D6DC-A3AA-BAAF821B235E}"/>
              </a:ext>
            </a:extLst>
          </p:cNvPr>
          <p:cNvSpPr txBox="1"/>
          <p:nvPr/>
        </p:nvSpPr>
        <p:spPr>
          <a:xfrm>
            <a:off x="554182" y="5588337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POWER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BEBF0-C3F6-D8B4-DD02-2BAE0101B991}"/>
              </a:ext>
            </a:extLst>
          </p:cNvPr>
          <p:cNvSpPr txBox="1"/>
          <p:nvPr/>
        </p:nvSpPr>
        <p:spPr>
          <a:xfrm>
            <a:off x="9204036" y="5588337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POWER</a:t>
            </a:r>
          </a:p>
        </p:txBody>
      </p:sp>
      <p:pic>
        <p:nvPicPr>
          <p:cNvPr id="2052" name="Picture 4" descr="Electricity Warning Symbol Stock Illustration - Download Image Now -  Danger, Electricity, High Voltage Sign - iStock">
            <a:extLst>
              <a:ext uri="{FF2B5EF4-FFF2-40B4-BE49-F238E27FC236}">
                <a16:creationId xmlns:a16="http://schemas.microsoft.com/office/drawing/2014/main" id="{BB9259A7-0000-CF32-03E0-02B8154D7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945" y="1065653"/>
            <a:ext cx="4738110" cy="472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65B0B0-4B9C-85E6-9CF3-BB38D2D56F09}"/>
              </a:ext>
            </a:extLst>
          </p:cNvPr>
          <p:cNvSpPr txBox="1"/>
          <p:nvPr/>
        </p:nvSpPr>
        <p:spPr>
          <a:xfrm>
            <a:off x="554182" y="1612374"/>
            <a:ext cx="31079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DISCARD AT ROUND 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94573-83DC-C913-3A6E-4CA740C69374}"/>
              </a:ext>
            </a:extLst>
          </p:cNvPr>
          <p:cNvSpPr txBox="1"/>
          <p:nvPr/>
        </p:nvSpPr>
        <p:spPr>
          <a:xfrm>
            <a:off x="8991600" y="1612373"/>
            <a:ext cx="31079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DISCARD AT ROUND END</a:t>
            </a:r>
          </a:p>
        </p:txBody>
      </p:sp>
    </p:spTree>
    <p:extLst>
      <p:ext uri="{BB962C8B-B14F-4D97-AF65-F5344CB8AC3E}">
        <p14:creationId xmlns:p14="http://schemas.microsoft.com/office/powerpoint/2010/main" val="357101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0E91-08BE-C133-9228-31937B138964}"/>
              </a:ext>
            </a:extLst>
          </p:cNvPr>
          <p:cNvSpPr txBox="1"/>
          <p:nvPr/>
        </p:nvSpPr>
        <p:spPr>
          <a:xfrm>
            <a:off x="554182" y="406400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POWER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E9DE5-86A6-A524-475F-666CC1591573}"/>
              </a:ext>
            </a:extLst>
          </p:cNvPr>
          <p:cNvSpPr txBox="1"/>
          <p:nvPr/>
        </p:nvSpPr>
        <p:spPr>
          <a:xfrm>
            <a:off x="8991600" y="406399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POWER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7925E-0D15-D6DC-A3AA-BAAF821B235E}"/>
              </a:ext>
            </a:extLst>
          </p:cNvPr>
          <p:cNvSpPr txBox="1"/>
          <p:nvPr/>
        </p:nvSpPr>
        <p:spPr>
          <a:xfrm>
            <a:off x="554182" y="5588337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POWER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BEBF0-C3F6-D8B4-DD02-2BAE0101B991}"/>
              </a:ext>
            </a:extLst>
          </p:cNvPr>
          <p:cNvSpPr txBox="1"/>
          <p:nvPr/>
        </p:nvSpPr>
        <p:spPr>
          <a:xfrm>
            <a:off x="8991600" y="5588337"/>
            <a:ext cx="333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 POWER</a:t>
            </a:r>
          </a:p>
        </p:txBody>
      </p:sp>
      <p:pic>
        <p:nvPicPr>
          <p:cNvPr id="2052" name="Picture 4" descr="Electricity Warning Symbol Stock Illustration - Download Image Now -  Danger, Electricity, High Voltage Sign - iStock">
            <a:extLst>
              <a:ext uri="{FF2B5EF4-FFF2-40B4-BE49-F238E27FC236}">
                <a16:creationId xmlns:a16="http://schemas.microsoft.com/office/drawing/2014/main" id="{BB9259A7-0000-CF32-03E0-02B8154D7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945" y="1065653"/>
            <a:ext cx="4738110" cy="472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65B0B0-4B9C-85E6-9CF3-BB38D2D56F09}"/>
              </a:ext>
            </a:extLst>
          </p:cNvPr>
          <p:cNvSpPr txBox="1"/>
          <p:nvPr/>
        </p:nvSpPr>
        <p:spPr>
          <a:xfrm>
            <a:off x="554182" y="1612374"/>
            <a:ext cx="31079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DISCARD AT ROUND 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94573-83DC-C913-3A6E-4CA740C69374}"/>
              </a:ext>
            </a:extLst>
          </p:cNvPr>
          <p:cNvSpPr txBox="1"/>
          <p:nvPr/>
        </p:nvSpPr>
        <p:spPr>
          <a:xfrm>
            <a:off x="8991600" y="1612373"/>
            <a:ext cx="31079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DISCARD AT ROUND END</a:t>
            </a:r>
          </a:p>
        </p:txBody>
      </p:sp>
    </p:spTree>
    <p:extLst>
      <p:ext uri="{BB962C8B-B14F-4D97-AF65-F5344CB8AC3E}">
        <p14:creationId xmlns:p14="http://schemas.microsoft.com/office/powerpoint/2010/main" val="341729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Hyer</dc:creator>
  <cp:lastModifiedBy>Andrew Hyer</cp:lastModifiedBy>
  <cp:revision>1</cp:revision>
  <cp:lastPrinted>2022-10-11T17:22:08Z</cp:lastPrinted>
  <dcterms:created xsi:type="dcterms:W3CDTF">2022-10-11T17:15:51Z</dcterms:created>
  <dcterms:modified xsi:type="dcterms:W3CDTF">2022-10-11T17:28:34Z</dcterms:modified>
</cp:coreProperties>
</file>