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6"/>
  </p:notesMasterIdLst>
  <p:sldIdLst>
    <p:sldId id="257" r:id="rId2"/>
    <p:sldId id="359" r:id="rId3"/>
    <p:sldId id="322" r:id="rId4"/>
    <p:sldId id="266" r:id="rId5"/>
    <p:sldId id="264" r:id="rId6"/>
    <p:sldId id="265" r:id="rId7"/>
    <p:sldId id="412" r:id="rId8"/>
    <p:sldId id="425" r:id="rId9"/>
    <p:sldId id="427" r:id="rId10"/>
    <p:sldId id="429" r:id="rId11"/>
    <p:sldId id="430" r:id="rId12"/>
    <p:sldId id="431" r:id="rId13"/>
    <p:sldId id="424" r:id="rId14"/>
    <p:sldId id="271" r:id="rId15"/>
    <p:sldId id="361" r:id="rId16"/>
    <p:sldId id="324" r:id="rId17"/>
    <p:sldId id="272" r:id="rId18"/>
    <p:sldId id="274" r:id="rId19"/>
    <p:sldId id="273" r:id="rId20"/>
    <p:sldId id="261" r:id="rId21"/>
    <p:sldId id="362" r:id="rId22"/>
    <p:sldId id="280" r:id="rId23"/>
    <p:sldId id="279" r:id="rId24"/>
    <p:sldId id="278" r:id="rId25"/>
    <p:sldId id="325" r:id="rId26"/>
    <p:sldId id="263" r:id="rId27"/>
    <p:sldId id="363" r:id="rId28"/>
    <p:sldId id="275" r:id="rId29"/>
    <p:sldId id="276" r:id="rId30"/>
    <p:sldId id="277" r:id="rId31"/>
    <p:sldId id="326" r:id="rId32"/>
    <p:sldId id="342" r:id="rId33"/>
    <p:sldId id="367" r:id="rId34"/>
    <p:sldId id="366" r:id="rId35"/>
    <p:sldId id="365" r:id="rId36"/>
    <p:sldId id="368" r:id="rId37"/>
    <p:sldId id="369" r:id="rId38"/>
    <p:sldId id="306" r:id="rId39"/>
    <p:sldId id="370" r:id="rId40"/>
    <p:sldId id="327" r:id="rId41"/>
    <p:sldId id="309" r:id="rId42"/>
    <p:sldId id="308" r:id="rId43"/>
    <p:sldId id="307" r:id="rId44"/>
    <p:sldId id="328" r:id="rId45"/>
    <p:sldId id="292" r:id="rId46"/>
    <p:sldId id="371" r:id="rId47"/>
    <p:sldId id="372" r:id="rId48"/>
    <p:sldId id="410" r:id="rId49"/>
    <p:sldId id="411" r:id="rId50"/>
    <p:sldId id="294" r:id="rId51"/>
    <p:sldId id="301" r:id="rId52"/>
    <p:sldId id="407" r:id="rId53"/>
    <p:sldId id="314" r:id="rId54"/>
    <p:sldId id="317" r:id="rId55"/>
    <p:sldId id="316" r:id="rId56"/>
    <p:sldId id="315" r:id="rId57"/>
    <p:sldId id="329" r:id="rId58"/>
    <p:sldId id="373" r:id="rId59"/>
    <p:sldId id="311" r:id="rId60"/>
    <p:sldId id="321" r:id="rId61"/>
    <p:sldId id="320" r:id="rId62"/>
    <p:sldId id="319" r:id="rId63"/>
    <p:sldId id="375" r:id="rId64"/>
    <p:sldId id="374" r:id="rId65"/>
    <p:sldId id="318" r:id="rId66"/>
    <p:sldId id="376" r:id="rId67"/>
    <p:sldId id="297" r:id="rId68"/>
    <p:sldId id="299" r:id="rId69"/>
    <p:sldId id="298" r:id="rId70"/>
    <p:sldId id="377" r:id="rId71"/>
    <p:sldId id="300" r:id="rId72"/>
    <p:sldId id="304" r:id="rId73"/>
    <p:sldId id="303" r:id="rId74"/>
    <p:sldId id="302" r:id="rId75"/>
    <p:sldId id="379" r:id="rId76"/>
    <p:sldId id="378" r:id="rId77"/>
    <p:sldId id="305" r:id="rId78"/>
    <p:sldId id="258" r:id="rId79"/>
    <p:sldId id="396" r:id="rId80"/>
    <p:sldId id="395" r:id="rId81"/>
    <p:sldId id="338" r:id="rId82"/>
    <p:sldId id="337" r:id="rId83"/>
    <p:sldId id="336" r:id="rId84"/>
    <p:sldId id="335" r:id="rId85"/>
    <p:sldId id="334" r:id="rId86"/>
    <p:sldId id="333" r:id="rId87"/>
    <p:sldId id="332" r:id="rId88"/>
    <p:sldId id="398" r:id="rId89"/>
    <p:sldId id="402" r:id="rId90"/>
    <p:sldId id="399" r:id="rId91"/>
    <p:sldId id="403" r:id="rId92"/>
    <p:sldId id="401" r:id="rId93"/>
    <p:sldId id="404" r:id="rId94"/>
    <p:sldId id="347" r:id="rId95"/>
    <p:sldId id="390" r:id="rId96"/>
    <p:sldId id="353" r:id="rId97"/>
    <p:sldId id="384" r:id="rId98"/>
    <p:sldId id="383" r:id="rId99"/>
    <p:sldId id="382" r:id="rId100"/>
    <p:sldId id="381" r:id="rId101"/>
    <p:sldId id="380" r:id="rId102"/>
    <p:sldId id="348" r:id="rId103"/>
    <p:sldId id="389" r:id="rId104"/>
    <p:sldId id="388" r:id="rId105"/>
    <p:sldId id="387" r:id="rId106"/>
    <p:sldId id="386" r:id="rId107"/>
    <p:sldId id="385" r:id="rId108"/>
    <p:sldId id="418" r:id="rId109"/>
    <p:sldId id="423" r:id="rId110"/>
    <p:sldId id="422" r:id="rId111"/>
    <p:sldId id="421" r:id="rId112"/>
    <p:sldId id="420" r:id="rId113"/>
    <p:sldId id="419" r:id="rId114"/>
    <p:sldId id="397" r:id="rId115"/>
    <p:sldId id="406" r:id="rId116"/>
    <p:sldId id="358" r:id="rId117"/>
    <p:sldId id="260" r:id="rId118"/>
    <p:sldId id="259" r:id="rId119"/>
    <p:sldId id="391" r:id="rId120"/>
    <p:sldId id="409" r:id="rId121"/>
    <p:sldId id="408" r:id="rId122"/>
    <p:sldId id="394" r:id="rId123"/>
    <p:sldId id="393" r:id="rId124"/>
    <p:sldId id="392" r:id="rId125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1FBE7C-4B29-4EB3-A276-3C81AD3FD20E}" v="30" dt="2022-10-09T17:16:44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63CE3-EC9C-4FF1-AAAC-517E1D31B19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24DC1-54CF-42AD-A8C5-9629419A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9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04D2-8AFA-7C9E-9885-C256078B9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DEBE8-0F96-B40C-20F6-7F93057F1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49C2-CBBE-9F5D-F82B-795DA8A7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2829-E4EB-4892-93CD-0FA82EB485D7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F925-BB35-C40C-E402-B2A1F37F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E0461-7287-0EF8-3FA3-2A098F12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3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B385-0F5C-D1D6-2257-A4809C07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27231-94C6-6C96-7D77-15D92CED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6FE3F-757C-2E1F-2358-F3C1156D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A11-C911-4146-8083-B5C72D25A494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510D-B49A-29A7-11FA-6D7A5A75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72001-A5BF-8A3E-F9A3-33AFE31F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44878-BB59-4F0B-772E-238C3041B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4ED13-F766-DBA0-8A09-BA787C728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A912-5814-A56B-AF98-4B66C567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9799-7027-4CAB-863B-B03D307478C3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65A1C-3BC7-E467-3103-7AD848B8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FD956-783A-19AC-D7DA-D743278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86DA-A957-DAD8-8653-B27E76E8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CDFA-612D-EFB1-69D2-CAC40200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FC071-93B8-BC7A-1B87-337AB755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3635-4D7C-4663-B15A-5F37CF7DA1C3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25B3F-DFD4-5E16-9F54-14A39F04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E9F6-ABD3-196E-9109-D0B8D20D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776" y="6356349"/>
            <a:ext cx="2743200" cy="3651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ID</a:t>
            </a:r>
            <a:fld id="{420B083E-1A90-4F5B-901D-59B5673105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7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BA09-5D0F-768F-32BE-3DD20F15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3DBAE-1EEC-D2A7-8AAA-364F500F8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56C35-422E-5E74-1E94-0FE96AFF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A72D-5A45-4F9B-92FA-58097281F775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90BF-74C3-E1C2-7625-EE48B8E9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FAD57-E979-F831-9B18-49F94F5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9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1B16-C2D6-F211-F16A-69091C53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103-BB00-739A-1A74-E4504C999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D81D3-B155-543E-4BD9-305B0EFE8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63F17-E564-C16B-7F00-3EA95091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E677-A69C-4FF1-9A5B-7ADB8A79C8A6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696B0-B319-7334-1C26-3DBA5F1A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7A09-D1BE-36F4-F260-E7BE44E3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6D20-7380-70EA-15E8-A2E3E462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4009D-1934-4C1C-FA33-964E2C435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21A37-F4CE-571B-2AC7-F0E7F3423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2E2A5-065B-8F1E-1252-9141DCB47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DD50E-860B-9AE5-40C3-1AE475A32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071ED-497B-DBB9-DEF9-4B3DB28C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2E2D-AE73-4A52-A848-3FE8E1694E2D}" type="datetime1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144CB-2E69-727F-3233-02ECBA92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6A6EE-84FA-58C3-14FE-93B969FF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0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40F8-DACB-4026-9F7B-9B78101E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B7E23-112A-1BEB-92F4-4C416429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31FE-D080-4CC8-ABD6-A28020C14D74}" type="datetime1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B4A77-D631-4AD2-F199-59288CDF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7FE6B-0273-FBBD-B45C-9E418676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5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674B4-7A75-D576-8B72-E8209407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666F-03D8-4E66-9387-51DCD22BA68B}" type="datetime1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6ABBC-08D0-E157-A5B3-0438CC04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F720E-D2A1-6639-9BE0-AAC67506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7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1D76-F052-7786-BD28-B81F8EC8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9BD0-178B-C034-DAD6-429723FE9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CB400-9201-D430-64FC-4D0B340D9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7C54C-0E02-2C6A-5EAA-4F34059B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E621-AFC0-4DBE-B780-11A32840232F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E3269-EBC2-5323-711C-F34D845B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CCCB4-56CD-FDC8-95AF-E873B078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D17F-C865-890A-8DA5-63C63FC2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BB3FA-B141-6E31-2E60-D3D3A097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A6995-9CA0-E82E-59A1-C1150DC0B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8ABF9-E7AF-08C1-941D-3CF6D6B0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3486-D1D9-4895-B510-8216F4F4D1D5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4BE44-4E46-9D86-607E-388F9EFB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BF2E-B9F0-6347-506B-CD73596A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3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864F8-DC08-18B2-24D2-F450A4E7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16B84-C2E8-B019-8541-0DC372456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C37AF-5371-13CA-2FD5-DA25D620A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E7CF-A643-45E1-892D-C71037A2BABD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78FDD-35DD-7267-DC05-F8B1BFB41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0D2BF-4A2C-CDC8-8704-56A291A38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B083E-1A90-4F5B-901D-59B56731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2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Scrapyard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50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check off the round’s box below to produce $10.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3461-9D92-9FC8-5B81-9224D969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Widget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68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check off the round’s box below to produce $30.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SUPERIOR DESIGNS</a:t>
            </a:r>
            <a:r>
              <a:rPr lang="en-US" dirty="0"/>
              <a:t> – Once during the game, you may pay $60 to improve your widgets.  For the rest of the game, this card produces $70 instead of $30 when used.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E303A-CAD9-2364-F82E-80FFEDE8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74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Secured Credit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take $30 from the bank.  If you do, at the end of the game, you must pay back $70 to the bank.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124082" y="4033575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9E61D-E722-022B-CDBC-0BE34F1C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443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Secured Credit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take $30 from the bank.  If you do, at the end of the game, you must pay back $80 to the bank.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124082" y="4033575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64CD9-B9DE-5A39-8830-5FC6B9C6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79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Ore Deposits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pay $10 to dig these deposits.  If you do, at the beginning of the </a:t>
            </a:r>
            <a:r>
              <a:rPr lang="en-US" b="1" dirty="0"/>
              <a:t>next</a:t>
            </a:r>
            <a:r>
              <a:rPr lang="en-US" dirty="0"/>
              <a:t> round, you gain 1 Metal.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2921476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3040806" y="4050961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7088028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7514948" y="3773961"/>
            <a:ext cx="184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Next 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6185D-0C6E-1E60-5635-6724F79B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498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Ore Deposits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pay $20 to dig these deposits.  If you do, at the beginning of the </a:t>
            </a:r>
            <a:r>
              <a:rPr lang="en-US" b="1" dirty="0"/>
              <a:t>next</a:t>
            </a:r>
            <a:r>
              <a:rPr lang="en-US" dirty="0"/>
              <a:t> round, you gain 1 Metal.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2921476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3040806" y="4050961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7088028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7514948" y="3773961"/>
            <a:ext cx="184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Next 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86695-4DAD-8F5C-98B8-0D119F71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594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Ore Deposits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pay $30 to dig these deposits.  If you do, at the beginning of the </a:t>
            </a:r>
            <a:r>
              <a:rPr lang="en-US" b="1" dirty="0"/>
              <a:t>next</a:t>
            </a:r>
            <a:r>
              <a:rPr lang="en-US" dirty="0"/>
              <a:t> round, you gain 1 Metal.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2921476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3040806" y="4050961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7088028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7514948" y="3773961"/>
            <a:ext cx="184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Next 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02753-08DC-C342-3B26-988BBAEB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95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Ore Deposits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pay $40 to dig these deposits.  If you do, at the beginning of the </a:t>
            </a:r>
            <a:r>
              <a:rPr lang="en-US" b="1" dirty="0"/>
              <a:t>next</a:t>
            </a:r>
            <a:r>
              <a:rPr lang="en-US" dirty="0"/>
              <a:t> round, you gain 1 Metal.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2921476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3040806" y="4050961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7088028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7514948" y="3773961"/>
            <a:ext cx="184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Next 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38467-A4E8-DF94-3915-F973D75C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1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Ore Deposits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pay $50 to dig these deposits.  If you do, at the beginning of the </a:t>
            </a:r>
            <a:r>
              <a:rPr lang="en-US" b="1" dirty="0"/>
              <a:t>next</a:t>
            </a:r>
            <a:r>
              <a:rPr lang="en-US" dirty="0"/>
              <a:t> round, you gain 1 Metal.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2921476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3040806" y="4050961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7088028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7514948" y="3773961"/>
            <a:ext cx="184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Next 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5EDFC-89EA-DC00-8242-B3AF7CDE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429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Ore Deposits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pay $60 to dig these deposits.  If you do, at the beginning of the </a:t>
            </a:r>
            <a:r>
              <a:rPr lang="en-US" b="1" dirty="0"/>
              <a:t>next</a:t>
            </a:r>
            <a:r>
              <a:rPr lang="en-US" dirty="0"/>
              <a:t> round, you gain 1 Metal.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2921476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3040806" y="4050961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7088028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7514948" y="3773961"/>
            <a:ext cx="184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Next 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CF65E-BE04-7500-F7AC-84EDAA7C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689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Mortgage Origination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pay $40 to fund these mortgages.  If you do, at the beginning of the </a:t>
            </a:r>
            <a:r>
              <a:rPr lang="en-US" b="1" dirty="0"/>
              <a:t>next</a:t>
            </a:r>
            <a:r>
              <a:rPr lang="en-US" dirty="0"/>
              <a:t> round, you gain $60.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2921476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3040806" y="4050961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7088028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7514948" y="3773961"/>
            <a:ext cx="184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Next 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2982A-17DD-6A8A-E8A5-A157AC1D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067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Mortgage Origination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pay $80 to fund these mortgages.  If you do, at the beginning of the </a:t>
            </a:r>
            <a:r>
              <a:rPr lang="en-US" b="1" dirty="0"/>
              <a:t>next</a:t>
            </a:r>
            <a:r>
              <a:rPr lang="en-US" dirty="0"/>
              <a:t> round, you gain $100.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2921476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3040806" y="4050961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7088028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7514948" y="3773961"/>
            <a:ext cx="184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Next 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EB01D-2F3C-C1E4-CC2E-3E77643A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3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Widget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68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check off the round’s box below to produce $40.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SUPERIOR DESIGNS</a:t>
            </a:r>
            <a:r>
              <a:rPr lang="en-US" dirty="0"/>
              <a:t> – Once during the game, you may pay $100 to improve your widgets.  For the rest of the game, this card produces $80 instead of $40 when used.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16D1E-AE91-E193-32A7-FFBAAC71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374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Mortgage Origination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pay $120 to fund these mortgages.  If you do, at the beginning of the </a:t>
            </a:r>
            <a:r>
              <a:rPr lang="en-US" b="1" dirty="0"/>
              <a:t>next</a:t>
            </a:r>
            <a:r>
              <a:rPr lang="en-US" dirty="0"/>
              <a:t> round, you gain $140.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2921476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3040806" y="4050961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7088028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7514948" y="3773961"/>
            <a:ext cx="184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Next 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7FF9B-65AA-DDFA-D561-6693207C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85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Mortgage Origination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pay $160 to fund these mortgages.  If you do, at the beginning of the </a:t>
            </a:r>
            <a:r>
              <a:rPr lang="en-US" b="1" dirty="0"/>
              <a:t>next</a:t>
            </a:r>
            <a:r>
              <a:rPr lang="en-US" dirty="0"/>
              <a:t> round, you gain $180.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2921476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3040806" y="4050961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7088028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7514948" y="3773961"/>
            <a:ext cx="184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Next 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3ED65-63DD-6A6A-8E4A-1FD0D68F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32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Mortgage Origination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pay $200 to fund these mortgages.  If you do, at the beginning of the </a:t>
            </a:r>
            <a:r>
              <a:rPr lang="en-US" b="1" dirty="0"/>
              <a:t>next</a:t>
            </a:r>
            <a:r>
              <a:rPr lang="en-US" dirty="0"/>
              <a:t> round, you gain $220.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2921476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3040806" y="4050961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7088028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7514948" y="3773961"/>
            <a:ext cx="184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Next 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E9A55-8610-17C2-A669-52E68809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91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Mortgage Origination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pay $240 to fund these mortgages.  If you do, at the beginning of the </a:t>
            </a:r>
            <a:r>
              <a:rPr lang="en-US" b="1" dirty="0"/>
              <a:t>next</a:t>
            </a:r>
            <a:r>
              <a:rPr lang="en-US" dirty="0"/>
              <a:t> round, you gain $260.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2921476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3040806" y="4050961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7088028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7514948" y="3773961"/>
            <a:ext cx="184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Next 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2B63B-090E-BD92-13AE-73AF3058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6793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Skyscraper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consume 3 Metal and 3 Manual Labor.  (Other players will have cards that provide Manual Labor).  If you do, at the beginning of the </a:t>
            </a:r>
            <a:r>
              <a:rPr lang="en-US" b="1" dirty="0"/>
              <a:t>next</a:t>
            </a:r>
            <a:r>
              <a:rPr lang="en-US" dirty="0"/>
              <a:t> round, you gain $100.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2921476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3040806" y="4050961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7088028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7514948" y="3773961"/>
            <a:ext cx="184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Next 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4E6C2-5251-CF0F-3680-CCAC3D0B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5132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Skyscraper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consume 4 Metal and 4 Manual Labor.  (Other players will have cards that provide Manual Labor).  If you do, at the beginning of the </a:t>
            </a:r>
            <a:r>
              <a:rPr lang="en-US" b="1" dirty="0"/>
              <a:t>next</a:t>
            </a:r>
            <a:r>
              <a:rPr lang="en-US" dirty="0"/>
              <a:t> round, you gain $100.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2921476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3040806" y="4050961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7088028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7514948" y="3773961"/>
            <a:ext cx="184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Next 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43A81-48FF-7AFC-86FF-36A3E9F4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9073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Capacitor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583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may freely hold Power between rounds without discarding it.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E19D5-5A9E-0AFE-45F3-327F244C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574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Rich Old Grandpa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 the start of Round 3, you gain $150.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ABF626-2104-D913-D111-B819D5E7631A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93D60D-12E5-8B63-6D4C-29377DA42FB6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0329F-D907-9582-F9BA-DB0F5984E256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AA00D6-B8A8-C167-D740-F4681652B1F9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F316C-2993-B9DA-0579-FFD7549B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374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3709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High Medical Bills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</a:t>
            </a:r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pay $20. If you have not done this by the end of the round, you die.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B20CE1-C13D-CD55-F546-2161ED1A285E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63B91-2FF8-8956-EAE2-F6FD426100C7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027198-CEA6-1C92-7E9D-E37C285B9BE4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8CDE8-D066-1685-1115-16237EC6F406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EDC760-040E-0675-4EFF-6D0F75EE6415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8FDDF-86E8-A90F-E5EB-31C03E92BB2B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4A713-D2B0-537D-CC91-58AD5446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1710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3709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</a:t>
            </a:r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pay $10. If you have not done this by the end of the round, you go bankrupt.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B20CE1-C13D-CD55-F546-2161ED1A285E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63B91-2FF8-8956-EAE2-F6FD426100C7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027198-CEA6-1C92-7E9D-E37C285B9BE4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8CDE8-D066-1685-1115-16237EC6F406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EDC760-040E-0675-4EFF-6D0F75EE6415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8FDDF-86E8-A90F-E5EB-31C03E92BB2B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A93E6-F26D-C825-C66E-456B3B43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Widget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68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check off the round’s box below to produce $40.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SUPERIOR DESIGNS</a:t>
            </a:r>
            <a:r>
              <a:rPr lang="en-US" dirty="0"/>
              <a:t> – Once during the game, you may pay $60 to improve your widgets.  For the rest of the game, this card produces $80 instead of $40 when used.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A3CE1-0099-2413-40A0-2E61E05D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640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3709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</a:t>
            </a:r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pay $10. If you have not done this by the end of the round, you go bankrupt.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B20CE1-C13D-CD55-F546-2161ED1A285E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63B91-2FF8-8956-EAE2-F6FD426100C7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027198-CEA6-1C92-7E9D-E37C285B9BE4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8CDE8-D066-1685-1115-16237EC6F406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EDC760-040E-0675-4EFF-6D0F75EE6415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8FDDF-86E8-A90F-E5EB-31C03E92BB2B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3383B-BDAA-7937-F979-9F261ECC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901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3709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</a:t>
            </a:r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pay $10. If you have not done this by the end of the round, you go bankrupt.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B20CE1-C13D-CD55-F546-2161ED1A285E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63B91-2FF8-8956-EAE2-F6FD426100C7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027198-CEA6-1C92-7E9D-E37C285B9BE4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8CDE8-D066-1685-1115-16237EC6F406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EDC760-040E-0675-4EFF-6D0F75EE6415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8FDDF-86E8-A90F-E5EB-31C03E92BB2B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5EC85-6169-BDCD-AC39-4E0C696B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147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3709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</a:t>
            </a:r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pay $20. If you have not done this by the end of the round, you go bankrupt.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B20CE1-C13D-CD55-F546-2161ED1A285E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63B91-2FF8-8956-EAE2-F6FD426100C7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027198-CEA6-1C92-7E9D-E37C285B9BE4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8CDE8-D066-1685-1115-16237EC6F406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EDC760-040E-0675-4EFF-6D0F75EE6415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8FDDF-86E8-A90F-E5EB-31C03E92BB2B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726B6-EE73-522C-9EE6-7AB51E03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300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3709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</a:t>
            </a:r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pay $20. If you have not done this by the end of the round, you go bankrupt.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B20CE1-C13D-CD55-F546-2161ED1A285E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63B91-2FF8-8956-EAE2-F6FD426100C7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027198-CEA6-1C92-7E9D-E37C285B9BE4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8CDE8-D066-1685-1115-16237EC6F406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EDC760-040E-0675-4EFF-6D0F75EE6415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8FDDF-86E8-A90F-E5EB-31C03E92BB2B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F0C02-D9E0-B794-ADBB-FF7B8BE2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5217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3709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</a:t>
            </a:r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pay $20. If you have not done this by the end of the round, you go bankrupt.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B20CE1-C13D-CD55-F546-2161ED1A285E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63B91-2FF8-8956-EAE2-F6FD426100C7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027198-CEA6-1C92-7E9D-E37C285B9BE4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8CDE8-D066-1685-1115-16237EC6F406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EDC760-040E-0675-4EFF-6D0F75EE6415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8FDDF-86E8-A90F-E5EB-31C03E92BB2B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A4744-1571-B15D-FB26-EE228599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Widget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68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check off the round’s box below to produce $20.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SUPERIOR DESIGNS</a:t>
            </a:r>
            <a:r>
              <a:rPr lang="en-US" dirty="0"/>
              <a:t> – Once during the game, you may pay $100 to improve your widgets.  For the rest of the game, this card produces $60 instead of $20 when used.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91B01-F368-7B4C-3663-E4003122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4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Car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50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1 Manual Labor and check off the round’s box below to produce $20.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6EDA9-55CC-CE74-678E-EB13D78E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8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Car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50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1 Manual Labor and check off the round’s box below to produce $30.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B401-EFB5-20F4-F272-C3B1DCEE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9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Car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50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1 Manual Labor and check off the round’s box below to produce $40.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C1D0D-B61A-F3C7-CE90-E8E3D51A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Car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50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1 Manual Labor and check off the round’s box below to produce $50.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9068-D4B1-5ADB-907B-6A3ADF8D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94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Car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50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1 Manual Labor and check off the round’s box below to produce $60.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D8A21-D4B9-936A-66D3-251087BE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82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Car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50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1 Manual Labor and check off the round’s box below to produce $70.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44C7-1EF3-A486-81BD-CDDB44C2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Scrapyard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50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check off the round’s box below to produce $20.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C39A-E73A-BB38-D6BC-55EF1220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20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Shipyard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1798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per round, you may consume 1 Metal and 1 Manual Labor to check off the round’s box below.  (Other players will have cards that provide Manual Labor).  Once all three boxes are checked, you gain $70.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9FBB4E-70C8-21C8-0B6F-5FC348D5B459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9BDEE-3D29-9E8B-2345-15A8236CFBF5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BE10E-1584-3522-1EC7-C902A2CB2A5F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F70824-C1F9-7F15-7959-9FE6EF8E5930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6004DB-3CA8-60DB-9A4A-65BEBC1D627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04039-0F9C-1374-E4A5-97F435A3EE70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00B9E-E4B0-E1FF-638B-2350C6BE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35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Shipyard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1798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per round, you may consume 1 Metal and 1 Manual Labor to check off the round’s box below.  (Other players will have cards that provide Manual Labor).  Once all three boxes are checked, you gain $100.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9FBB4E-70C8-21C8-0B6F-5FC348D5B459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9BDEE-3D29-9E8B-2345-15A8236CFBF5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BE10E-1584-3522-1EC7-C902A2CB2A5F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F70824-C1F9-7F15-7959-9FE6EF8E5930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6004DB-3CA8-60DB-9A4A-65BEBC1D627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04039-0F9C-1374-E4A5-97F435A3EE70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31FCA-6E2F-C858-F900-1E182DDB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3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Shipyard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1798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per round, you may consume 1 Metal and 1 Manual Labor to check off the round’s box below.  (Other players will have cards that provide Manual Labor).  Once all three boxes are checked, you gain $130.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9FBB4E-70C8-21C8-0B6F-5FC348D5B459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9BDEE-3D29-9E8B-2345-15A8236CFBF5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BE10E-1584-3522-1EC7-C902A2CB2A5F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F70824-C1F9-7F15-7959-9FE6EF8E5930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6004DB-3CA8-60DB-9A4A-65BEBC1D627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04039-0F9C-1374-E4A5-97F435A3EE70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A5A3F-1BC9-7105-A0D7-36F2DC01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15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Shipyard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1798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per round, you may consume 1 Metal and 1 Manual Labor to check off the round’s box below.  (Other players will have cards that provide Manual Labor).  Once all three boxes are checked, you gain $160.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9FBB4E-70C8-21C8-0B6F-5FC348D5B459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9BDEE-3D29-9E8B-2345-15A8236CFBF5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BE10E-1584-3522-1EC7-C902A2CB2A5F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F70824-C1F9-7F15-7959-9FE6EF8E5930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6004DB-3CA8-60DB-9A4A-65BEBC1D627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04039-0F9C-1374-E4A5-97F435A3EE70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5959-E863-A815-9219-54C630B5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0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Shipyard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1798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per round, you may consume 1 Metal and 1 Manual Labor to check off the round’s box below.  (Other players will have cards that provide Manual Labor).  Once all three boxes are checked, you gain $190.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9FBB4E-70C8-21C8-0B6F-5FC348D5B459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9BDEE-3D29-9E8B-2345-15A8236CFBF5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BE10E-1584-3522-1EC7-C902A2CB2A5F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F70824-C1F9-7F15-7959-9FE6EF8E5930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6004DB-3CA8-60DB-9A4A-65BEBC1D627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04039-0F9C-1374-E4A5-97F435A3EE70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2247E-D7C4-D000-4A6B-50F8C67D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5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Shipyard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1798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per round, you may consume 1 Metal and 1 Manual Labor to check off the round’s box below.  (Other players will have cards that provide Manual Labor).  Once all three boxes are checked, you gain $220.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9FBB4E-70C8-21C8-0B6F-5FC348D5B459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9BDEE-3D29-9E8B-2345-15A8236CFBF5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BE10E-1584-3522-1EC7-C902A2CB2A5F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F70824-C1F9-7F15-7959-9FE6EF8E5930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6004DB-3CA8-60DB-9A4A-65BEBC1D627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04039-0F9C-1374-E4A5-97F435A3EE70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1B82D-66BD-3A3A-C5D6-5F698BEC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4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Fast Food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check off the round’s box below to produce $5.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AUTOMATION</a:t>
            </a:r>
            <a:r>
              <a:rPr lang="en-US" dirty="0"/>
              <a:t> – Once during the game, you may pay $10 to automate your store.  For the rest of the game, this card may now use 1 Power instead of 1 Manual Labor.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B7AF0E-3FB7-2356-6571-0900E2D7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38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Fast Food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check off the round’s box below to produce $10.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AUTOMATION</a:t>
            </a:r>
            <a:r>
              <a:rPr lang="en-US" dirty="0"/>
              <a:t> – Once during the game, you may pay $10 to automate your store.  For the rest of the game, this card may now use 1 Power instead of 1 Manual Labor.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8F257-4947-545F-AB4F-7B626592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88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Fast Food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check off the round’s box below to produce $15.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AUTOMATION</a:t>
            </a:r>
            <a:r>
              <a:rPr lang="en-US" dirty="0"/>
              <a:t> – Once during the game, you may pay $10 to automate your store.  For the rest of the game, this card may now use 1 Power instead of 1 Manual Labor.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8AA23-1ED1-B5AC-59AF-ACFD4444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04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Fast Food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check off the round’s box below to produce $20.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AUTOMATION</a:t>
            </a:r>
            <a:r>
              <a:rPr lang="en-US" dirty="0"/>
              <a:t> – Once during the game, you may pay $10 to automate your store.  For the rest of the game, this card may now use 1 Power instead of 1 Manual Labor.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A7ED7-6178-134E-047D-84288B0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Scrapyard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50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check off the round’s box below to produce $30.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4B65-A067-7DE0-AC76-8145DCD6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9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Fast Food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check off the round’s box below to produce $25.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AUTOMATION</a:t>
            </a:r>
            <a:r>
              <a:rPr lang="en-US" dirty="0"/>
              <a:t> – Once during the game, you may pay $10 to automate your store.  For the rest of the game, this card may now use 1 Power instead of 1 Manual Labor.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1A6A9-123C-5D18-B583-54CC7D8F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33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Fast Food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check off the round’s box below to produce $30.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AUTOMATION</a:t>
            </a:r>
            <a:r>
              <a:rPr lang="en-US" dirty="0"/>
              <a:t> – Once during the game, you may pay $10 to automate your store.  For the rest of the game, this card may now use 1 Power instead of 1 Manual Labor.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16AD0-4DE0-444D-0DCD-59701B30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52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Fancy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$10 and check off the round’s box below to produce $40.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ADVERTISING</a:t>
            </a:r>
            <a:r>
              <a:rPr lang="en-US" dirty="0"/>
              <a:t> – Once during the game, you may pay $15 to advertise your store.  For the rest of the game, this card produces an extra $10 of profit whenever it is used.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38CFF-DF82-8128-3704-F7FC3060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6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Fancy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$10 and check off the round’s box below to produce $40.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ADVERTISING</a:t>
            </a:r>
            <a:r>
              <a:rPr lang="en-US" dirty="0"/>
              <a:t> – Once during the game, you may pay $45 to advertise your store.  For the rest of the game, this card produces an extra $20 of profit whenever it is used.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B645B-5EAD-1405-8ED4-83E3EE14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6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Fancy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$20 and check off the round’s box below to produce $40.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ADVERTISING</a:t>
            </a:r>
            <a:r>
              <a:rPr lang="en-US" dirty="0"/>
              <a:t> – Once during the game, you may pay $15 to advertise your store.  For the rest of the game, this card produces an extra $10 of profit whenever it is used.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34590-ACB0-5098-DE53-44687EEF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86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Fancy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$20 and check off the round’s box below to produce $40.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ADVERTISING</a:t>
            </a:r>
            <a:r>
              <a:rPr lang="en-US" dirty="0"/>
              <a:t> – Once during the game, you may pay $45 to advertise your store.  For the rest of the game, this card produces an extra $20 of profit whenever it is used.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1A4B-0EAC-A5D3-0D35-92E66FCF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92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Fancy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$30 and check off the round’s box below to produce $40.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ADVERTISING</a:t>
            </a:r>
            <a:r>
              <a:rPr lang="en-US" dirty="0"/>
              <a:t> – Once during the game, you may pay $15 to advertise your store.  For the rest of the game, this card produces an extra $10 of profit whenever it is used.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4A055-FE17-22AE-F7BF-C6BE097B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35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Fancy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$30 and check off the round’s box below to produce $40.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ADVERTISING</a:t>
            </a:r>
            <a:r>
              <a:rPr lang="en-US" dirty="0"/>
              <a:t> – Once during the game, you may pay $45 to advertise your store.  For the rest of the game, this card produces an extra $20 of profit whenever it is used.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C27A5-5BBF-C38E-9B0F-6907CF72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4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Residential Power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2 Power and check off the round’s box below to produce $10.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IMPROVED WIRING</a:t>
            </a:r>
            <a:r>
              <a:rPr lang="en-US" dirty="0"/>
              <a:t> – Once during the game, you may pay 1 Metal to improve your wiring.  For the rest of the game, this card requires 1 less Power to trigger.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125E2-7261-A8DD-3E52-1095CDD8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32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Residential Power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2 Power and check off the round’s box below to produce $20.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IMPROVED WIRING</a:t>
            </a:r>
            <a:r>
              <a:rPr lang="en-US" dirty="0"/>
              <a:t> – Once during the game, you may pay 1 Metal to improve your wiring.  For the rest of the game, this card requires 1 less Power to trigger.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14FF3-961C-ED31-7079-6CAAC775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0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Scrapyard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50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check off the round’s box below to produce $40.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684F-8DE6-BD4D-3CFA-770828B1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93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Residential Power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2 Power and check off the round’s box below to produce $30.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IMPROVED WIRING</a:t>
            </a:r>
            <a:r>
              <a:rPr lang="en-US" dirty="0"/>
              <a:t> – Once during the game, you may pay 1 Metal to improve your wiring.  For the rest of the game, this card requires 1 less Power to trigger.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9D016-1D9E-8599-E76F-5A01A9FC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1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Residential Power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2 Power and check off the round’s box below to produce $40.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IMPROVED WIRING</a:t>
            </a:r>
            <a:r>
              <a:rPr lang="en-US" dirty="0"/>
              <a:t> – Once during the game, you may pay 1 Metal to improve your wiring.  For the rest of the game, this card requires 1 less Power to trigger.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411E5-47BD-BE0E-571B-DFCF04BD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5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Residential Power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2 Power and check off the round’s box below to produce $50.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IMPROVED WIRING</a:t>
            </a:r>
            <a:r>
              <a:rPr lang="en-US" dirty="0"/>
              <a:t> – Once during the game, you may pay 1 Metal to improve your wiring.  For the rest of the game, this card requires 1 less Power to trigger.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9F409-BC12-BB4D-376F-8CA8B25B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52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Residential Power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2 Power and check off the round’s box below to produce $60.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IMPROVED WIRING</a:t>
            </a:r>
            <a:r>
              <a:rPr lang="en-US" dirty="0"/>
              <a:t> – Once during the game, you may pay 1 Metal to improve your wiring.  For the rest of the game, this card requires 1 less Power to trigger.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C3E8E-70A7-C09F-D4BB-7155BD11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63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Iron 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check off the round’s box below to produce 1 Metal.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AUTOMATION</a:t>
            </a:r>
            <a:r>
              <a:rPr lang="en-US" dirty="0"/>
              <a:t> – Once during the game, you may pay $10 to automate your mine.  For the rest of the game, this card may now use 1 Power instead of 1 Manual Labor.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E44A4-CE3D-4CDC-F539-5E6EDC18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86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Iron 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check off the round’s box below to produce 1 Metal.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AUTOMATION</a:t>
            </a:r>
            <a:r>
              <a:rPr lang="en-US" dirty="0"/>
              <a:t> – Once during the game, you may pay $20 to automate your mine.  For the rest of the game, this card may now use 1 Power instead of 1 Manual Labor.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3C838-9586-EDF6-22F0-1298D40E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7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Iron 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check off the round’s box below to produce 1 Metal.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AUTOMATION</a:t>
            </a:r>
            <a:r>
              <a:rPr lang="en-US" dirty="0"/>
              <a:t> – Once during the game, you may pay $30 to automate your mine.  For the rest of the game, this card may now use 1 Power instead of 1 Manual Labor.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2F2B5-76DC-4433-C4D6-A494E4D6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10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Iron 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check off the round’s box below to produce 1 Metal.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AUTOMATION</a:t>
            </a:r>
            <a:r>
              <a:rPr lang="en-US" dirty="0"/>
              <a:t> – Once during the game, you may pay $40 to automate your mine.  For the rest of the game, this card may now use 1 Power instead of 1 Manual Labor.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49275-4C7B-6548-919E-07CCA0BC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78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Iron 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check off the round’s box below to produce 1 Metal.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AUTOMATION</a:t>
            </a:r>
            <a:r>
              <a:rPr lang="en-US" dirty="0"/>
              <a:t> – Once during the game, you may pay $50 to automate your mine.  For the rest of the game, this card may now use 1 Power instead of 1 Manual Labor.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2C20F-E9A0-8D39-F3DE-ADA0867C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80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Iron 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3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check off the round’s box below to produce 1 Metal.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AUTOMATION</a:t>
            </a:r>
            <a:r>
              <a:rPr lang="en-US" dirty="0"/>
              <a:t> – Once during the game, you may pay $60 to automate your mine.  For the rest of the game, this card may now use 1 Power instead of 1 Manual Labor.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B72FE-F1DC-BAED-A256-FB5071C0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Scrapyard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50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check off the round’s box below to produce $50.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775EC-5650-4DE3-7A2D-96F95214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02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Strip 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503"/>
            <a:ext cx="10515600" cy="1686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times during the game (not necessarily once per round), you may consume 1 Manual Labor and check off the round’s box below to produce 1 Metal.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192188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957531" y="3838727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192188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124082" y="3831593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171633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290634" y="3860318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EAC1E-8B37-FF98-219F-7ACD4BCE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60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Strip 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503"/>
            <a:ext cx="10515600" cy="1686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times during the game (not necessarily once per round), you may consume 2 Manual Labor and check off the round’s box below to produce 1 Metal.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192188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957531" y="3838727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192188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124082" y="3831593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171633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290634" y="3860318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186E-B47A-C4CE-9D94-06A35D38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87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Strip 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503"/>
            <a:ext cx="10515600" cy="1686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times during the game (not necessarily once per round), you may consume 3 Manual Labor and check off the round’s box below to produce 1 Metal.  (Other players will have cards that provide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192188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957531" y="3838727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192188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124082" y="3831593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171633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290634" y="3860318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E79C-E6A9-102A-3E33-A6741A0A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13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Hospital Power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6"/>
            <a:ext cx="10515600" cy="2083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Once per round, you may consume 1 Power and check off the round’s box below to produce $40.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Unhappy Customers – If you do not use this card during a round, you may no longer use it in any future rounds.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999013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645552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999013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645552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978458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645552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144A-59E3-D006-CC56-CEE8649A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508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Hospital Power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6"/>
            <a:ext cx="10515600" cy="2083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Once per round, you may consume 2 Power and check off the round’s box below to produce $40.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Unhappy Customers – If you do not use this card during a round, you may no longer use it in any future rounds.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999013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645552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999013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645552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978458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645552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581B1-598C-E3DB-270D-5DC1DA3B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782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Hospital Power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6"/>
            <a:ext cx="10515600" cy="2083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Once per round, you may consume 3 Power and check off the round’s box below to produce $40.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Unhappy Customers – If you do not use this card during a round, you may no longer use it in any future rounds.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999013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645552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999013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645552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978458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645552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1E5B6-C999-BF9D-46F1-0FA3DAA2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33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Hospital Power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6"/>
            <a:ext cx="10515600" cy="2083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Once per round, you may consume 4 Power and check off the round’s box below to produce $40.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Unhappy Customers – If you do not use this card during a round, you may no longer use it in any future rounds.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999013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645552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999013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645552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978458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645552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2BB1-FE08-CA7E-3E54-0B881F7B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54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Hospital Power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6"/>
            <a:ext cx="10515600" cy="2083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Once per round, you may consume 5 Power and check off the round’s box below to produce $40.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Unhappy Customers – If you do not use this card during a round, you may no longer use it in any future rounds.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999013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645552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999013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645552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978458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645552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44F-2BA1-A764-831B-87880932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31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Hospital Power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6"/>
            <a:ext cx="10515600" cy="2083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Once per round, you may consume 6 Power and check off the round’s box below to produce $40.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Unhappy Customers – If you do not use this card during a round, you may no longer use it in any future rounds.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999013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645552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999013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645552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978458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645552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772A2-E59B-A8A7-B381-6D225572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306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Foundry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$10 and check off the round’s box below to produce 1 Metal.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0C84-ADE6-6DF3-F96F-29444F44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2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Scrapyard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50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check off the round’s box below to produce $60.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FB912-8C49-DA02-26D4-45BFE850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711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Foundry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$20 and check off the round’s box below to produce 1 Metal.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CDD33-08C3-F952-FEAD-423136F2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285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Foundry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$30 and check off the round’s box below to produce 1 Metal.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FD61-DA9B-A1B3-7546-5329F25B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001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Foundry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$40 and check off the round’s box below to produce 1 Metal.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B6DFA-DBFA-DBFB-9B8F-776BA2B0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184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Foundry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$50 and check off the round’s box below to produce 1 Metal.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B5AE8-CA31-AD94-B7B7-1CA5CCB2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87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Foundry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$60 and check off the round’s box below to produce 1 Metal.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DAFCB-98F7-5B0E-1B44-396A1F55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379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Steelworks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2 Metal and 1 Power and check off the round’s box below to produce 4 Metal.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3BB9-3FCE-888F-09B6-123A6D8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507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Steelworks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2 Metal and 2 Power and check off the round’s box below to produce 4 Metal.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DBC4-078C-2259-EEAD-8B9E011F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17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Steelworks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2 Metal and 3 Power and check off the round’s box below to produce 4 Metal.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AA448-8575-FDD3-A693-B3FF1214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762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Steelworks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2 Metal and 4 Power and check off the round’s box below to produce 4 Metal.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27FA-508B-89C3-9B27-0C564E1F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440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Steelworks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2 Metal and 5 Power and check off the round’s box below to produce 4 Metal.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DA271-FA1C-DC9E-EA1D-1C62CD63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Widget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68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check off the round’s box below to produce $20.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SUPERIOR DESIGNS</a:t>
            </a:r>
            <a:r>
              <a:rPr lang="en-US" dirty="0"/>
              <a:t> – Once during the game, you may pay $100 to improve your widgets.  For the rest of the game, this card produces $60 instead of $20 when used.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35DBE-089A-60BE-3E59-39E66B0B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029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Steelworks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2 Metal and 6 Power and check off the round’s box below to produce 4 Metal.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ECD91-C39A-B396-7D28-45C8DD50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35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Power Plant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$30 and check off the round’s box below to produce 1 Power.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79EB-EA57-611E-BD9F-D3F54638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884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Power Plant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$30 and check off the round’s box below to produce 2 Power.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B591-A9DA-E0C8-508C-4B4327B9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60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Power Plant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$30 and check off the round’s box below to produce 3 Power.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C674-8858-767F-3BD4-CA08C518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1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Power Plant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$30 and check off the round’s box below to produce 4 Power.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DF8C6-ABE9-CC8D-AB25-A617CFD5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53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Power Plant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$30 and check off the round’s box below to produce 5 Power.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E6B3-2807-F200-1791-87FC05E5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793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Power Plant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$30 and check off the round’s box below to produce 6 Power.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C6CEC-D959-66C1-C728-542CF835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041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Giant Hamster Wheel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87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Manual Labor and check off the round’s box below to produce 1 Power.  (Other players will have cards that produce Manual Labor).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2527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0471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7181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A60F7-4873-C607-47A1-C96A3EF4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143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Manual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LABOR </a:t>
            </a:r>
            <a:r>
              <a:rPr lang="en-US" dirty="0"/>
              <a:t>- Once per round, you may check off the round’s box below to provide 1 Manual Labor.  (Other players will have cards that use Manual Labor).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4057-6B08-C275-31AF-9FEE80B111D3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683DA-99E9-7215-A514-7F7B804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01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Manual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LABOR </a:t>
            </a:r>
            <a:r>
              <a:rPr lang="en-US" dirty="0"/>
              <a:t>- Once per round, you may check off the round’s box below to provide 1 Manual Labor.  (Other players will have cards that use Manual Labor).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4057-6B08-C275-31AF-9FEE80B111D3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94ADC-22B0-AB6F-E32C-9A22729A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Widget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68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check off the round’s box below to produce $20.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SUPERIOR DESIGNS</a:t>
            </a:r>
            <a:r>
              <a:rPr lang="en-US" dirty="0"/>
              <a:t> – Once during the game, you may pay $60 to improve your widgets.  For the rest of the game, this card produces $60 instead of $20 when used.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A9FB4-FA60-D405-7832-C549E13C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910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Manual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LABOR </a:t>
            </a:r>
            <a:r>
              <a:rPr lang="en-US" dirty="0"/>
              <a:t>- Once per round, you may check off the round’s box below to provide 1 Manual Labor.  (Other players will have cards that use Manual Labor).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4057-6B08-C275-31AF-9FEE80B111D3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D4184-9898-C825-B1D0-1AE215A5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733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Manual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LABOR </a:t>
            </a:r>
            <a:r>
              <a:rPr lang="en-US" dirty="0"/>
              <a:t>- Once per round, you may check off the round’s box below to provide 1 Manual Labor.  (Other players will have cards that use Manual Labor).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4057-6B08-C275-31AF-9FEE80B111D3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07BE5-A62A-8A3B-33BE-79007C4C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06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Manual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LABOR </a:t>
            </a:r>
            <a:r>
              <a:rPr lang="en-US" dirty="0"/>
              <a:t>- Once per round, you may check off the round’s box below to provide 1 Manual Labor.  (Other players will have cards that use Manual Labor).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4057-6B08-C275-31AF-9FEE80B111D3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DCF85-C085-A3A3-BF82-3C474325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047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Manual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LABOR </a:t>
            </a:r>
            <a:r>
              <a:rPr lang="en-US" dirty="0"/>
              <a:t>- Once per round, you may check off the round’s box below to provide 1 Manual Labor.  (Other players will have cards that use Manual Labor).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4057-6B08-C275-31AF-9FEE80B111D3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DD7AE-3506-6ACC-84D0-BE2765CE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053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Manual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LABOR </a:t>
            </a:r>
            <a:r>
              <a:rPr lang="en-US" dirty="0"/>
              <a:t>- Once per round, you may check off the round’s box below to provide 1 Manual Labor.  (Other players will have cards that use Manual Labor).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4057-6B08-C275-31AF-9FEE80B111D3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C31A8-B9E4-06CD-94E2-0075E45E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880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Manual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LABOR </a:t>
            </a:r>
            <a:r>
              <a:rPr lang="en-US" dirty="0"/>
              <a:t>- Once per round, you may check off the round’s box below to provide 1 Manual Labor.  (Other players will have cards that use Manual Labor).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4057-6B08-C275-31AF-9FEE80B111D3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9BCCA-0E22-D4C7-69C6-1E65AD29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634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Manual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LABOR </a:t>
            </a:r>
            <a:r>
              <a:rPr lang="en-US" dirty="0"/>
              <a:t>- Once per round, you may check off the round’s box below to provide 1 Manual Labor.  (Other players will have cards that use Manual Labor).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4057-6B08-C275-31AF-9FEE80B111D3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885EA-2166-4812-7694-5E89E2FB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939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Manual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LABOR </a:t>
            </a:r>
            <a:r>
              <a:rPr lang="en-US" dirty="0"/>
              <a:t>- Once per round, you may check off the round’s box below to provide 1 Manual Labor.  (Other players will have cards that use Manual Labor).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4057-6B08-C275-31AF-9FEE80B111D3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CF070-6393-D90E-D5AA-FD9E7872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17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Next-Gen Robot Minion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LABOR </a:t>
            </a:r>
            <a:r>
              <a:rPr lang="en-US" dirty="0"/>
              <a:t>- Once per round, you may check off the round’s box below to provide 1 Manual Labor.  (Other players will have cards that use Manual Labor).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4057-6B08-C275-31AF-9FEE80B111D3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0355B-318D-ECFF-7D7E-BA1B7C29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551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Next-Gen Robot Minion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LABOR </a:t>
            </a:r>
            <a:r>
              <a:rPr lang="en-US" dirty="0"/>
              <a:t>- Once per round, you may check off the round’s box below to provide 1 Manual Labor.  (Other players will have cards that use Manual Labor).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4057-6B08-C275-31AF-9FEE80B111D3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163D1-2BB0-9346-4AE4-9654A7CB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Widget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683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check off the round’s box below to produce $30.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SUPERIOR DESIGNS</a:t>
            </a:r>
            <a:r>
              <a:rPr lang="en-US" dirty="0"/>
              <a:t> – Once during the game, you may pay $100 to improve your widgets.  For the rest of the game, this card produces $70 instead of $30 when used.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1CFEB-5C4D-0434-47E1-C7CA71A3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51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Robot Minion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LABOR </a:t>
            </a:r>
            <a:r>
              <a:rPr lang="en-US" dirty="0"/>
              <a:t>- Once per round, you may check off the round’s box below and spend 1 Power to provide 1 Manual Labor.  (Other players will have cards that use Manual Labor).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4057-6B08-C275-31AF-9FEE80B111D3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D6D48-56E4-3DD0-471C-CE5ECC63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112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Robot Minion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LABOR </a:t>
            </a:r>
            <a:r>
              <a:rPr lang="en-US" dirty="0"/>
              <a:t>- Once per round, you may check off the round’s box below and spend 1 Power to provide 1 Manual Labor.  (Other players will have cards that use Manual Labor).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4057-6B08-C275-31AF-9FEE80B111D3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43847-B9B3-2C51-CDBD-F54311A8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62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Obsolete Robot Minion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LABOR </a:t>
            </a:r>
            <a:r>
              <a:rPr lang="en-US" dirty="0"/>
              <a:t>- Once per round, you may check off the round’s box below and spend 2 Power to provide 1 Manual Labor.  (Other players will have cards that use Manual Labor).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4057-6B08-C275-31AF-9FEE80B111D3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D5CFD-D187-0F81-48B6-F2FA92BD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56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Obsolete Robot Minion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LABOR </a:t>
            </a:r>
            <a:r>
              <a:rPr lang="en-US" dirty="0"/>
              <a:t>- Once per round, you may check off the round’s box below and spend 2 Power to provide 1 Manual Labor.  (Other players will have cards that use Manual Labor).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4057-6B08-C275-31AF-9FEE80B111D3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0C431-1DF4-447B-25E1-5EE36AC8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250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Experimental Fusion Plant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pay 5 Power and check off the round’s box below to roll 2d6 and generate Power equal to the result.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4057-6B08-C275-31AF-9FEE80B111D3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5BB58-B879-9493-78BD-3108E936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798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Jeweler’s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pay $100 and check off the round’s box below to roll a d6 and generate money equal to $30 times the result.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EA73-50AB-E78C-2364-54F6CCB43F62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4057-6B08-C275-31AF-9FEE80B111D3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368E9-50D5-A4AF-51D7-552AFCA78392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2A5D2-A4E1-AC6E-9FF4-92EA3ACB26E6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A07B1-F9AA-522F-C435-34C3D44A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010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Secured Credit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take $30 from the bank.  If you do, at the end of the game, you must pay back $30 to the bank.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124082" y="4033575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77E38-D35D-3ADA-B0FC-D30AFC95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473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Secured Credit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take $30 from the bank.  If you do, at the end of the game, you must pay back $40 to the bank.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124082" y="4033575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20A69-1119-9F55-1D93-D9127BA2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436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Secured Credit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take $30 from the bank.  If you do, at the end of the game, you must pay back $50 to the bank.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124082" y="4033575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92D87-F591-1BB8-8E50-22CED7C4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6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Secured Credit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during the game, you may take $30 from the bank.  If you do, at the end of the game, you must pay back $60 to the bank.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8C3FF-2E37-FBB3-39A5-A86F86D96F5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297A-5FB5-37B2-40CD-F40B5C326CBB}"/>
              </a:ext>
            </a:extLst>
          </p:cNvPr>
          <p:cNvSpPr txBox="1"/>
          <p:nvPr/>
        </p:nvSpPr>
        <p:spPr>
          <a:xfrm>
            <a:off x="5124082" y="4033575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46A28-52B1-EB83-1082-469E1569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83E-1A90-4F5B-901D-59B5673105A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10252</TotalTime>
  <Words>6037</Words>
  <Application>Microsoft Office PowerPoint</Application>
  <PresentationFormat>Widescreen</PresentationFormat>
  <Paragraphs>787</Paragraphs>
  <Slides>124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8" baseType="lpstr">
      <vt:lpstr>Arial</vt:lpstr>
      <vt:lpstr>Calibri</vt:lpstr>
      <vt:lpstr>Calibri Light</vt:lpstr>
      <vt:lpstr>Office Theme</vt:lpstr>
      <vt:lpstr>Scrapyard</vt:lpstr>
      <vt:lpstr>Scrapyard</vt:lpstr>
      <vt:lpstr>Scrapyard</vt:lpstr>
      <vt:lpstr>Scrapyard</vt:lpstr>
      <vt:lpstr>Scrapyard</vt:lpstr>
      <vt:lpstr>Scrapyard</vt:lpstr>
      <vt:lpstr>Widget Factory</vt:lpstr>
      <vt:lpstr>Widget Factory</vt:lpstr>
      <vt:lpstr>Widget Factory</vt:lpstr>
      <vt:lpstr>Widget Factory</vt:lpstr>
      <vt:lpstr>Widget Factory</vt:lpstr>
      <vt:lpstr>Widget Factory</vt:lpstr>
      <vt:lpstr>Widget Factory</vt:lpstr>
      <vt:lpstr>Car Factory</vt:lpstr>
      <vt:lpstr>Car Factory</vt:lpstr>
      <vt:lpstr>Car Factory</vt:lpstr>
      <vt:lpstr>Car Factory</vt:lpstr>
      <vt:lpstr>Car Factory</vt:lpstr>
      <vt:lpstr>Car Factory</vt:lpstr>
      <vt:lpstr>Shipyard</vt:lpstr>
      <vt:lpstr>Shipyard</vt:lpstr>
      <vt:lpstr>Shipyard</vt:lpstr>
      <vt:lpstr>Shipyard</vt:lpstr>
      <vt:lpstr>Shipyard</vt:lpstr>
      <vt:lpstr>Shipyard</vt:lpstr>
      <vt:lpstr>Fast Food Restaurant</vt:lpstr>
      <vt:lpstr>Fast Food Restaurant</vt:lpstr>
      <vt:lpstr>Fast Food Restaurant</vt:lpstr>
      <vt:lpstr>Fast Food Restaurant</vt:lpstr>
      <vt:lpstr>Fast Food Restaurant</vt:lpstr>
      <vt:lpstr>Fast Food Restaurant</vt:lpstr>
      <vt:lpstr>Fancy Restaurant</vt:lpstr>
      <vt:lpstr>Fancy Restaurant</vt:lpstr>
      <vt:lpstr>Fancy Restaurant</vt:lpstr>
      <vt:lpstr>Fancy Restaurant</vt:lpstr>
      <vt:lpstr>Fancy Restaurant</vt:lpstr>
      <vt:lpstr>Fancy Restaurant</vt:lpstr>
      <vt:lpstr>Residential Power Contract</vt:lpstr>
      <vt:lpstr>Residential Power Contract</vt:lpstr>
      <vt:lpstr>Residential Power Contract</vt:lpstr>
      <vt:lpstr>Residential Power Contract</vt:lpstr>
      <vt:lpstr>Residential Power Contract</vt:lpstr>
      <vt:lpstr>Residential Power Contract</vt:lpstr>
      <vt:lpstr>Iron Mine</vt:lpstr>
      <vt:lpstr>Iron Mine</vt:lpstr>
      <vt:lpstr>Iron Mine</vt:lpstr>
      <vt:lpstr>Iron Mine</vt:lpstr>
      <vt:lpstr>Iron Mine</vt:lpstr>
      <vt:lpstr>Iron Mine</vt:lpstr>
      <vt:lpstr>Strip Mine</vt:lpstr>
      <vt:lpstr>Strip Mine</vt:lpstr>
      <vt:lpstr>Strip Mine</vt:lpstr>
      <vt:lpstr>Hospital Power Contract</vt:lpstr>
      <vt:lpstr>Hospital Power Contract</vt:lpstr>
      <vt:lpstr>Hospital Power Contract</vt:lpstr>
      <vt:lpstr>Hospital Power Contract</vt:lpstr>
      <vt:lpstr>Hospital Power Contract</vt:lpstr>
      <vt:lpstr>Hospital Power Contract</vt:lpstr>
      <vt:lpstr>Foundry</vt:lpstr>
      <vt:lpstr>Foundry</vt:lpstr>
      <vt:lpstr>Foundry</vt:lpstr>
      <vt:lpstr>Foundry</vt:lpstr>
      <vt:lpstr>Foundry</vt:lpstr>
      <vt:lpstr>Foundry</vt:lpstr>
      <vt:lpstr>Steelworks</vt:lpstr>
      <vt:lpstr>Steelworks</vt:lpstr>
      <vt:lpstr>Steelworks</vt:lpstr>
      <vt:lpstr>Steelworks</vt:lpstr>
      <vt:lpstr>Steelworks</vt:lpstr>
      <vt:lpstr>Steelworks</vt:lpstr>
      <vt:lpstr>Power Plant</vt:lpstr>
      <vt:lpstr>Power Plant</vt:lpstr>
      <vt:lpstr>Power Plant</vt:lpstr>
      <vt:lpstr>Power Plant</vt:lpstr>
      <vt:lpstr>Power Plant</vt:lpstr>
      <vt:lpstr>Power Plant</vt:lpstr>
      <vt:lpstr>Giant Hamster Wheel</vt:lpstr>
      <vt:lpstr>Manual Labor</vt:lpstr>
      <vt:lpstr>Manual Labor</vt:lpstr>
      <vt:lpstr>Manual Labor</vt:lpstr>
      <vt:lpstr>Manual Labor</vt:lpstr>
      <vt:lpstr>Manual Labor</vt:lpstr>
      <vt:lpstr>Manual Labor</vt:lpstr>
      <vt:lpstr>Manual Labor</vt:lpstr>
      <vt:lpstr>Manual Labor</vt:lpstr>
      <vt:lpstr>Manual Labor</vt:lpstr>
      <vt:lpstr>Manual Labor</vt:lpstr>
      <vt:lpstr>Next-Gen Robot Minion</vt:lpstr>
      <vt:lpstr>Next-Gen Robot Minion</vt:lpstr>
      <vt:lpstr>Robot Minion</vt:lpstr>
      <vt:lpstr>Robot Minion</vt:lpstr>
      <vt:lpstr>Obsolete Robot Minion</vt:lpstr>
      <vt:lpstr>Obsolete Robot Minion</vt:lpstr>
      <vt:lpstr>Experimental Fusion Plant</vt:lpstr>
      <vt:lpstr>Jeweler’s Workshop</vt:lpstr>
      <vt:lpstr>Secured Credit Line</vt:lpstr>
      <vt:lpstr>Secured Credit Line</vt:lpstr>
      <vt:lpstr>Secured Credit Line</vt:lpstr>
      <vt:lpstr>Secured Credit Line</vt:lpstr>
      <vt:lpstr>Secured Credit Line</vt:lpstr>
      <vt:lpstr>Secured Credit Line</vt:lpstr>
      <vt:lpstr>Ore Deposits</vt:lpstr>
      <vt:lpstr>Ore Deposits</vt:lpstr>
      <vt:lpstr>Ore Deposits</vt:lpstr>
      <vt:lpstr>Ore Deposits</vt:lpstr>
      <vt:lpstr>Ore Deposits</vt:lpstr>
      <vt:lpstr>Ore Deposits</vt:lpstr>
      <vt:lpstr>Mortgage Origination Program</vt:lpstr>
      <vt:lpstr>Mortgage Origination Program</vt:lpstr>
      <vt:lpstr>Mortgage Origination Program</vt:lpstr>
      <vt:lpstr>Mortgage Origination Program</vt:lpstr>
      <vt:lpstr>Mortgage Origination Program</vt:lpstr>
      <vt:lpstr>Mortgage Origination Program</vt:lpstr>
      <vt:lpstr>Skyscraper</vt:lpstr>
      <vt:lpstr>Skyscraper</vt:lpstr>
      <vt:lpstr>Capacitor Bank</vt:lpstr>
      <vt:lpstr>Rich Old Grandpa</vt:lpstr>
      <vt:lpstr>High Medical Bills</vt:lpstr>
      <vt:lpstr>Debt</vt:lpstr>
      <vt:lpstr>Debt</vt:lpstr>
      <vt:lpstr>Debt</vt:lpstr>
      <vt:lpstr>Debt</vt:lpstr>
      <vt:lpstr>Debt</vt:lpstr>
      <vt:lpstr>Debt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Hyer</dc:creator>
  <cp:lastModifiedBy>Andrew Hyer</cp:lastModifiedBy>
  <cp:revision>20</cp:revision>
  <cp:lastPrinted>2022-10-11T16:49:05Z</cp:lastPrinted>
  <dcterms:created xsi:type="dcterms:W3CDTF">2022-10-04T13:12:23Z</dcterms:created>
  <dcterms:modified xsi:type="dcterms:W3CDTF">2022-10-11T22:14:03Z</dcterms:modified>
</cp:coreProperties>
</file>