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308" r:id="rId5"/>
    <p:sldId id="309" r:id="rId6"/>
    <p:sldId id="260" r:id="rId7"/>
    <p:sldId id="258" r:id="rId8"/>
    <p:sldId id="307" r:id="rId9"/>
    <p:sldId id="310" r:id="rId10"/>
    <p:sldId id="311" r:id="rId11"/>
    <p:sldId id="312" r:id="rId12"/>
    <p:sldId id="3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B4A68C-FA84-4A0A-BB2F-CFEBF6BC548F}" v="19" dt="2022-10-11T14:40:55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yer" userId="5f0e8b89ab7124ed" providerId="LiveId" clId="{A1B4A68C-FA84-4A0A-BB2F-CFEBF6BC548F}"/>
    <pc:docChg chg="undo custSel addSld modSld sldOrd">
      <pc:chgData name="Andrew Hyer" userId="5f0e8b89ab7124ed" providerId="LiveId" clId="{A1B4A68C-FA84-4A0A-BB2F-CFEBF6BC548F}" dt="2022-10-11T22:13:54.039" v="946" actId="20577"/>
      <pc:docMkLst>
        <pc:docMk/>
      </pc:docMkLst>
      <pc:sldChg chg="modSp mod">
        <pc:chgData name="Andrew Hyer" userId="5f0e8b89ab7124ed" providerId="LiveId" clId="{A1B4A68C-FA84-4A0A-BB2F-CFEBF6BC548F}" dt="2022-10-11T14:40:35.004" v="415" actId="20577"/>
        <pc:sldMkLst>
          <pc:docMk/>
          <pc:sldMk cId="1617649577" sldId="258"/>
        </pc:sldMkLst>
        <pc:spChg chg="mod">
          <ac:chgData name="Andrew Hyer" userId="5f0e8b89ab7124ed" providerId="LiveId" clId="{A1B4A68C-FA84-4A0A-BB2F-CFEBF6BC548F}" dt="2022-10-11T14:40:35.004" v="415" actId="20577"/>
          <ac:spMkLst>
            <pc:docMk/>
            <pc:sldMk cId="1617649577" sldId="258"/>
            <ac:spMk id="3" creationId="{F6F54145-594D-C287-C9C9-4F2255C4E90D}"/>
          </ac:spMkLst>
        </pc:spChg>
      </pc:sldChg>
      <pc:sldChg chg="addSp delSp modSp add mod">
        <pc:chgData name="Andrew Hyer" userId="5f0e8b89ab7124ed" providerId="LiveId" clId="{A1B4A68C-FA84-4A0A-BB2F-CFEBF6BC548F}" dt="2022-10-11T14:39:40.470" v="408" actId="403"/>
        <pc:sldMkLst>
          <pc:docMk/>
          <pc:sldMk cId="4110312037" sldId="259"/>
        </pc:sldMkLst>
        <pc:spChg chg="mod">
          <ac:chgData name="Andrew Hyer" userId="5f0e8b89ab7124ed" providerId="LiveId" clId="{A1B4A68C-FA84-4A0A-BB2F-CFEBF6BC548F}" dt="2022-10-11T14:39:14.066" v="367" actId="20577"/>
          <ac:spMkLst>
            <pc:docMk/>
            <pc:sldMk cId="4110312037" sldId="259"/>
            <ac:spMk id="2" creationId="{01B98D0C-5312-CAEB-77BC-517637D9D21A}"/>
          </ac:spMkLst>
        </pc:spChg>
        <pc:spChg chg="del mod">
          <ac:chgData name="Andrew Hyer" userId="5f0e8b89ab7124ed" providerId="LiveId" clId="{A1B4A68C-FA84-4A0A-BB2F-CFEBF6BC548F}" dt="2022-10-11T14:38:17.480" v="236" actId="3680"/>
          <ac:spMkLst>
            <pc:docMk/>
            <pc:sldMk cId="4110312037" sldId="259"/>
            <ac:spMk id="3" creationId="{F6F54145-594D-C287-C9C9-4F2255C4E90D}"/>
          </ac:spMkLst>
        </pc:spChg>
        <pc:graphicFrameChg chg="add mod ord modGraphic">
          <ac:chgData name="Andrew Hyer" userId="5f0e8b89ab7124ed" providerId="LiveId" clId="{A1B4A68C-FA84-4A0A-BB2F-CFEBF6BC548F}" dt="2022-10-11T14:39:40.470" v="408" actId="403"/>
          <ac:graphicFrameMkLst>
            <pc:docMk/>
            <pc:sldMk cId="4110312037" sldId="259"/>
            <ac:graphicFrameMk id="4" creationId="{6FA5E637-95A5-9828-2E5F-DB0929F96EDA}"/>
          </ac:graphicFrameMkLst>
        </pc:graphicFrameChg>
      </pc:sldChg>
      <pc:sldChg chg="modSp add mod">
        <pc:chgData name="Andrew Hyer" userId="5f0e8b89ab7124ed" providerId="LiveId" clId="{A1B4A68C-FA84-4A0A-BB2F-CFEBF6BC548F}" dt="2022-10-11T14:44:16.455" v="818" actId="14100"/>
        <pc:sldMkLst>
          <pc:docMk/>
          <pc:sldMk cId="1902322935" sldId="260"/>
        </pc:sldMkLst>
        <pc:spChg chg="mod">
          <ac:chgData name="Andrew Hyer" userId="5f0e8b89ab7124ed" providerId="LiveId" clId="{A1B4A68C-FA84-4A0A-BB2F-CFEBF6BC548F}" dt="2022-10-11T14:44:16.455" v="818" actId="14100"/>
          <ac:spMkLst>
            <pc:docMk/>
            <pc:sldMk cId="1902322935" sldId="260"/>
            <ac:spMk id="3" creationId="{F6F54145-594D-C287-C9C9-4F2255C4E90D}"/>
          </ac:spMkLst>
        </pc:spChg>
      </pc:sldChg>
      <pc:sldChg chg="modSp add mod">
        <pc:chgData name="Andrew Hyer" userId="5f0e8b89ab7124ed" providerId="LiveId" clId="{A1B4A68C-FA84-4A0A-BB2F-CFEBF6BC548F}" dt="2022-10-11T14:40:08.398" v="414" actId="207"/>
        <pc:sldMkLst>
          <pc:docMk/>
          <pc:sldMk cId="2193249465" sldId="261"/>
        </pc:sldMkLst>
        <pc:graphicFrameChg chg="modGraphic">
          <ac:chgData name="Andrew Hyer" userId="5f0e8b89ab7124ed" providerId="LiveId" clId="{A1B4A68C-FA84-4A0A-BB2F-CFEBF6BC548F}" dt="2022-10-11T14:40:08.398" v="414" actId="207"/>
          <ac:graphicFrameMkLst>
            <pc:docMk/>
            <pc:sldMk cId="2193249465" sldId="261"/>
            <ac:graphicFrameMk id="4" creationId="{6FA5E637-95A5-9828-2E5F-DB0929F96EDA}"/>
          </ac:graphicFrameMkLst>
        </pc:graphicFrameChg>
      </pc:sldChg>
      <pc:sldChg chg="modSp add mod">
        <pc:chgData name="Andrew Hyer" userId="5f0e8b89ab7124ed" providerId="LiveId" clId="{A1B4A68C-FA84-4A0A-BB2F-CFEBF6BC548F}" dt="2022-10-11T14:41:12.353" v="420" actId="20577"/>
        <pc:sldMkLst>
          <pc:docMk/>
          <pc:sldMk cId="2484363137" sldId="307"/>
        </pc:sldMkLst>
        <pc:spChg chg="mod">
          <ac:chgData name="Andrew Hyer" userId="5f0e8b89ab7124ed" providerId="LiveId" clId="{A1B4A68C-FA84-4A0A-BB2F-CFEBF6BC548F}" dt="2022-10-11T14:41:03.591" v="418" actId="20577"/>
          <ac:spMkLst>
            <pc:docMk/>
            <pc:sldMk cId="2484363137" sldId="307"/>
            <ac:spMk id="2" creationId="{01B98D0C-5312-CAEB-77BC-517637D9D21A}"/>
          </ac:spMkLst>
        </pc:spChg>
        <pc:spChg chg="mod">
          <ac:chgData name="Andrew Hyer" userId="5f0e8b89ab7124ed" providerId="LiveId" clId="{A1B4A68C-FA84-4A0A-BB2F-CFEBF6BC548F}" dt="2022-10-11T14:41:12.353" v="420" actId="20577"/>
          <ac:spMkLst>
            <pc:docMk/>
            <pc:sldMk cId="2484363137" sldId="307"/>
            <ac:spMk id="3" creationId="{F6F54145-594D-C287-C9C9-4F2255C4E90D}"/>
          </ac:spMkLst>
        </pc:spChg>
      </pc:sldChg>
      <pc:sldChg chg="modSp add mod">
        <pc:chgData name="Andrew Hyer" userId="5f0e8b89ab7124ed" providerId="LiveId" clId="{A1B4A68C-FA84-4A0A-BB2F-CFEBF6BC548F}" dt="2022-10-11T14:47:14.861" v="820" actId="207"/>
        <pc:sldMkLst>
          <pc:docMk/>
          <pc:sldMk cId="3132443463" sldId="308"/>
        </pc:sldMkLst>
        <pc:graphicFrameChg chg="modGraphic">
          <ac:chgData name="Andrew Hyer" userId="5f0e8b89ab7124ed" providerId="LiveId" clId="{A1B4A68C-FA84-4A0A-BB2F-CFEBF6BC548F}" dt="2022-10-11T14:47:14.861" v="820" actId="207"/>
          <ac:graphicFrameMkLst>
            <pc:docMk/>
            <pc:sldMk cId="3132443463" sldId="308"/>
            <ac:graphicFrameMk id="4" creationId="{6FA5E637-95A5-9828-2E5F-DB0929F96EDA}"/>
          </ac:graphicFrameMkLst>
        </pc:graphicFrameChg>
      </pc:sldChg>
      <pc:sldChg chg="modSp add mod replId">
        <pc:chgData name="Andrew Hyer" userId="5f0e8b89ab7124ed" providerId="LiveId" clId="{A1B4A68C-FA84-4A0A-BB2F-CFEBF6BC548F}" dt="2022-10-11T14:47:41.889" v="823" actId="207"/>
        <pc:sldMkLst>
          <pc:docMk/>
          <pc:sldMk cId="3154026863" sldId="309"/>
        </pc:sldMkLst>
        <pc:graphicFrameChg chg="modGraphic">
          <ac:chgData name="Andrew Hyer" userId="5f0e8b89ab7124ed" providerId="LiveId" clId="{A1B4A68C-FA84-4A0A-BB2F-CFEBF6BC548F}" dt="2022-10-11T14:47:41.889" v="823" actId="207"/>
          <ac:graphicFrameMkLst>
            <pc:docMk/>
            <pc:sldMk cId="3154026863" sldId="309"/>
            <ac:graphicFrameMk id="4" creationId="{6FA5E637-95A5-9828-2E5F-DB0929F96EDA}"/>
          </ac:graphicFrameMkLst>
        </pc:graphicFrameChg>
      </pc:sldChg>
      <pc:sldChg chg="addSp delSp modSp add mod ord">
        <pc:chgData name="Andrew Hyer" userId="5f0e8b89ab7124ed" providerId="LiveId" clId="{A1B4A68C-FA84-4A0A-BB2F-CFEBF6BC548F}" dt="2022-10-11T14:57:41.395" v="835" actId="478"/>
        <pc:sldMkLst>
          <pc:docMk/>
          <pc:sldMk cId="443015638" sldId="310"/>
        </pc:sldMkLst>
        <pc:spChg chg="mod">
          <ac:chgData name="Andrew Hyer" userId="5f0e8b89ab7124ed" providerId="LiveId" clId="{A1B4A68C-FA84-4A0A-BB2F-CFEBF6BC548F}" dt="2022-10-11T14:57:37.203" v="833" actId="20577"/>
          <ac:spMkLst>
            <pc:docMk/>
            <pc:sldMk cId="443015638" sldId="310"/>
            <ac:spMk id="2" creationId="{01B98D0C-5312-CAEB-77BC-517637D9D21A}"/>
          </ac:spMkLst>
        </pc:spChg>
        <pc:spChg chg="del">
          <ac:chgData name="Andrew Hyer" userId="5f0e8b89ab7124ed" providerId="LiveId" clId="{A1B4A68C-FA84-4A0A-BB2F-CFEBF6BC548F}" dt="2022-10-11T14:57:39.923" v="834" actId="478"/>
          <ac:spMkLst>
            <pc:docMk/>
            <pc:sldMk cId="443015638" sldId="310"/>
            <ac:spMk id="3" creationId="{F6F54145-594D-C287-C9C9-4F2255C4E90D}"/>
          </ac:spMkLst>
        </pc:spChg>
        <pc:spChg chg="add del mod">
          <ac:chgData name="Andrew Hyer" userId="5f0e8b89ab7124ed" providerId="LiveId" clId="{A1B4A68C-FA84-4A0A-BB2F-CFEBF6BC548F}" dt="2022-10-11T14:57:41.395" v="835" actId="478"/>
          <ac:spMkLst>
            <pc:docMk/>
            <pc:sldMk cId="443015638" sldId="310"/>
            <ac:spMk id="5" creationId="{4877A952-36B1-826E-4834-155E63EC2FFE}"/>
          </ac:spMkLst>
        </pc:spChg>
      </pc:sldChg>
      <pc:sldChg chg="modSp add mod">
        <pc:chgData name="Andrew Hyer" userId="5f0e8b89ab7124ed" providerId="LiveId" clId="{A1B4A68C-FA84-4A0A-BB2F-CFEBF6BC548F}" dt="2022-10-11T14:57:48.388" v="838" actId="20577"/>
        <pc:sldMkLst>
          <pc:docMk/>
          <pc:sldMk cId="2341447159" sldId="311"/>
        </pc:sldMkLst>
        <pc:spChg chg="mod">
          <ac:chgData name="Andrew Hyer" userId="5f0e8b89ab7124ed" providerId="LiveId" clId="{A1B4A68C-FA84-4A0A-BB2F-CFEBF6BC548F}" dt="2022-10-11T14:57:48.388" v="838" actId="20577"/>
          <ac:spMkLst>
            <pc:docMk/>
            <pc:sldMk cId="2341447159" sldId="311"/>
            <ac:spMk id="2" creationId="{01B98D0C-5312-CAEB-77BC-517637D9D21A}"/>
          </ac:spMkLst>
        </pc:spChg>
      </pc:sldChg>
      <pc:sldChg chg="modSp add mod">
        <pc:chgData name="Andrew Hyer" userId="5f0e8b89ab7124ed" providerId="LiveId" clId="{A1B4A68C-FA84-4A0A-BB2F-CFEBF6BC548F}" dt="2022-10-11T14:57:50.373" v="839" actId="20577"/>
        <pc:sldMkLst>
          <pc:docMk/>
          <pc:sldMk cId="4128654690" sldId="312"/>
        </pc:sldMkLst>
        <pc:spChg chg="mod">
          <ac:chgData name="Andrew Hyer" userId="5f0e8b89ab7124ed" providerId="LiveId" clId="{A1B4A68C-FA84-4A0A-BB2F-CFEBF6BC548F}" dt="2022-10-11T14:57:50.373" v="839" actId="20577"/>
          <ac:spMkLst>
            <pc:docMk/>
            <pc:sldMk cId="4128654690" sldId="312"/>
            <ac:spMk id="2" creationId="{01B98D0C-5312-CAEB-77BC-517637D9D21A}"/>
          </ac:spMkLst>
        </pc:spChg>
      </pc:sldChg>
      <pc:sldChg chg="modSp add mod ord">
        <pc:chgData name="Andrew Hyer" userId="5f0e8b89ab7124ed" providerId="LiveId" clId="{A1B4A68C-FA84-4A0A-BB2F-CFEBF6BC548F}" dt="2022-10-11T22:13:54.039" v="946" actId="20577"/>
        <pc:sldMkLst>
          <pc:docMk/>
          <pc:sldMk cId="4036249863" sldId="313"/>
        </pc:sldMkLst>
        <pc:spChg chg="mod">
          <ac:chgData name="Andrew Hyer" userId="5f0e8b89ab7124ed" providerId="LiveId" clId="{A1B4A68C-FA84-4A0A-BB2F-CFEBF6BC548F}" dt="2022-10-11T14:58:03.225" v="862" actId="20577"/>
          <ac:spMkLst>
            <pc:docMk/>
            <pc:sldMk cId="4036249863" sldId="313"/>
            <ac:spMk id="2" creationId="{01B98D0C-5312-CAEB-77BC-517637D9D21A}"/>
          </ac:spMkLst>
        </pc:spChg>
        <pc:spChg chg="mod">
          <ac:chgData name="Andrew Hyer" userId="5f0e8b89ab7124ed" providerId="LiveId" clId="{A1B4A68C-FA84-4A0A-BB2F-CFEBF6BC548F}" dt="2022-10-11T22:13:54.039" v="946" actId="20577"/>
          <ac:spMkLst>
            <pc:docMk/>
            <pc:sldMk cId="4036249863" sldId="313"/>
            <ac:spMk id="3" creationId="{F6F54145-594D-C287-C9C9-4F2255C4E9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761F-4644-F99F-4754-7EF744BB1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59DAB-053F-B656-3932-7518CE9D5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09BB-54F3-57C9-831B-22256128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09A3-2E29-4F68-BAAE-CF2EE2DE5B0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7B6CD-1F6B-D283-6ADB-9906EF63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4CCE8-9B03-A28E-99C8-FE86E707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DD31-9648-4824-AE4A-92DDA49B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0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10DC-DE2F-204D-5FFB-08BB30D6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50359-F743-399E-7655-6089EF46D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4B2C0-B1A7-0AC4-45C4-02FDE02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09A3-2E29-4F68-BAAE-CF2EE2DE5B0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9C592-6051-ACD6-0C20-634C9CF0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8C2B3-93FB-CEC6-EDDE-2C645EC2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DD31-9648-4824-AE4A-92DDA49B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0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22659-289B-910A-8660-984BB0F86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4DED9-D0EF-E464-B37A-6A1477035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E1DFD-901F-FA7B-C9B7-36FA1E93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09A3-2E29-4F68-BAAE-CF2EE2DE5B0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D7000-06ED-E261-69A1-22B4342C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8D68-7CD2-0472-7834-F0DF3F70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DD31-9648-4824-AE4A-92DDA49B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6F75-20A7-DD93-B761-40E7C903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DED99-4178-B65B-2ECF-093398C9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92977-FC10-0307-4F28-423F974F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09A3-2E29-4F68-BAAE-CF2EE2DE5B0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2765-BB47-AF48-8109-A4DEEC45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9C901-3D3D-829A-D434-95B810B2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DD31-9648-4824-AE4A-92DDA49B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3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3722-B42F-DDC5-B9C9-DE5B3DA8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16F92-A206-D5FA-68E5-030AA1AC7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CAA14-00CC-2E63-76BC-1C424779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09A3-2E29-4F68-BAAE-CF2EE2DE5B0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DC324-CA89-70AC-C035-73933525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77E52-C0E8-CBAE-1751-9AA1359A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DD31-9648-4824-AE4A-92DDA49B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8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EFDB-C215-479A-ADA1-7014C67D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47ED-2865-70A1-3461-DD20EDA18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3B1C8-B126-0422-21D9-BB7930543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59385-7ABC-5392-66EB-CE247924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09A3-2E29-4F68-BAAE-CF2EE2DE5B0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E89E9-7961-6239-BE75-EFCFC463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DC437-1783-E0BF-8972-7C22FA52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DD31-9648-4824-AE4A-92DDA49B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9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839F-4DBE-7C84-272D-40D0A7F7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056D2-335B-F70C-93F0-5AFB2546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FB50E-12AE-2789-CF80-36EC4B800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F2DA2-87D5-4C6D-E19F-0811123C6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71911-2486-4FAA-0476-8FEBC0E80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A1517-C3D7-BE11-B5AF-4B71DE33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09A3-2E29-4F68-BAAE-CF2EE2DE5B0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D6895-15F1-A7B9-E05C-54C0CCE4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79345-2FEB-8C64-7661-5C145286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DD31-9648-4824-AE4A-92DDA49B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D34C-9A91-63B2-EAF4-FA79219E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1AE55-A508-ACFA-A817-16D4F0BD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09A3-2E29-4F68-BAAE-CF2EE2DE5B0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387B4-37B0-F1C3-C0DC-14EE005B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07079-249D-7462-0396-6AA81C9E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DD31-9648-4824-AE4A-92DDA49B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5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8DBC1-27A0-8EEC-EDB8-61C5A107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09A3-2E29-4F68-BAAE-CF2EE2DE5B0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73B66-6000-D139-938C-6763FEE4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D099A-5143-0D05-0A0C-F218A15C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DD31-9648-4824-AE4A-92DDA49B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2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7F26-8122-3BAD-3FA7-58F42655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209D-7D49-D7A2-1443-B00EF35D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8AEC5-CD72-97BD-7D08-39755570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18642-0B9C-B680-FBCB-AD08F2BF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09A3-2E29-4F68-BAAE-CF2EE2DE5B0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3296E-A36A-9C4C-901E-883FFC08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51CCC-A657-0B21-4CA6-89BE335D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DD31-9648-4824-AE4A-92DDA49B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9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25F6-5D57-6AAD-E008-63308708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D3342-3DFF-248B-F6AA-45990B195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2E77B-917C-6541-BE46-264E77510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B5240-2175-93C9-2BF8-AA8D0B9B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09A3-2E29-4F68-BAAE-CF2EE2DE5B0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0C2C4-EA4D-91FC-CA5B-027AF9EB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C1681-3F57-0D69-6E4C-8ADC7BFE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DD31-9648-4824-AE4A-92DDA49B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BBE6E-F821-DC1D-E4AF-791FC23D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7A1C2-3219-A924-2F10-2A58ED5D7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C86A-9483-0BED-DCC6-BDC5B3D84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09A3-2E29-4F68-BAAE-CF2EE2DE5B0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7AC2-4F40-9DC9-645E-4A06D818A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6319-666F-9A97-F1EA-0D176C49E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4DD31-9648-4824-AE4A-92DDA49B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9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Market Game - Tentative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50"/>
            <a:ext cx="10515600" cy="487469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dirty="0"/>
              <a:t>7:00 – 7:15: Wait for people to filter in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dirty="0"/>
              <a:t>7:15 – 7:30: Introduction, Rules Talk, Hand Out Envelopes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dirty="0"/>
              <a:t>7:30 – 8:00: Round 1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dirty="0"/>
              <a:t>8:00 – 8:15: Round 2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dirty="0"/>
              <a:t>8:15 – 8:30: Round 3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dirty="0"/>
              <a:t>8:30 – 8:45: Quick Efficiency Checks and </a:t>
            </a:r>
            <a:r>
              <a:rPr lang="en-US" sz="3200" dirty="0" err="1"/>
              <a:t>Wrapup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517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Round 2</a:t>
            </a:r>
          </a:p>
        </p:txBody>
      </p:sp>
    </p:spTree>
    <p:extLst>
      <p:ext uri="{BB962C8B-B14F-4D97-AF65-F5344CB8AC3E}">
        <p14:creationId xmlns:p14="http://schemas.microsoft.com/office/powerpoint/2010/main" val="234144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Round 3</a:t>
            </a:r>
          </a:p>
        </p:txBody>
      </p:sp>
    </p:spTree>
    <p:extLst>
      <p:ext uri="{BB962C8B-B14F-4D97-AF65-F5344CB8AC3E}">
        <p14:creationId xmlns:p14="http://schemas.microsoft.com/office/powerpoint/2010/main" val="412865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Efficiency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41738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Power Vanishing?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Secured Credit Facility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Scrapyard &amp; Foundry</a:t>
            </a:r>
          </a:p>
        </p:txBody>
      </p:sp>
    </p:spTree>
    <p:extLst>
      <p:ext uri="{BB962C8B-B14F-4D97-AF65-F5344CB8AC3E}">
        <p14:creationId xmlns:p14="http://schemas.microsoft.com/office/powerpoint/2010/main" val="403624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Market Efficiency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A5E637-95A5-9828-2E5F-DB0929F96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457251"/>
              </p:ext>
            </p:extLst>
          </p:nvPr>
        </p:nvGraphicFramePr>
        <p:xfrm>
          <a:off x="702364" y="1219198"/>
          <a:ext cx="11052314" cy="520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157">
                  <a:extLst>
                    <a:ext uri="{9D8B030D-6E8A-4147-A177-3AD203B41FA5}">
                      <a16:colId xmlns:a16="http://schemas.microsoft.com/office/drawing/2014/main" val="3727961511"/>
                    </a:ext>
                  </a:extLst>
                </a:gridCol>
                <a:gridCol w="5526157">
                  <a:extLst>
                    <a:ext uri="{9D8B030D-6E8A-4147-A177-3AD203B41FA5}">
                      <a16:colId xmlns:a16="http://schemas.microsoft.com/office/drawing/2014/main" val="3621630919"/>
                    </a:ext>
                  </a:extLst>
                </a:gridCol>
              </a:tblGrid>
              <a:tr h="473464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Consumption Cards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44634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r>
                        <a:rPr lang="en-US" sz="2400" dirty="0"/>
                        <a:t>Produce 1 Metal for 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Consume 1 Metal for $1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94794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09965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78773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91263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007704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929879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066806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73486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85384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30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31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Market Efficiency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A5E637-95A5-9828-2E5F-DB0929F96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685174"/>
              </p:ext>
            </p:extLst>
          </p:nvPr>
        </p:nvGraphicFramePr>
        <p:xfrm>
          <a:off x="702364" y="1219198"/>
          <a:ext cx="11052314" cy="520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157">
                  <a:extLst>
                    <a:ext uri="{9D8B030D-6E8A-4147-A177-3AD203B41FA5}">
                      <a16:colId xmlns:a16="http://schemas.microsoft.com/office/drawing/2014/main" val="3727961511"/>
                    </a:ext>
                  </a:extLst>
                </a:gridCol>
                <a:gridCol w="5526157">
                  <a:extLst>
                    <a:ext uri="{9D8B030D-6E8A-4147-A177-3AD203B41FA5}">
                      <a16:colId xmlns:a16="http://schemas.microsoft.com/office/drawing/2014/main" val="3621630919"/>
                    </a:ext>
                  </a:extLst>
                </a:gridCol>
              </a:tblGrid>
              <a:tr h="473464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Consumption Cards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44634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r>
                        <a:rPr lang="en-US" sz="2400" dirty="0"/>
                        <a:t>Produce 1 Metal for $1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Consume 1 Metal for $1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894794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09965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578773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591263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07704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929879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066806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673486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085384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30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24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Market Efficiency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A5E637-95A5-9828-2E5F-DB0929F96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145385"/>
              </p:ext>
            </p:extLst>
          </p:nvPr>
        </p:nvGraphicFramePr>
        <p:xfrm>
          <a:off x="702364" y="1219198"/>
          <a:ext cx="11052314" cy="520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157">
                  <a:extLst>
                    <a:ext uri="{9D8B030D-6E8A-4147-A177-3AD203B41FA5}">
                      <a16:colId xmlns:a16="http://schemas.microsoft.com/office/drawing/2014/main" val="3727961511"/>
                    </a:ext>
                  </a:extLst>
                </a:gridCol>
                <a:gridCol w="5526157">
                  <a:extLst>
                    <a:ext uri="{9D8B030D-6E8A-4147-A177-3AD203B41FA5}">
                      <a16:colId xmlns:a16="http://schemas.microsoft.com/office/drawing/2014/main" val="3621630919"/>
                    </a:ext>
                  </a:extLst>
                </a:gridCol>
              </a:tblGrid>
              <a:tr h="473464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Consumption Cards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44634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r>
                        <a:rPr lang="en-US" sz="2400" dirty="0"/>
                        <a:t>Produce 1 Metal for 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Consume 1 Metal for $1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94794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09965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78773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91263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007704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929879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$7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066806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$8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673486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$9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085384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$10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30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44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Market Efficiency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A5E637-95A5-9828-2E5F-DB0929F96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881547"/>
              </p:ext>
            </p:extLst>
          </p:nvPr>
        </p:nvGraphicFramePr>
        <p:xfrm>
          <a:off x="702364" y="1219198"/>
          <a:ext cx="11052314" cy="520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157">
                  <a:extLst>
                    <a:ext uri="{9D8B030D-6E8A-4147-A177-3AD203B41FA5}">
                      <a16:colId xmlns:a16="http://schemas.microsoft.com/office/drawing/2014/main" val="3727961511"/>
                    </a:ext>
                  </a:extLst>
                </a:gridCol>
                <a:gridCol w="5526157">
                  <a:extLst>
                    <a:ext uri="{9D8B030D-6E8A-4147-A177-3AD203B41FA5}">
                      <a16:colId xmlns:a16="http://schemas.microsoft.com/office/drawing/2014/main" val="3621630919"/>
                    </a:ext>
                  </a:extLst>
                </a:gridCol>
              </a:tblGrid>
              <a:tr h="473464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Consumption Cards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44634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r>
                        <a:rPr lang="en-US" sz="2400" dirty="0"/>
                        <a:t>Produce 1 Metal for $1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Consume 1 Metal for $1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894794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09965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578773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591263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07704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929879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$7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066806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$8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673486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$9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085384"/>
                  </a:ext>
                </a:extLst>
              </a:tr>
              <a:tr h="4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Produce 1 Metal for $10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Consume 1 Metal for $10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30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02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302"/>
            <a:ext cx="10515600" cy="5417389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There are 3 rounds.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Most cards are usable </a:t>
            </a:r>
            <a:r>
              <a:rPr lang="en-US" sz="3200" b="1" dirty="0"/>
              <a:t>once per round </a:t>
            </a:r>
            <a:r>
              <a:rPr lang="en-US" sz="3200" dirty="0"/>
              <a:t>– read your cards and confirm when/how often you can use them.</a:t>
            </a:r>
            <a:endParaRPr lang="en-US" sz="3200" b="1" dirty="0"/>
          </a:p>
          <a:p>
            <a:pPr>
              <a:spcAft>
                <a:spcPts val="1200"/>
              </a:spcAft>
            </a:pPr>
            <a:r>
              <a:rPr lang="en-US" sz="3200" dirty="0"/>
              <a:t>Your goal is to maximize money at the end of Round 3.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Other resources (Metal, Power) are valuable only insofar as you can turn them into money by the end of Round 3.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The resource ‘Power’ is temporary: at the end of each round, any unused Power is discarded.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Sharp dealing yes, fraud no!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Try not to hoard low-denomination bills.</a:t>
            </a:r>
          </a:p>
          <a:p>
            <a:pPr>
              <a:spcAft>
                <a:spcPts val="1200"/>
              </a:spcAf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232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Scrapyard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50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1 Metal and check off the round’s box below to produce $5.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3413930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406046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</p:spTree>
    <p:extLst>
      <p:ext uri="{BB962C8B-B14F-4D97-AF65-F5344CB8AC3E}">
        <p14:creationId xmlns:p14="http://schemas.microsoft.com/office/powerpoint/2010/main" val="161764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Power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145-594D-C287-C9C9-4F2255C4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551"/>
            <a:ext cx="10515600" cy="1407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per round, you may consume 3 Power and check off the round’s box below to produce $10.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0A83A-CED4-7A12-1391-5C0B7323A294}"/>
              </a:ext>
            </a:extLst>
          </p:cNvPr>
          <p:cNvSpPr/>
          <p:nvPr/>
        </p:nvSpPr>
        <p:spPr>
          <a:xfrm>
            <a:off x="838200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092F-F9E6-E5CB-5073-6A9AE687D21A}"/>
              </a:ext>
            </a:extLst>
          </p:cNvPr>
          <p:cNvSpPr txBox="1"/>
          <p:nvPr/>
        </p:nvSpPr>
        <p:spPr>
          <a:xfrm>
            <a:off x="1076861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3DB29-0446-FA29-B91F-C849638AE722}"/>
              </a:ext>
            </a:extLst>
          </p:cNvPr>
          <p:cNvSpPr/>
          <p:nvPr/>
        </p:nvSpPr>
        <p:spPr>
          <a:xfrm>
            <a:off x="5004752" y="2439151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6E366-6859-76CA-7B5D-3B332C703F31}"/>
              </a:ext>
            </a:extLst>
          </p:cNvPr>
          <p:cNvSpPr txBox="1"/>
          <p:nvPr/>
        </p:nvSpPr>
        <p:spPr>
          <a:xfrm>
            <a:off x="5243413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D7F7-2DC7-C2D6-4561-B58AEA2DB3BC}"/>
              </a:ext>
            </a:extLst>
          </p:cNvPr>
          <p:cNvSpPr/>
          <p:nvPr/>
        </p:nvSpPr>
        <p:spPr>
          <a:xfrm>
            <a:off x="9171304" y="241859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B48D-C6FD-5A21-FAE1-A6DCF9E0ADB9}"/>
              </a:ext>
            </a:extLst>
          </p:cNvPr>
          <p:cNvSpPr txBox="1"/>
          <p:nvPr/>
        </p:nvSpPr>
        <p:spPr>
          <a:xfrm>
            <a:off x="9409965" y="3085690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Round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788E-D00A-0044-A4A5-F0EE25B82DDC}"/>
              </a:ext>
            </a:extLst>
          </p:cNvPr>
          <p:cNvSpPr txBox="1">
            <a:spLocks/>
          </p:cNvSpPr>
          <p:nvPr/>
        </p:nvSpPr>
        <p:spPr>
          <a:xfrm>
            <a:off x="838200" y="4791855"/>
            <a:ext cx="6881007" cy="16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IMPROVED WIRING</a:t>
            </a:r>
            <a:r>
              <a:rPr lang="en-US" dirty="0"/>
              <a:t> – Once during the game, you may pay 1 Metal to improve your wiring.  For the rest of the game, this card requires 1 less Power to trigger.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4A93-1CFB-8FA7-7A79-6281AAB9E55C}"/>
              </a:ext>
            </a:extLst>
          </p:cNvPr>
          <p:cNvSpPr/>
          <p:nvPr/>
        </p:nvSpPr>
        <p:spPr>
          <a:xfrm>
            <a:off x="8129666" y="4594376"/>
            <a:ext cx="2083276" cy="2083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2847-865A-B786-5F0B-4463CE508E5D}"/>
              </a:ext>
            </a:extLst>
          </p:cNvPr>
          <p:cNvSpPr txBox="1"/>
          <p:nvPr/>
        </p:nvSpPr>
        <p:spPr>
          <a:xfrm>
            <a:off x="8248996" y="5271739"/>
            <a:ext cx="18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Any time</a:t>
            </a:r>
          </a:p>
        </p:txBody>
      </p:sp>
    </p:spTree>
    <p:extLst>
      <p:ext uri="{BB962C8B-B14F-4D97-AF65-F5344CB8AC3E}">
        <p14:creationId xmlns:p14="http://schemas.microsoft.com/office/powerpoint/2010/main" val="248436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D0C-5312-CAEB-77BC-517637D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Round 1</a:t>
            </a:r>
          </a:p>
        </p:txBody>
      </p:sp>
    </p:spTree>
    <p:extLst>
      <p:ext uri="{BB962C8B-B14F-4D97-AF65-F5344CB8AC3E}">
        <p14:creationId xmlns:p14="http://schemas.microsoft.com/office/powerpoint/2010/main" val="44301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769</Words>
  <Application>Microsoft Office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Market Game - Tentative Schedule</vt:lpstr>
      <vt:lpstr>Market Efficiency</vt:lpstr>
      <vt:lpstr>Market Efficiency</vt:lpstr>
      <vt:lpstr>Market Efficiency</vt:lpstr>
      <vt:lpstr>Market Efficiency</vt:lpstr>
      <vt:lpstr>Rules</vt:lpstr>
      <vt:lpstr>Scrapyard</vt:lpstr>
      <vt:lpstr>Power Contract</vt:lpstr>
      <vt:lpstr>Round 1</vt:lpstr>
      <vt:lpstr>Round 2</vt:lpstr>
      <vt:lpstr>Round 3</vt:lpstr>
      <vt:lpstr>Efficiency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Game - Tentative Schedule</dc:title>
  <dc:creator>Andrew Hyer</dc:creator>
  <cp:lastModifiedBy>Andrew Hyer</cp:lastModifiedBy>
  <cp:revision>1</cp:revision>
  <dcterms:created xsi:type="dcterms:W3CDTF">2022-10-11T14:32:14Z</dcterms:created>
  <dcterms:modified xsi:type="dcterms:W3CDTF">2022-10-11T22:13:57Z</dcterms:modified>
</cp:coreProperties>
</file>