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2" d="100"/>
          <a:sy n="122"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BD59F-699E-4E7B-86EE-F3D5FEB99981}" type="datetimeFigureOut">
              <a:rPr lang="en-US" smtClean="0"/>
              <a:t>16/03/08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ECB16-5E65-444B-83F9-89E8D4AE781F}" type="slidenum">
              <a:rPr lang="en-US" smtClean="0"/>
              <a:t>‹#›</a:t>
            </a:fld>
            <a:endParaRPr lang="en-US"/>
          </a:p>
        </p:txBody>
      </p:sp>
    </p:spTree>
    <p:extLst>
      <p:ext uri="{BB962C8B-B14F-4D97-AF65-F5344CB8AC3E}">
        <p14:creationId xmlns:p14="http://schemas.microsoft.com/office/powerpoint/2010/main" val="175535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0791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723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42362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71132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40268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325862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EA19B1-7C5E-4369-8946-93541FD8E39E}" type="datetimeFigureOut">
              <a:rPr lang="en-US" smtClean="0"/>
              <a:t>16/03/08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76697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82556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EA19B1-7C5E-4369-8946-93541FD8E39E}" type="datetimeFigureOut">
              <a:rPr lang="en-US" smtClean="0"/>
              <a:t>16/03/08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99543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EA19B1-7C5E-4369-8946-93541FD8E39E}" type="datetimeFigureOut">
              <a:rPr lang="en-US" smtClean="0"/>
              <a:t>16/03/08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251851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19B1-7C5E-4369-8946-93541FD8E39E}" type="datetimeFigureOut">
              <a:rPr lang="en-US" smtClean="0"/>
              <a:t>16/03/08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288854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164129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EA19B1-7C5E-4369-8946-93541FD8E39E}" type="datetimeFigureOut">
              <a:rPr lang="en-US" smtClean="0"/>
              <a:t>16/03/08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B4A5A-501A-4236-80C5-987C10A9E5A8}" type="slidenum">
              <a:rPr lang="en-US" smtClean="0"/>
              <a:t>‹#›</a:t>
            </a:fld>
            <a:endParaRPr lang="en-US"/>
          </a:p>
        </p:txBody>
      </p:sp>
    </p:spTree>
    <p:extLst>
      <p:ext uri="{BB962C8B-B14F-4D97-AF65-F5344CB8AC3E}">
        <p14:creationId xmlns:p14="http://schemas.microsoft.com/office/powerpoint/2010/main" val="6264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A19B1-7C5E-4369-8946-93541FD8E39E}" type="datetimeFigureOut">
              <a:rPr lang="en-US" smtClean="0"/>
              <a:t>16/03/08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B4A5A-501A-4236-80C5-987C10A9E5A8}" type="slidenum">
              <a:rPr lang="en-US" smtClean="0"/>
              <a:t>‹#›</a:t>
            </a:fld>
            <a:endParaRPr lang="en-US"/>
          </a:p>
        </p:txBody>
      </p:sp>
    </p:spTree>
    <p:extLst>
      <p:ext uri="{BB962C8B-B14F-4D97-AF65-F5344CB8AC3E}">
        <p14:creationId xmlns:p14="http://schemas.microsoft.com/office/powerpoint/2010/main" val="339145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914400" y="2111123"/>
            <a:ext cx="10363200" cy="1546399"/>
          </a:xfrm>
          <a:prstGeom prst="rect">
            <a:avLst/>
          </a:prstGeom>
        </p:spPr>
        <p:txBody>
          <a:bodyPr vert="horz" lIns="121900" tIns="121900" rIns="121900" bIns="121900" rtlCol="0" anchor="b" anchorCtr="0">
            <a:noAutofit/>
          </a:bodyPr>
          <a:lstStyle/>
          <a:p>
            <a:pPr>
              <a:spcBef>
                <a:spcPts val="0"/>
              </a:spcBef>
            </a:pPr>
            <a:r>
              <a:rPr lang="en" dirty="0" smtClean="0"/>
              <a:t>Microservices</a:t>
            </a:r>
            <a:endParaRPr lang="en" dirty="0"/>
          </a:p>
        </p:txBody>
      </p:sp>
    </p:spTree>
    <p:extLst>
      <p:ext uri="{BB962C8B-B14F-4D97-AF65-F5344CB8AC3E}">
        <p14:creationId xmlns:p14="http://schemas.microsoft.com/office/powerpoint/2010/main" val="411431671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Martin Fowler </a:t>
            </a:r>
            <a:r>
              <a:rPr lang="en-US" dirty="0" err="1" smtClean="0"/>
              <a:t>sez</a:t>
            </a:r>
            <a:r>
              <a:rPr lang="en-US" dirty="0" smtClean="0"/>
              <a:t>…</a:t>
            </a:r>
            <a:endParaRPr lang="en-US" dirty="0"/>
          </a:p>
        </p:txBody>
      </p:sp>
      <p:sp>
        <p:nvSpPr>
          <p:cNvPr id="3" name="Content Placeholder 2"/>
          <p:cNvSpPr>
            <a:spLocks noGrp="1"/>
          </p:cNvSpPr>
          <p:nvPr>
            <p:ph idx="1"/>
          </p:nvPr>
        </p:nvSpPr>
        <p:spPr>
          <a:xfrm>
            <a:off x="838200" y="1825625"/>
            <a:ext cx="5718908" cy="3590437"/>
          </a:xfrm>
        </p:spPr>
        <p:txBody>
          <a:bodyPr/>
          <a:lstStyle/>
          <a:p>
            <a:pPr marL="0" indent="0">
              <a:buNone/>
            </a:pPr>
            <a:r>
              <a:rPr lang="en-US" dirty="0" smtClean="0"/>
              <a:t>“</a:t>
            </a:r>
            <a:r>
              <a:rPr lang="en-US" dirty="0"/>
              <a:t>A</a:t>
            </a:r>
            <a:r>
              <a:rPr lang="en-US" dirty="0" smtClean="0"/>
              <a:t>n </a:t>
            </a:r>
            <a:r>
              <a:rPr lang="en-US" dirty="0"/>
              <a:t>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a:t>
            </a:r>
            <a:r>
              <a:rPr lang="en-US" dirty="0" smtClean="0"/>
              <a:t>.”</a:t>
            </a:r>
          </a:p>
        </p:txBody>
      </p:sp>
      <p:pic>
        <p:nvPicPr>
          <p:cNvPr id="1026" name="Picture 2" descr="Figure 3"/>
          <p:cNvPicPr>
            <a:picLocks noChangeAspect="1" noChangeArrowheads="1"/>
          </p:cNvPicPr>
          <p:nvPr/>
        </p:nvPicPr>
        <p:blipFill rotWithShape="1">
          <a:blip r:embed="rId2">
            <a:extLst>
              <a:ext uri="{28A0092B-C50C-407E-A947-70E740481C1C}">
                <a14:useLocalDpi xmlns:a14="http://schemas.microsoft.com/office/drawing/2010/main" val="0"/>
              </a:ext>
            </a:extLst>
          </a:blip>
          <a:srcRect r="52931" b="10799"/>
          <a:stretch/>
        </p:blipFill>
        <p:spPr bwMode="auto">
          <a:xfrm>
            <a:off x="7158160" y="1254612"/>
            <a:ext cx="4744671" cy="5168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6585" y="6056923"/>
            <a:ext cx="10996246" cy="369332"/>
          </a:xfrm>
          <a:prstGeom prst="rect">
            <a:avLst/>
          </a:prstGeom>
          <a:noFill/>
        </p:spPr>
        <p:txBody>
          <a:bodyPr wrap="square" rtlCol="0">
            <a:spAutoFit/>
          </a:bodyPr>
          <a:lstStyle/>
          <a:p>
            <a:r>
              <a:rPr lang="en-US" dirty="0" smtClean="0"/>
              <a:t>http</a:t>
            </a:r>
            <a:r>
              <a:rPr lang="en-US" dirty="0"/>
              <a:t>://</a:t>
            </a:r>
            <a:r>
              <a:rPr lang="en-US" dirty="0" smtClean="0"/>
              <a:t>martinfowler.com/articles/microservices.html</a:t>
            </a:r>
            <a:endParaRPr lang="en-US" dirty="0"/>
          </a:p>
        </p:txBody>
      </p:sp>
    </p:spTree>
    <p:extLst>
      <p:ext uri="{BB962C8B-B14F-4D97-AF65-F5344CB8AC3E}">
        <p14:creationId xmlns:p14="http://schemas.microsoft.com/office/powerpoint/2010/main" val="690129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Adrian Cockcroft </a:t>
            </a:r>
            <a:r>
              <a:rPr lang="en-US" dirty="0" err="1" smtClean="0"/>
              <a:t>sez</a:t>
            </a:r>
            <a:r>
              <a:rPr lang="en-US" dirty="0" smtClean="0"/>
              <a:t>…</a:t>
            </a:r>
            <a:endParaRPr lang="en-US" dirty="0"/>
          </a:p>
        </p:txBody>
      </p:sp>
      <p:sp>
        <p:nvSpPr>
          <p:cNvPr id="5" name="TextBox 4"/>
          <p:cNvSpPr txBox="1"/>
          <p:nvPr/>
        </p:nvSpPr>
        <p:spPr>
          <a:xfrm>
            <a:off x="906585" y="6056923"/>
            <a:ext cx="10996246" cy="369332"/>
          </a:xfrm>
          <a:prstGeom prst="rect">
            <a:avLst/>
          </a:prstGeom>
          <a:noFill/>
        </p:spPr>
        <p:txBody>
          <a:bodyPr wrap="square" rtlCol="0">
            <a:spAutoFit/>
          </a:bodyPr>
          <a:lstStyle/>
          <a:p>
            <a:r>
              <a:rPr lang="en-US" dirty="0"/>
              <a:t>http://www.slideshare.net/adriancockcroft/innovation-and-architecture</a:t>
            </a:r>
          </a:p>
        </p:txBody>
      </p:sp>
      <p:pic>
        <p:nvPicPr>
          <p:cNvPr id="4" name="Picture 3"/>
          <p:cNvPicPr>
            <a:picLocks noChangeAspect="1"/>
          </p:cNvPicPr>
          <p:nvPr/>
        </p:nvPicPr>
        <p:blipFill>
          <a:blip r:embed="rId2"/>
          <a:stretch>
            <a:fillRect/>
          </a:stretch>
        </p:blipFill>
        <p:spPr>
          <a:xfrm>
            <a:off x="2141416" y="1458911"/>
            <a:ext cx="8055218" cy="4423386"/>
          </a:xfrm>
          <a:prstGeom prst="rect">
            <a:avLst/>
          </a:prstGeom>
        </p:spPr>
      </p:pic>
    </p:spTree>
    <p:extLst>
      <p:ext uri="{BB962C8B-B14F-4D97-AF65-F5344CB8AC3E}">
        <p14:creationId xmlns:p14="http://schemas.microsoft.com/office/powerpoint/2010/main" val="3065816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To do a new job, build afresh rather than complicate old </a:t>
            </a:r>
            <a:r>
              <a:rPr lang="en-US" dirty="0" err="1"/>
              <a:t>microservices</a:t>
            </a:r>
            <a:r>
              <a:rPr lang="en-US" dirty="0"/>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2610338"/>
            <a:ext cx="10941538" cy="38842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081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To do a new job, build afresh rather than complicate old </a:t>
            </a:r>
            <a:r>
              <a:rPr lang="en-US" dirty="0" err="1"/>
              <a:t>microservices</a:t>
            </a:r>
            <a:r>
              <a:rPr lang="en-US" dirty="0"/>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3993662"/>
            <a:ext cx="10941538" cy="2500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838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To do a new job, build afresh rather than complicate old </a:t>
            </a:r>
            <a:r>
              <a:rPr lang="en-US" dirty="0" err="1"/>
              <a:t>microservices</a:t>
            </a:r>
            <a:r>
              <a:rPr lang="en-US" dirty="0"/>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
        <p:nvSpPr>
          <p:cNvPr id="4" name="Rectangle 3"/>
          <p:cNvSpPr/>
          <p:nvPr/>
        </p:nvSpPr>
        <p:spPr>
          <a:xfrm>
            <a:off x="726831" y="5072185"/>
            <a:ext cx="10941538" cy="142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724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Mike </a:t>
            </a:r>
            <a:r>
              <a:rPr lang="en-US" dirty="0" err="1" smtClean="0"/>
              <a:t>sez</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Make </a:t>
            </a:r>
            <a:r>
              <a:rPr lang="en-US" dirty="0"/>
              <a:t>each </a:t>
            </a:r>
            <a:r>
              <a:rPr lang="en-US" dirty="0" err="1"/>
              <a:t>microservice</a:t>
            </a:r>
            <a:r>
              <a:rPr lang="en-US" dirty="0"/>
              <a:t> do one thing well. To do a new job, build afresh rather than complicate old </a:t>
            </a:r>
            <a:r>
              <a:rPr lang="en-US" dirty="0" err="1"/>
              <a:t>microservices</a:t>
            </a:r>
            <a:r>
              <a:rPr lang="en-US" dirty="0"/>
              <a:t> by adding new features.</a:t>
            </a:r>
          </a:p>
          <a:p>
            <a:r>
              <a:rPr lang="en-US" dirty="0" smtClean="0"/>
              <a:t>Expect the output of every </a:t>
            </a:r>
            <a:r>
              <a:rPr lang="en-US" dirty="0" err="1" smtClean="0"/>
              <a:t>microservice</a:t>
            </a:r>
            <a:r>
              <a:rPr lang="en-US" dirty="0" smtClean="0"/>
              <a:t> to become the input to another, as yet unknown, </a:t>
            </a:r>
            <a:r>
              <a:rPr lang="en-US" dirty="0" err="1" smtClean="0"/>
              <a:t>microservice</a:t>
            </a:r>
            <a:r>
              <a:rPr lang="en-US" dirty="0" smtClean="0"/>
              <a:t>. Don't clutter output with extraneous information. Avoid strongly-typed or binary input formats. Don't insist on object trees as input.</a:t>
            </a:r>
          </a:p>
          <a:p>
            <a:r>
              <a:rPr lang="en-US" dirty="0" smtClean="0"/>
              <a:t>Design and build </a:t>
            </a:r>
            <a:r>
              <a:rPr lang="en-US" dirty="0" err="1" smtClean="0"/>
              <a:t>microservices</a:t>
            </a:r>
            <a:r>
              <a:rPr lang="en-US" dirty="0" smtClean="0"/>
              <a:t> to be created and deployed early, ideally within weeks. Don't hesitate to throw away the clumsy parts and rebuild them.</a:t>
            </a:r>
          </a:p>
          <a:p>
            <a:r>
              <a:rPr lang="en-US" dirty="0" smtClean="0"/>
              <a:t>Use testing and deployment tooling (in preference to manual efforts) to lighten a programming task, even if you have to detour to build the tools and expect to throw some of them out after you've finished using them.</a:t>
            </a:r>
          </a:p>
          <a:p>
            <a:endParaRPr lang="en-US" dirty="0"/>
          </a:p>
        </p:txBody>
      </p:sp>
    </p:spTree>
    <p:extLst>
      <p:ext uri="{BB962C8B-B14F-4D97-AF65-F5344CB8AC3E}">
        <p14:creationId xmlns:p14="http://schemas.microsoft.com/office/powerpoint/2010/main" val="3622089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Time-Sharing System : Foreword (1978)</a:t>
            </a:r>
            <a:endParaRPr lang="en-US" dirty="0"/>
          </a:p>
        </p:txBody>
      </p:sp>
      <p:pic>
        <p:nvPicPr>
          <p:cNvPr id="4" name="Picture 3"/>
          <p:cNvPicPr>
            <a:picLocks noChangeAspect="1"/>
          </p:cNvPicPr>
          <p:nvPr/>
        </p:nvPicPr>
        <p:blipFill>
          <a:blip r:embed="rId2"/>
          <a:stretch>
            <a:fillRect/>
          </a:stretch>
        </p:blipFill>
        <p:spPr>
          <a:xfrm>
            <a:off x="2962275" y="1946520"/>
            <a:ext cx="6267450" cy="4762500"/>
          </a:xfrm>
          <a:prstGeom prst="rect">
            <a:avLst/>
          </a:prstGeom>
        </p:spPr>
      </p:pic>
    </p:spTree>
    <p:extLst>
      <p:ext uri="{BB962C8B-B14F-4D97-AF65-F5344CB8AC3E}">
        <p14:creationId xmlns:p14="http://schemas.microsoft.com/office/powerpoint/2010/main" val="409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ctrTitle"/>
          </p:nvPr>
        </p:nvSpPr>
        <p:spPr>
          <a:xfrm>
            <a:off x="914400" y="2111123"/>
            <a:ext cx="10363200" cy="1546399"/>
          </a:xfrm>
          <a:prstGeom prst="rect">
            <a:avLst/>
          </a:prstGeom>
        </p:spPr>
        <p:txBody>
          <a:bodyPr vert="horz" lIns="121900" tIns="121900" rIns="121900" bIns="121900" rtlCol="0" anchor="b" anchorCtr="0">
            <a:noAutofit/>
          </a:bodyPr>
          <a:lstStyle/>
          <a:p>
            <a:pPr>
              <a:spcBef>
                <a:spcPts val="0"/>
              </a:spcBef>
            </a:pPr>
            <a:r>
              <a:rPr lang="en" dirty="0" smtClean="0"/>
              <a:t>Microservices</a:t>
            </a:r>
            <a:endParaRPr lang="en" dirty="0"/>
          </a:p>
        </p:txBody>
      </p:sp>
    </p:spTree>
    <p:extLst>
      <p:ext uri="{BB962C8B-B14F-4D97-AF65-F5344CB8AC3E}">
        <p14:creationId xmlns:p14="http://schemas.microsoft.com/office/powerpoint/2010/main" val="282530530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629</Words>
  <Application>Microsoft Office PowerPoint</Application>
  <PresentationFormat>Widescreen</PresentationFormat>
  <Paragraphs>28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Microservices</vt:lpstr>
      <vt:lpstr>Martin Fowler sez…</vt:lpstr>
      <vt:lpstr>Adrian Cockcroft sez…</vt:lpstr>
      <vt:lpstr>Mike sez…</vt:lpstr>
      <vt:lpstr>Mike sez…</vt:lpstr>
      <vt:lpstr>Mike sez…</vt:lpstr>
      <vt:lpstr>Mike sez…</vt:lpstr>
      <vt:lpstr>Unix Time-Sharing System : Foreword (1978)</vt:lpstr>
      <vt:lpstr>Microservices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Hypermedia with NodeJS and HTML5</dc:title>
  <dc:creator>Michael Amundsen</dc:creator>
  <cp:lastModifiedBy>Michael Amundsen</cp:lastModifiedBy>
  <cp:revision>13</cp:revision>
  <dcterms:created xsi:type="dcterms:W3CDTF">2016-02-08T19:23:29Z</dcterms:created>
  <dcterms:modified xsi:type="dcterms:W3CDTF">2016-03-08T15:18:32Z</dcterms:modified>
</cp:coreProperties>
</file>