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2/9/16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5876904-2A96-42D7-863E-9B08074B7BBF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2/9/16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8EB2DA5-B7EC-48E5-8D46-F5FB5F822505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Exercise:
DORR Part #2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lstStyle/>
          <a:p>
            <a:pPr algn="ctr"/>
            <a:endParaRPr/>
          </a:p>
        </p:txBody>
      </p:sp>
      <p:pic>
        <p:nvPicPr>
          <p:cNvPr id="8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897560" y="5257800"/>
            <a:ext cx="1179000" cy="154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Add PUT and Cj Queries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Implement PUT for the Task Resource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Implement Queries for the Cj Representor</a:t>
            </a:r>
            <a:endParaRPr/>
          </a:p>
        </p:txBody>
      </p:sp>
      <p:pic>
        <p:nvPicPr>
          <p:cNvPr id="8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897560" y="5257800"/>
            <a:ext cx="1179000" cy="154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Add PUT and 
Cj Queries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49000" y="177552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Implement PUT 
for the Task Resource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</p:txBody>
      </p:sp>
      <p:pic>
        <p:nvPicPr>
          <p:cNvPr id="86" name="Pictur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4926240" y="-91080"/>
            <a:ext cx="726588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56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Add PUT and 
Cj Queries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82880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Implement Queries 
for the Cj 
Representor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</p:txBody>
      </p:sp>
      <p:pic>
        <p:nvPicPr>
          <p:cNvPr id="89" name="Picture 88"/>
          <p:cNvPicPr/>
          <p:nvPr/>
        </p:nvPicPr>
        <p:blipFill>
          <a:blip r:embed="rId2"/>
          <a:stretch>
            <a:fillRect/>
          </a:stretch>
        </p:blipFill>
        <p:spPr>
          <a:xfrm>
            <a:off x="4297680" y="457200"/>
            <a:ext cx="7894440" cy="6400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DejaVu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Amundsen</dc:creator>
  <cp:lastModifiedBy>Michael Amundsen</cp:lastModifiedBy>
  <cp:revision>1</cp:revision>
  <dcterms:modified xsi:type="dcterms:W3CDTF">2016-02-09T12:27:41Z</dcterms:modified>
</cp:coreProperties>
</file>