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3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7" name="Picture 36"/>
          <p:cNvPicPr/>
          <p:nvPr/>
        </p:nvPicPr>
        <p:blipFill>
          <a:blip r:embed="rId2"/>
          <a:stretch>
            <a:fillRect/>
          </a:stretch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>
            <a:fillRect/>
          </a:stretch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1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1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6" name="Picture 75"/>
          <p:cNvPicPr/>
          <p:nvPr/>
        </p:nvPicPr>
        <p:blipFill>
          <a:blip r:embed="rId2"/>
          <a:stretch>
            <a:fillRect/>
          </a:stretch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77" name="Picture 76"/>
          <p:cNvPicPr/>
          <p:nvPr/>
        </p:nvPicPr>
        <p:blipFill>
          <a:blip r:embed="rId2"/>
          <a:stretch>
            <a:fillRect/>
          </a:stretch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6000">
                <a:solidFill>
                  <a:srgbClr val="000000"/>
                </a:solidFill>
                <a:latin typeface="Calibri Light"/>
              </a:rPr>
              <a:t>Click to edit the title text formatClick to edit Master title style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2/9/16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385EFDFB-9882-4451-BA69-B0621CD2E8CB}" type="slidenum">
              <a:rPr lang="en-US" sz="1200">
                <a:solidFill>
                  <a:srgbClr val="8B8B8B"/>
                </a:solidFill>
                <a:latin typeface="Calibri"/>
              </a:rPr>
              <a:t>‹#›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28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Click to edit the title text formatClick to edit Master title style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pPr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2/9/16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6E3A8810-40C7-4DBC-B34C-3F1F9EB0631A}" type="slidenum">
              <a:rPr lang="en-US" sz="1200">
                <a:solidFill>
                  <a:srgbClr val="8B8B8B"/>
                </a:solidFill>
                <a:latin typeface="Calibri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6000">
                <a:solidFill>
                  <a:srgbClr val="000000"/>
                </a:solidFill>
                <a:latin typeface="Calibri Light"/>
              </a:rPr>
              <a:t>Exercise:
DORR Part #1</a:t>
            </a:r>
            <a:endParaRPr/>
          </a:p>
        </p:txBody>
      </p:sp>
      <p:sp>
        <p:nvSpPr>
          <p:cNvPr id="79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</p:spPr>
        <p:txBody>
          <a:bodyPr/>
          <a:lstStyle/>
          <a:p>
            <a:pPr algn="ctr"/>
            <a:endParaRPr/>
          </a:p>
        </p:txBody>
      </p:sp>
      <p:pic>
        <p:nvPicPr>
          <p:cNvPr id="80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897560" y="5257800"/>
            <a:ext cx="1179000" cy="1544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Implement the UPDATE (Data &amp; Objects)</a:t>
            </a:r>
            <a:endParaRPr/>
          </a:p>
        </p:txBody>
      </p:sp>
      <p:sp>
        <p:nvSpPr>
          <p:cNvPr id="8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Modify data.js to support “update”</a:t>
            </a:r>
            <a:endParaRPr/>
          </a:p>
          <a:p>
            <a:pPr>
              <a:lnSpc>
                <a:spcPct val="9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Modify objects.js to support “updateTask”</a:t>
            </a:r>
            <a:endParaRPr/>
          </a:p>
        </p:txBody>
      </p:sp>
      <p:pic>
        <p:nvPicPr>
          <p:cNvPr id="83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897560" y="5257800"/>
            <a:ext cx="1179000" cy="1544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data.js updateItem()</a:t>
            </a:r>
            <a:endParaRPr/>
          </a:p>
        </p:txBody>
      </p:sp>
      <p:pic>
        <p:nvPicPr>
          <p:cNvPr id="85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4627800" y="1463040"/>
            <a:ext cx="7350840" cy="5311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>
                <a:solidFill>
                  <a:srgbClr val="000000"/>
                </a:solidFill>
                <a:latin typeface="Calibri Light"/>
              </a:rPr>
              <a:t>objects.js updateTask()</a:t>
            </a:r>
            <a:endParaRPr/>
          </a:p>
        </p:txBody>
      </p:sp>
      <p:pic>
        <p:nvPicPr>
          <p:cNvPr id="87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3970080" y="1375200"/>
            <a:ext cx="8110440" cy="5411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DejaVu Sans</vt:lpstr>
      <vt:lpstr>StarSymbol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Amundsen</dc:creator>
  <cp:lastModifiedBy>Michael Amundsen</cp:lastModifiedBy>
  <cp:revision>1</cp:revision>
  <dcterms:modified xsi:type="dcterms:W3CDTF">2016-02-09T12:26:10Z</dcterms:modified>
</cp:coreProperties>
</file>