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D59F-699E-4E7B-86EE-F3D5FEB99981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ECB16-5E65-444B-83F9-89E8D4AE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9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3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46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0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0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4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6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19B1-7C5E-4369-8946-93541FD8E39E}" type="datetimeFigureOut">
              <a:rPr lang="en-US" smtClean="0"/>
              <a:t>16/03/07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academy/oreilly-hypermedia-training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hyperlink" Target="http://g.mamund.com/dropbox-hypert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25" y="-2057550"/>
            <a:ext cx="12439850" cy="93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Implementing Hypermedia with </a:t>
            </a:r>
            <a:r>
              <a:rPr lang="en-US" b="1" dirty="0" err="1" smtClean="0">
                <a:solidFill>
                  <a:schemeClr val="bg1"/>
                </a:solidFill>
              </a:rPr>
              <a:t>NodeJS</a:t>
            </a:r>
            <a:r>
              <a:rPr lang="en-US" b="1" dirty="0" smtClean="0">
                <a:solidFill>
                  <a:schemeClr val="bg1"/>
                </a:solidFill>
              </a:rPr>
              <a:t> and HTML5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Mike Amundsen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API Academy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mamund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 for the Day – AM Server-Side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277600" cy="4967599"/>
          </a:xfrm>
        </p:spPr>
        <p:txBody>
          <a:bodyPr>
            <a:noAutofit/>
          </a:bodyPr>
          <a:lstStyle/>
          <a:p>
            <a:r>
              <a:rPr lang="en-US" sz="3200" dirty="0" smtClean="0"/>
              <a:t>15min </a:t>
            </a:r>
            <a:r>
              <a:rPr lang="en-US" sz="3200" dirty="0"/>
              <a:t>What are Hypermedia APIs?</a:t>
            </a:r>
          </a:p>
          <a:p>
            <a:r>
              <a:rPr lang="en-US" sz="3200" b="1" dirty="0"/>
              <a:t>30min Exercise:</a:t>
            </a:r>
            <a:r>
              <a:rPr lang="en-US" sz="3200" dirty="0"/>
              <a:t> </a:t>
            </a:r>
            <a:r>
              <a:rPr lang="en-US" sz="3200" i="1" dirty="0"/>
              <a:t>Map out the Task Service API</a:t>
            </a:r>
          </a:p>
          <a:p>
            <a:r>
              <a:rPr lang="en-US" sz="3200" dirty="0"/>
              <a:t>15min The DORR Architecture for Hypermedia Services</a:t>
            </a:r>
          </a:p>
          <a:p>
            <a:r>
              <a:rPr lang="en-US" sz="3200" b="1" dirty="0"/>
              <a:t>30min Exercise:</a:t>
            </a:r>
            <a:r>
              <a:rPr lang="en-US" sz="3200" dirty="0"/>
              <a:t> </a:t>
            </a:r>
            <a:r>
              <a:rPr lang="en-US" sz="3200" i="1" dirty="0"/>
              <a:t>Begin Implementing Your API Service </a:t>
            </a:r>
            <a:r>
              <a:rPr lang="en-US" sz="3200" i="1" dirty="0" smtClean="0"/>
              <a:t>w/ </a:t>
            </a:r>
            <a:r>
              <a:rPr lang="en-US" sz="3200" i="1" dirty="0" err="1"/>
              <a:t>NodeJS</a:t>
            </a:r>
            <a:r>
              <a:rPr lang="en-US" sz="3200" dirty="0"/>
              <a:t> </a:t>
            </a:r>
          </a:p>
          <a:p>
            <a:pPr lvl="1"/>
            <a:r>
              <a:rPr lang="en-US" sz="2800" dirty="0" smtClean="0"/>
              <a:t>(</a:t>
            </a:r>
            <a:r>
              <a:rPr lang="en-US" sz="2800" dirty="0"/>
              <a:t>Data &amp; Objects)</a:t>
            </a:r>
          </a:p>
          <a:p>
            <a:r>
              <a:rPr lang="en-US" sz="3200" dirty="0"/>
              <a:t>15min T</a:t>
            </a:r>
            <a:r>
              <a:rPr lang="en-US" sz="3200" dirty="0" smtClean="0"/>
              <a:t>he </a:t>
            </a:r>
            <a:r>
              <a:rPr lang="en-US" sz="3200" dirty="0"/>
              <a:t>Strategy Pattern for Representors</a:t>
            </a:r>
          </a:p>
          <a:p>
            <a:r>
              <a:rPr lang="en-US" sz="3200" b="1" dirty="0"/>
              <a:t>45min Exercise:</a:t>
            </a:r>
            <a:r>
              <a:rPr lang="en-US" sz="3200" dirty="0"/>
              <a:t> </a:t>
            </a:r>
            <a:r>
              <a:rPr lang="en-US" sz="3200" i="1" dirty="0"/>
              <a:t>Complete Implementing Your API Service</a:t>
            </a:r>
            <a:r>
              <a:rPr lang="en-US" sz="3200" dirty="0"/>
              <a:t> </a:t>
            </a:r>
          </a:p>
          <a:p>
            <a:pPr lvl="1"/>
            <a:r>
              <a:rPr lang="en-US" sz="2800" dirty="0" smtClean="0"/>
              <a:t>(</a:t>
            </a:r>
            <a:r>
              <a:rPr lang="en-US" sz="2800" dirty="0"/>
              <a:t>Resource &amp; Representation)</a:t>
            </a:r>
          </a:p>
          <a:p>
            <a:r>
              <a:rPr lang="en-US" sz="3200" dirty="0"/>
              <a:t>15min Question </a:t>
            </a:r>
            <a:r>
              <a:rPr lang="en-US" sz="3200" dirty="0" smtClean="0"/>
              <a:t>Time</a:t>
            </a:r>
          </a:p>
          <a:p>
            <a:pPr lvl="1"/>
            <a:r>
              <a:rPr lang="en-US" sz="2800" dirty="0" smtClean="0"/>
              <a:t>Follow </a:t>
            </a:r>
            <a:r>
              <a:rPr lang="en-US" sz="2800" dirty="0"/>
              <a:t>up on any of the material in the first half of the </a:t>
            </a:r>
            <a:r>
              <a:rPr lang="en-US" sz="2800" dirty="0" smtClean="0"/>
              <a:t>day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 site</a:t>
            </a:r>
            <a:endParaRPr lang="en-US" sz="3200" dirty="0" smtClean="0"/>
          </a:p>
          <a:p>
            <a:pPr lvl="1"/>
            <a:r>
              <a:rPr lang="en-US" sz="2800" dirty="0" smtClean="0"/>
              <a:t>Slides</a:t>
            </a:r>
          </a:p>
          <a:p>
            <a:pPr lvl="1"/>
            <a:r>
              <a:rPr lang="en-US" sz="2800" dirty="0" smtClean="0"/>
              <a:t>Code </a:t>
            </a:r>
            <a:r>
              <a:rPr lang="en-US" sz="2800" dirty="0" smtClean="0"/>
              <a:t>Reviews</a:t>
            </a:r>
            <a:endParaRPr lang="en-US" sz="2800" dirty="0" smtClean="0"/>
          </a:p>
          <a:p>
            <a:r>
              <a:rPr lang="en-US" sz="3200" dirty="0" err="1" smtClean="0"/>
              <a:t>Github</a:t>
            </a:r>
            <a:endParaRPr lang="en-US" sz="3200" dirty="0"/>
          </a:p>
          <a:p>
            <a:pPr lvl="1"/>
            <a:r>
              <a:rPr lang="en-US" sz="2800" dirty="0" smtClean="0"/>
              <a:t>Examples</a:t>
            </a:r>
          </a:p>
          <a:p>
            <a:pPr lvl="1"/>
            <a:r>
              <a:rPr lang="en-US" sz="2800" dirty="0" smtClean="0"/>
              <a:t>Slides</a:t>
            </a:r>
          </a:p>
          <a:p>
            <a:r>
              <a:rPr lang="en-US" sz="3200" dirty="0" err="1" smtClean="0"/>
              <a:t>DropBox</a:t>
            </a:r>
            <a:endParaRPr lang="en-US" sz="3200" dirty="0" smtClean="0"/>
          </a:p>
          <a:p>
            <a:pPr lvl="1"/>
            <a:r>
              <a:rPr lang="en-US" sz="2800" dirty="0" smtClean="0"/>
              <a:t>ZIPs (for those w/o </a:t>
            </a:r>
            <a:r>
              <a:rPr lang="en-US" sz="2800" dirty="0" err="1" smtClean="0"/>
              <a:t>Github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3200" dirty="0" smtClean="0"/>
              <a:t>Email</a:t>
            </a:r>
            <a:endParaRPr lang="en-US" sz="3200" dirty="0" smtClean="0"/>
          </a:p>
          <a:p>
            <a:pPr lvl="1"/>
            <a:r>
              <a:rPr lang="en-US" dirty="0" smtClean="0"/>
              <a:t>mca@mamund.com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+ Code</a:t>
            </a:r>
          </a:p>
          <a:p>
            <a:pPr lvl="1"/>
            <a:r>
              <a:rPr lang="en-US" dirty="0" smtClean="0"/>
              <a:t>I’ll introduce basic terms/concepts</a:t>
            </a:r>
          </a:p>
          <a:p>
            <a:pPr lvl="1"/>
            <a:r>
              <a:rPr lang="en-US" dirty="0" smtClean="0"/>
              <a:t>I’ll do a code review</a:t>
            </a:r>
          </a:p>
          <a:p>
            <a:pPr lvl="1"/>
            <a:r>
              <a:rPr lang="en-US" dirty="0" smtClean="0"/>
              <a:t>We’ll work through the exercises together</a:t>
            </a:r>
          </a:p>
          <a:p>
            <a:r>
              <a:rPr lang="en-US" dirty="0" smtClean="0"/>
              <a:t>Lots of Qs</a:t>
            </a:r>
          </a:p>
          <a:p>
            <a:pPr lvl="1"/>
            <a:r>
              <a:rPr lang="en-US" dirty="0" smtClean="0"/>
              <a:t>Ask lots of Qs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/>
              <a:t>might temporarily “ignore” Qs to get through a topic</a:t>
            </a:r>
          </a:p>
          <a:p>
            <a:r>
              <a:rPr lang="en-US" dirty="0" smtClean="0"/>
              <a:t>Follow-Ups</a:t>
            </a:r>
          </a:p>
          <a:p>
            <a:pPr lvl="1"/>
            <a:r>
              <a:rPr lang="en-US" dirty="0" smtClean="0"/>
              <a:t>We’ll have “follow-up” time </a:t>
            </a:r>
            <a:r>
              <a:rPr lang="en-US" dirty="0" smtClean="0"/>
              <a:t>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Planned </a:t>
            </a:r>
            <a:r>
              <a:rPr lang="en-US" dirty="0"/>
              <a:t>Break (30min)</a:t>
            </a:r>
          </a:p>
          <a:p>
            <a:pPr lvl="1"/>
            <a:r>
              <a:rPr lang="en-US" dirty="0"/>
              <a:t>You can take a break during the exercise blocks</a:t>
            </a:r>
          </a:p>
          <a:p>
            <a:pPr lvl="1"/>
            <a:r>
              <a:rPr lang="en-US" dirty="0"/>
              <a:t>Feel free to step away any time and pick up later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Let’s get started…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6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4316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3997" cy="6857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876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71438"/>
            <a:ext cx="12192000" cy="6715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7405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3678" y="282342"/>
            <a:ext cx="4872292" cy="63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7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3678" y="282342"/>
            <a:ext cx="4872292" cy="631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91689" y="259882"/>
            <a:ext cx="4968544" cy="6357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9269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3678" y="282342"/>
            <a:ext cx="4872292" cy="631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91689" y="259882"/>
            <a:ext cx="4968544" cy="635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8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05701" y="500514"/>
            <a:ext cx="3732355" cy="5747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049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Web Clients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76" y="1619450"/>
            <a:ext cx="10972800" cy="4967599"/>
          </a:xfrm>
        </p:spPr>
        <p:txBody>
          <a:bodyPr/>
          <a:lstStyle/>
          <a:p>
            <a:pPr marL="863578" indent="-609585"/>
            <a:r>
              <a:rPr lang="en-US" dirty="0" smtClean="0"/>
              <a:t>Focus on the client side code</a:t>
            </a:r>
          </a:p>
          <a:p>
            <a:pPr marL="863578" indent="-609585"/>
            <a:r>
              <a:rPr lang="en-US" dirty="0" smtClean="0"/>
              <a:t>Covers human-driven SPAs</a:t>
            </a:r>
          </a:p>
          <a:p>
            <a:pPr marL="863578" indent="-609585"/>
            <a:r>
              <a:rPr lang="en-US" dirty="0" smtClean="0"/>
              <a:t>Lots of code (</a:t>
            </a:r>
            <a:r>
              <a:rPr lang="en-US" dirty="0" smtClean="0"/>
              <a:t>15+ </a:t>
            </a:r>
            <a:r>
              <a:rPr lang="en-US" dirty="0" smtClean="0"/>
              <a:t>projects)!</a:t>
            </a:r>
          </a:p>
          <a:p>
            <a:pPr marL="863578" indent="-609585"/>
            <a:r>
              <a:rPr lang="en-US" dirty="0" smtClean="0"/>
              <a:t>Due in spring 2016</a:t>
            </a:r>
          </a:p>
          <a:p>
            <a:pPr marL="863578" indent="-609585"/>
            <a:r>
              <a:rPr lang="en-US" dirty="0" smtClean="0"/>
              <a:t>@</a:t>
            </a:r>
            <a:r>
              <a:rPr lang="en-US" dirty="0" err="1" smtClean="0"/>
              <a:t>RWCBook</a:t>
            </a:r>
            <a:r>
              <a:rPr lang="en-US" dirty="0" smtClean="0"/>
              <a:t> (@</a:t>
            </a:r>
            <a:r>
              <a:rPr lang="en-US" dirty="0" err="1" smtClean="0"/>
              <a:t>LCHBook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7" y="1038085"/>
            <a:ext cx="4443663" cy="5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installed</a:t>
            </a:r>
          </a:p>
          <a:p>
            <a:pPr lvl="1"/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Code editor ready</a:t>
            </a:r>
          </a:p>
          <a:p>
            <a:r>
              <a:rPr lang="en-US" dirty="0" smtClean="0"/>
              <a:t>Browser ready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github.com/apiacademy/oreilly-hypermedia-training</a:t>
            </a:r>
            <a:endParaRPr lang="en-US" dirty="0" smtClean="0"/>
          </a:p>
          <a:p>
            <a:r>
              <a:rPr lang="en-US" dirty="0" smtClean="0"/>
              <a:t>Dropbox </a:t>
            </a:r>
            <a:r>
              <a:rPr lang="en-US" dirty="0" smtClean="0"/>
              <a:t>account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g.mamund.com/dropbox-hypertut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239</Words>
  <Application>Microsoft Office PowerPoint</Application>
  <PresentationFormat>Widescreen</PresentationFormat>
  <Paragraphs>56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Implementing Hypermedia with NodeJS and HTML5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Web Clients</vt:lpstr>
      <vt:lpstr>Equipment Check</vt:lpstr>
      <vt:lpstr>The Plan for the Day – AM Server-Side</vt:lpstr>
      <vt:lpstr>Resources</vt:lpstr>
      <vt:lpstr>Ground Rules</vt:lpstr>
      <vt:lpstr>Let’s get started…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Hypermedia with NodeJS and HTML5</dc:title>
  <dc:creator>Michael Amundsen</dc:creator>
  <cp:lastModifiedBy>Michael Amundsen</cp:lastModifiedBy>
  <cp:revision>10</cp:revision>
  <dcterms:created xsi:type="dcterms:W3CDTF">2016-02-08T19:23:29Z</dcterms:created>
  <dcterms:modified xsi:type="dcterms:W3CDTF">2016-03-07T19:20:40Z</dcterms:modified>
</cp:coreProperties>
</file>