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6" r:id="rId3"/>
    <p:sldId id="267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D59F-699E-4E7B-86EE-F3D5FEB99981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ECB16-5E65-444B-83F9-89E8D4AE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9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6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Wrapping it up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167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Hypermedia w/ Node &amp; 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8016"/>
            <a:ext cx="11277600" cy="4967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Hypermedia Services (APIs)</a:t>
            </a:r>
          </a:p>
          <a:p>
            <a:r>
              <a:rPr lang="en-US" sz="3200" dirty="0" smtClean="0"/>
              <a:t>API Design Methodology</a:t>
            </a:r>
            <a:endParaRPr lang="en-US" sz="3200" dirty="0"/>
          </a:p>
          <a:p>
            <a:r>
              <a:rPr lang="en-US" sz="3200" dirty="0" smtClean="0"/>
              <a:t>DORR </a:t>
            </a:r>
            <a:r>
              <a:rPr lang="en-US" sz="3200" dirty="0"/>
              <a:t>Architecture for Hypermedia </a:t>
            </a:r>
            <a:r>
              <a:rPr lang="en-US" sz="3200" dirty="0" smtClean="0"/>
              <a:t>Services</a:t>
            </a:r>
          </a:p>
          <a:p>
            <a:r>
              <a:rPr lang="en-US" sz="3200" dirty="0" smtClean="0"/>
              <a:t>Strategy </a:t>
            </a:r>
            <a:r>
              <a:rPr lang="en-US" sz="3200" dirty="0"/>
              <a:t>Pattern for </a:t>
            </a:r>
            <a:r>
              <a:rPr lang="en-US" sz="3200" dirty="0" smtClean="0"/>
              <a:t>Representors</a:t>
            </a:r>
          </a:p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Github</a:t>
            </a:r>
            <a:endParaRPr lang="en-US" sz="3200" dirty="0"/>
          </a:p>
          <a:p>
            <a:pPr lvl="1"/>
            <a:r>
              <a:rPr lang="en-US" sz="2800" dirty="0" smtClean="0"/>
              <a:t>Examples</a:t>
            </a:r>
          </a:p>
          <a:p>
            <a:pPr lvl="1"/>
            <a:r>
              <a:rPr lang="en-US" sz="2800" dirty="0" smtClean="0"/>
              <a:t>Slides</a:t>
            </a:r>
          </a:p>
          <a:p>
            <a:r>
              <a:rPr lang="en-US" sz="3200" dirty="0" err="1" smtClean="0"/>
              <a:t>DropBox</a:t>
            </a:r>
            <a:endParaRPr lang="en-US" sz="3200" dirty="0" smtClean="0"/>
          </a:p>
          <a:p>
            <a:pPr lvl="1"/>
            <a:r>
              <a:rPr lang="en-US" sz="2800" dirty="0" smtClean="0"/>
              <a:t>ZIPs (for those w/o </a:t>
            </a:r>
            <a:r>
              <a:rPr lang="en-US" sz="2800" dirty="0" err="1" smtClean="0"/>
              <a:t>Github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3200" dirty="0" smtClean="0"/>
              <a:t>Email</a:t>
            </a:r>
            <a:endParaRPr lang="en-US" sz="3200" dirty="0" smtClean="0"/>
          </a:p>
          <a:p>
            <a:pPr lvl="1"/>
            <a:r>
              <a:rPr lang="en-US" dirty="0" smtClean="0"/>
              <a:t>mca@mamund.com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Let’s keep it going…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6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925" y="-2057550"/>
            <a:ext cx="12439850" cy="93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Implementing Hypermedia with </a:t>
            </a:r>
            <a:r>
              <a:rPr lang="en-US" b="1" dirty="0" err="1" smtClean="0">
                <a:solidFill>
                  <a:schemeClr val="bg1"/>
                </a:solidFill>
              </a:rPr>
              <a:t>NodeJS</a:t>
            </a:r>
            <a:r>
              <a:rPr lang="en-US" b="1" dirty="0" smtClean="0">
                <a:solidFill>
                  <a:schemeClr val="bg1"/>
                </a:solidFill>
              </a:rPr>
              <a:t> and HTML5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Mike Amundsen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API Academy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mamund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55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Wrapping it up</vt:lpstr>
      <vt:lpstr>Implementing Hypermedia w/ Node &amp; HTML5</vt:lpstr>
      <vt:lpstr>Follow-up Resources</vt:lpstr>
      <vt:lpstr>Let’s keep it going…</vt:lpstr>
      <vt:lpstr>Implementing Hypermedia with NodeJS and HTML5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Hypermedia with NodeJS and HTML5</dc:title>
  <dc:creator>Michael Amundsen</dc:creator>
  <cp:lastModifiedBy>Michael Amundsen</cp:lastModifiedBy>
  <cp:revision>12</cp:revision>
  <dcterms:created xsi:type="dcterms:W3CDTF">2016-02-08T19:23:29Z</dcterms:created>
  <dcterms:modified xsi:type="dcterms:W3CDTF">2016-03-07T19:35:06Z</dcterms:modified>
</cp:coreProperties>
</file>