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2" r:id="rId4"/>
    <p:sldId id="269" r:id="rId5"/>
    <p:sldId id="266" r:id="rId6"/>
    <p:sldId id="271" r:id="rId7"/>
    <p:sldId id="268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BD59F-699E-4E7B-86EE-F3D5FEB99981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ECB16-5E65-444B-83F9-89E8D4AE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5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911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800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06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2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8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45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2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7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6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3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1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4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9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1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A19B1-7C5E-4369-8946-93541FD8E39E}" type="datetimeFigureOut">
              <a:rPr lang="en-US" smtClean="0"/>
              <a:t>16/04/01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5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url.haxx.se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g"/><Relationship Id="rId5" Type="http://schemas.openxmlformats.org/officeDocument/2006/relationships/hyperlink" Target="https://gitter.im/apiacademy/2016-04-qcon-sao-paulo" TargetMode="External"/><Relationship Id="rId4" Type="http://schemas.openxmlformats.org/officeDocument/2006/relationships/hyperlink" Target="https://github.com/apiacademy/2016-04-qcon-sao-paul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mbedded image perma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925" y="-2057550"/>
            <a:ext cx="12439850" cy="93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From Goals to Deployment: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i="1" dirty="0" smtClean="0">
                <a:solidFill>
                  <a:schemeClr val="bg1"/>
                </a:solidFill>
              </a:rPr>
              <a:t>Building Hyperm</a:t>
            </a:r>
            <a:r>
              <a:rPr lang="en-US" i="1" dirty="0" smtClean="0">
                <a:solidFill>
                  <a:schemeClr val="bg1"/>
                </a:solidFill>
              </a:rPr>
              <a:t>edia Services with </a:t>
            </a:r>
            <a:r>
              <a:rPr lang="en-US" i="1" dirty="0" err="1" smtClean="0">
                <a:solidFill>
                  <a:schemeClr val="bg1"/>
                </a:solidFill>
              </a:rPr>
              <a:t>NodeJS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9792"/>
            <a:ext cx="9144000" cy="254725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Mike Amundsen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API Academy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mamund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Eder </a:t>
            </a:r>
            <a:r>
              <a:rPr lang="en-US" dirty="0" err="1" smtClean="0">
                <a:solidFill>
                  <a:schemeClr val="bg1"/>
                </a:solidFill>
              </a:rPr>
              <a:t>Ignatowicz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Red hat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@</a:t>
            </a:r>
            <a:r>
              <a:rPr lang="en-US" u="sng" dirty="0" err="1">
                <a:solidFill>
                  <a:schemeClr val="bg1"/>
                </a:solidFill>
              </a:rPr>
              <a:t>ederign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8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399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143167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7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234089" y="176755"/>
            <a:ext cx="4968544" cy="63574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89269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Equipment Check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NodeJS</a:t>
            </a:r>
            <a:r>
              <a:rPr lang="en-US" dirty="0" smtClean="0"/>
              <a:t> installed</a:t>
            </a:r>
          </a:p>
          <a:p>
            <a:pPr lvl="1"/>
            <a:r>
              <a:rPr lang="en-US" dirty="0">
                <a:hlinkClick r:id="rId2"/>
              </a:rPr>
              <a:t>https://nodejs.org/en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Code editor ready</a:t>
            </a:r>
          </a:p>
          <a:p>
            <a:r>
              <a:rPr lang="en-US" dirty="0" smtClean="0"/>
              <a:t>Browser </a:t>
            </a:r>
            <a:r>
              <a:rPr lang="en-US" dirty="0" smtClean="0"/>
              <a:t>ready</a:t>
            </a:r>
          </a:p>
          <a:p>
            <a:r>
              <a:rPr lang="en-US" dirty="0" smtClean="0"/>
              <a:t>Curl installed</a:t>
            </a:r>
          </a:p>
          <a:p>
            <a:pPr lvl="1"/>
            <a:r>
              <a:rPr lang="en-US" dirty="0">
                <a:hlinkClick r:id="rId3"/>
              </a:rPr>
              <a:t>https://curl.haxx.se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/>
              <a:t>account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github.com/apiacademy/2016-04-qcon-sao-paulo</a:t>
            </a:r>
            <a:endParaRPr lang="en-US" dirty="0" smtClean="0"/>
          </a:p>
          <a:p>
            <a:r>
              <a:rPr lang="en-US" dirty="0" err="1" smtClean="0"/>
              <a:t>Gitter</a:t>
            </a:r>
            <a:r>
              <a:rPr lang="en-US" dirty="0" smtClean="0"/>
              <a:t> chat channel (</a:t>
            </a:r>
            <a:r>
              <a:rPr lang="en-US" dirty="0" smtClean="0"/>
              <a:t>click icon in repo)</a:t>
            </a:r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gitter.im/apiacademy/2016-04-qcon-sao-paulo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Shape 77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10830296" y="5064826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731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 for the Day – AM </a:t>
            </a:r>
            <a:r>
              <a:rPr lang="en-US" dirty="0" smtClean="0"/>
              <a:t>Design and DORR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1277600" cy="4967599"/>
          </a:xfrm>
        </p:spPr>
        <p:txBody>
          <a:bodyPr>
            <a:noAutofit/>
          </a:bodyPr>
          <a:lstStyle/>
          <a:p>
            <a:r>
              <a:rPr lang="en-US" sz="4000" dirty="0" smtClean="0"/>
              <a:t>API Design</a:t>
            </a:r>
          </a:p>
          <a:p>
            <a:pPr lvl="1"/>
            <a:r>
              <a:rPr lang="en-US" sz="3200" dirty="0" smtClean="0"/>
              <a:t>Slides (15min)</a:t>
            </a:r>
          </a:p>
          <a:p>
            <a:pPr lvl="1"/>
            <a:r>
              <a:rPr lang="en-US" sz="3200" dirty="0" smtClean="0"/>
              <a:t>API Design Exercise (30min)</a:t>
            </a:r>
            <a:endParaRPr lang="en-US" sz="3200" dirty="0"/>
          </a:p>
          <a:p>
            <a:r>
              <a:rPr lang="en-US" sz="4000" dirty="0" smtClean="0"/>
              <a:t>BREAK (30min)</a:t>
            </a:r>
            <a:endParaRPr lang="en-US" sz="4000" dirty="0"/>
          </a:p>
          <a:p>
            <a:r>
              <a:rPr lang="en-US" sz="4000" dirty="0" smtClean="0"/>
              <a:t>DORR Implementation, part 1</a:t>
            </a:r>
          </a:p>
          <a:p>
            <a:pPr lvl="1"/>
            <a:r>
              <a:rPr lang="en-US" sz="3200" dirty="0" smtClean="0"/>
              <a:t>Slides (15min)</a:t>
            </a:r>
          </a:p>
          <a:p>
            <a:pPr lvl="1"/>
            <a:r>
              <a:rPr lang="en-US" sz="3200" dirty="0" smtClean="0"/>
              <a:t>Data Model Exercise (30min)</a:t>
            </a:r>
          </a:p>
          <a:p>
            <a:pPr lvl="1"/>
            <a:r>
              <a:rPr lang="en-US" sz="3200" dirty="0" smtClean="0"/>
              <a:t>Slides (15min)</a:t>
            </a:r>
          </a:p>
          <a:p>
            <a:pPr lvl="1"/>
            <a:r>
              <a:rPr lang="en-US" sz="3200" dirty="0" smtClean="0"/>
              <a:t>Object Model Exercise (30min)</a:t>
            </a:r>
            <a:endParaRPr lang="en-US" sz="3200" dirty="0"/>
          </a:p>
        </p:txBody>
      </p:sp>
      <p:pic>
        <p:nvPicPr>
          <p:cNvPr id="5" name="Shape 7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830296" y="5064826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542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 for the Day – </a:t>
            </a:r>
            <a:r>
              <a:rPr lang="en-US" dirty="0" smtClean="0"/>
              <a:t>PM</a:t>
            </a:r>
            <a:r>
              <a:rPr lang="en-US" dirty="0" smtClean="0"/>
              <a:t> DORR and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1277600" cy="4967599"/>
          </a:xfrm>
        </p:spPr>
        <p:txBody>
          <a:bodyPr>
            <a:noAutofit/>
          </a:bodyPr>
          <a:lstStyle/>
          <a:p>
            <a:r>
              <a:rPr lang="en-US" sz="4000" dirty="0" smtClean="0"/>
              <a:t>DORR Implementation, part 2</a:t>
            </a:r>
          </a:p>
          <a:p>
            <a:pPr lvl="1"/>
            <a:r>
              <a:rPr lang="en-US" sz="3200" dirty="0"/>
              <a:t>Slides (15min)</a:t>
            </a:r>
          </a:p>
          <a:p>
            <a:pPr lvl="1"/>
            <a:r>
              <a:rPr lang="en-US" sz="3200" dirty="0" smtClean="0"/>
              <a:t>Resource </a:t>
            </a:r>
            <a:r>
              <a:rPr lang="en-US" sz="3200" dirty="0"/>
              <a:t>Model Exercise (30min)</a:t>
            </a:r>
          </a:p>
          <a:p>
            <a:pPr lvl="1"/>
            <a:r>
              <a:rPr lang="en-US" sz="3200" dirty="0"/>
              <a:t>Slides (15min)</a:t>
            </a:r>
          </a:p>
          <a:p>
            <a:pPr lvl="1"/>
            <a:r>
              <a:rPr lang="en-US" sz="3200" dirty="0" smtClean="0"/>
              <a:t>Representation </a:t>
            </a:r>
            <a:r>
              <a:rPr lang="en-US" sz="3200" dirty="0"/>
              <a:t>Model Exercise (30min</a:t>
            </a:r>
            <a:r>
              <a:rPr lang="en-US" sz="3200" dirty="0" smtClean="0"/>
              <a:t>)</a:t>
            </a:r>
            <a:endParaRPr lang="en-US" sz="3200" dirty="0"/>
          </a:p>
          <a:p>
            <a:r>
              <a:rPr lang="en-US" sz="4000" dirty="0" smtClean="0"/>
              <a:t>BREAK (30min)</a:t>
            </a:r>
            <a:endParaRPr lang="en-US" sz="4000" dirty="0"/>
          </a:p>
          <a:p>
            <a:r>
              <a:rPr lang="en-US" sz="4000" dirty="0" smtClean="0"/>
              <a:t>Putting it All Together</a:t>
            </a:r>
            <a:endParaRPr lang="en-US" sz="4000" dirty="0" smtClean="0"/>
          </a:p>
          <a:p>
            <a:pPr lvl="1"/>
            <a:r>
              <a:rPr lang="en-US" sz="3200" dirty="0" smtClean="0"/>
              <a:t>Teams Show Working Demos (30min)</a:t>
            </a:r>
          </a:p>
          <a:p>
            <a:pPr lvl="1"/>
            <a:r>
              <a:rPr lang="en-US" sz="3200" dirty="0" smtClean="0"/>
              <a:t>Wrap-up Slides (15min)</a:t>
            </a:r>
          </a:p>
        </p:txBody>
      </p:sp>
      <p:pic>
        <p:nvPicPr>
          <p:cNvPr id="5" name="Shape 7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830296" y="5064826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54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Rules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+ Code</a:t>
            </a:r>
          </a:p>
          <a:p>
            <a:pPr lvl="1"/>
            <a:r>
              <a:rPr lang="en-US" dirty="0" smtClean="0"/>
              <a:t>I’ll introduce basic terms/concepts</a:t>
            </a:r>
          </a:p>
          <a:p>
            <a:pPr lvl="1"/>
            <a:r>
              <a:rPr lang="en-US" dirty="0" smtClean="0"/>
              <a:t>I’ll do a code review</a:t>
            </a:r>
          </a:p>
          <a:p>
            <a:pPr lvl="1"/>
            <a:r>
              <a:rPr lang="en-US" dirty="0" smtClean="0"/>
              <a:t>We’ll work through the exercises together</a:t>
            </a:r>
          </a:p>
          <a:p>
            <a:r>
              <a:rPr lang="en-US" dirty="0" smtClean="0"/>
              <a:t>Lots of Qs</a:t>
            </a:r>
          </a:p>
          <a:p>
            <a:pPr lvl="1"/>
            <a:r>
              <a:rPr lang="en-US" dirty="0" smtClean="0"/>
              <a:t>Ask lots of Qs</a:t>
            </a:r>
          </a:p>
          <a:p>
            <a:pPr lvl="1"/>
            <a:r>
              <a:rPr lang="en-US" dirty="0" smtClean="0"/>
              <a:t>Use chat window (or Slack)</a:t>
            </a:r>
          </a:p>
          <a:p>
            <a:pPr lvl="1"/>
            <a:r>
              <a:rPr lang="en-US" dirty="0" smtClean="0"/>
              <a:t>I might temporarily “ignore” Qs to get through a topic</a:t>
            </a:r>
          </a:p>
          <a:p>
            <a:r>
              <a:rPr lang="en-US" dirty="0" smtClean="0"/>
              <a:t>Follow-Ups</a:t>
            </a:r>
          </a:p>
          <a:p>
            <a:pPr lvl="1"/>
            <a:r>
              <a:rPr lang="en-US" dirty="0" smtClean="0"/>
              <a:t>We’ll have “follow-up” time in AM and PM as needed</a:t>
            </a:r>
          </a:p>
          <a:p>
            <a:r>
              <a:rPr lang="en-US" dirty="0"/>
              <a:t>Planned </a:t>
            </a:r>
            <a:r>
              <a:rPr lang="en-US" dirty="0" smtClean="0"/>
              <a:t>Breaks</a:t>
            </a:r>
            <a:endParaRPr lang="en-US" dirty="0"/>
          </a:p>
          <a:p>
            <a:pPr lvl="1"/>
            <a:r>
              <a:rPr lang="en-US" dirty="0"/>
              <a:t>You can take a break during the exercise blocks</a:t>
            </a:r>
          </a:p>
          <a:p>
            <a:pPr lvl="1"/>
            <a:r>
              <a:rPr lang="en-US" dirty="0"/>
              <a:t>Feel free to step away any time and pick up later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Shape 7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830296" y="5064826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84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399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 smtClean="0"/>
              <a:t>Let’s get started…</a:t>
            </a:r>
            <a:endParaRPr lang="en" dirty="0"/>
          </a:p>
        </p:txBody>
      </p:sp>
      <p:pic>
        <p:nvPicPr>
          <p:cNvPr id="4" name="Shape 7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830296" y="5064826"/>
            <a:ext cx="1297132" cy="16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22062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235</Words>
  <Application>Microsoft Office PowerPoint</Application>
  <PresentationFormat>Widescreen</PresentationFormat>
  <Paragraphs>51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From Goals to Deployment: Building Hypermedia Services with NodeJS</vt:lpstr>
      <vt:lpstr>Introduction</vt:lpstr>
      <vt:lpstr>PowerPoint Presentation</vt:lpstr>
      <vt:lpstr>Equipment Check</vt:lpstr>
      <vt:lpstr>The Plan for the Day – AM Design and DORR</vt:lpstr>
      <vt:lpstr>The Plan for the Day – PM DORR and Demo</vt:lpstr>
      <vt:lpstr>Ground Rules</vt:lpstr>
      <vt:lpstr>Let’s get started…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Hypermedia with NodeJS and HTML5</dc:title>
  <dc:creator>Michael Amundsen</dc:creator>
  <cp:lastModifiedBy>Michael Amundsen</cp:lastModifiedBy>
  <cp:revision>14</cp:revision>
  <dcterms:created xsi:type="dcterms:W3CDTF">2016-02-08T19:23:29Z</dcterms:created>
  <dcterms:modified xsi:type="dcterms:W3CDTF">2016-04-01T04:47:54Z</dcterms:modified>
</cp:coreProperties>
</file>