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8E3A-586E-4CB5-9367-B1271DE0A75C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8920-B3E1-4F27-875D-AC758362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Map Out the TASK API</a:t>
            </a:r>
            <a:endParaRPr lang="en-US" dirty="0"/>
          </a:p>
        </p:txBody>
      </p:sp>
      <p:pic>
        <p:nvPicPr>
          <p:cNvPr id="4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1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Semantic Descriptors</a:t>
            </a:r>
          </a:p>
          <a:p>
            <a:r>
              <a:rPr lang="en-US" dirty="0" smtClean="0"/>
              <a:t>Draw a Diagram</a:t>
            </a:r>
          </a:p>
          <a:p>
            <a:r>
              <a:rPr lang="en-US" dirty="0" smtClean="0"/>
              <a:t>Reconcile Names</a:t>
            </a:r>
          </a:p>
          <a:p>
            <a:r>
              <a:rPr lang="en-US" dirty="0" smtClean="0"/>
              <a:t>Write A Profile (ALPS)</a:t>
            </a:r>
          </a:p>
          <a:p>
            <a:r>
              <a:rPr lang="en-US" dirty="0" smtClean="0"/>
              <a:t>Select a Media Type 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id, title, completed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err="1" smtClean="0"/>
              <a:t>createTask</a:t>
            </a:r>
            <a:r>
              <a:rPr lang="en-US" dirty="0" smtClean="0"/>
              <a:t>, </a:t>
            </a:r>
            <a:r>
              <a:rPr lang="en-US" dirty="0" err="1" smtClean="0"/>
              <a:t>readTask</a:t>
            </a:r>
            <a:r>
              <a:rPr lang="en-US" dirty="0" smtClean="0"/>
              <a:t>, </a:t>
            </a:r>
            <a:r>
              <a:rPr lang="en-US" dirty="0" err="1" smtClean="0"/>
              <a:t>updateTask</a:t>
            </a:r>
            <a:r>
              <a:rPr lang="en-US" dirty="0" smtClean="0"/>
              <a:t>, </a:t>
            </a:r>
            <a:r>
              <a:rPr lang="en-US" dirty="0" err="1" smtClean="0"/>
              <a:t>removeTask</a:t>
            </a:r>
            <a:endParaRPr lang="en-US" dirty="0"/>
          </a:p>
          <a:p>
            <a:pPr lvl="1"/>
            <a:r>
              <a:rPr lang="en-US" dirty="0" err="1" smtClean="0"/>
              <a:t>listAll</a:t>
            </a:r>
            <a:r>
              <a:rPr lang="en-US" dirty="0" smtClean="0"/>
              <a:t>, </a:t>
            </a:r>
            <a:r>
              <a:rPr lang="en-US" dirty="0" err="1" smtClean="0"/>
              <a:t>listActive</a:t>
            </a:r>
            <a:r>
              <a:rPr lang="en-US" dirty="0" smtClean="0"/>
              <a:t>, </a:t>
            </a:r>
            <a:r>
              <a:rPr lang="en-US" dirty="0" err="1" smtClean="0"/>
              <a:t>listCompleted</a:t>
            </a:r>
            <a:r>
              <a:rPr lang="en-US" dirty="0" smtClean="0"/>
              <a:t>, </a:t>
            </a:r>
            <a:r>
              <a:rPr lang="en-US" dirty="0" err="1" smtClean="0"/>
              <a:t>findByName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72" y="5257800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98" y="586154"/>
            <a:ext cx="7427597" cy="6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Exercise: Map Out the TASK API</vt:lpstr>
      <vt:lpstr>API Design Methodology</vt:lpstr>
      <vt:lpstr>Task API</vt:lpstr>
      <vt:lpstr>Task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Map Out the TASK API</dc:title>
  <dc:creator>Michael Amundsen</dc:creator>
  <cp:lastModifiedBy>Michael Amundsen</cp:lastModifiedBy>
  <cp:revision>5</cp:revision>
  <dcterms:created xsi:type="dcterms:W3CDTF">2016-02-09T02:58:22Z</dcterms:created>
  <dcterms:modified xsi:type="dcterms:W3CDTF">2016-04-01T05:07:50Z</dcterms:modified>
</cp:coreProperties>
</file>