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5EFDFB-9882-4451-BA69-B0621CD2E8CB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3A8810-40C7-4DBC-B34C-3F1F9EB0631A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Calibri Light"/>
              </a:rPr>
              <a:t>Exercise:
DORR </a:t>
            </a:r>
            <a:r>
              <a:rPr lang="en-US" sz="6000">
                <a:solidFill>
                  <a:srgbClr val="000000"/>
                </a:solidFill>
                <a:latin typeface="Calibri Light"/>
              </a:rPr>
              <a:t>Part </a:t>
            </a:r>
            <a:r>
              <a:rPr lang="en-US" sz="6000" smtClean="0">
                <a:solidFill>
                  <a:srgbClr val="000000"/>
                </a:solidFill>
                <a:latin typeface="Calibri Light"/>
              </a:rPr>
              <a:t>#1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5015784" y="3000743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8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97560" y="5257800"/>
            <a:ext cx="1179000" cy="1544400"/>
          </a:xfrm>
          <a:prstGeom prst="rect">
            <a:avLst/>
          </a:prstGeom>
          <a:ln>
            <a:noFill/>
          </a:ln>
        </p:spPr>
      </p:pic>
      <p:pic>
        <p:nvPicPr>
          <p:cNvPr id="5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9428" y="5107156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Data-Layer Services</a:t>
            </a: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4998286"/>
            <a:ext cx="1297132" cy="1695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84590" y="5821888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4590" y="4753042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53830" y="5995999"/>
            <a:ext cx="209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Layer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56740" y="4926710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Resource Layer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9852" y="1690200"/>
            <a:ext cx="7984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Direct connection between data-storage and the public resources (Web API)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Implement the UPDATE (Data &amp; Objects)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Modify data.js to support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removeItem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”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Modify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task.js to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support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removeItem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”</a:t>
            </a: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4998286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46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data.js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removeItem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()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255" y="1690200"/>
            <a:ext cx="7961364" cy="4981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task.js DELETE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2" y="1865621"/>
            <a:ext cx="10888288" cy="4569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Amundsen</dc:creator>
  <cp:lastModifiedBy>Michael Amundsen</cp:lastModifiedBy>
  <cp:revision>7</cp:revision>
  <dcterms:modified xsi:type="dcterms:W3CDTF">2016-04-01T05:27:13Z</dcterms:modified>
</cp:coreProperties>
</file>