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8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Part </a:t>
            </a: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#2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Object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-Layer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</a:t>
            </a:r>
            <a:r>
              <a:rPr lang="en-US" sz="2800" dirty="0" smtClean="0"/>
              <a:t> </a:t>
            </a:r>
            <a:r>
              <a:rPr lang="en-US" sz="2800" dirty="0" smtClean="0"/>
              <a:t>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7984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Loosely-coupled </a:t>
            </a:r>
            <a:r>
              <a:rPr lang="en-US" sz="3200" smtClean="0"/>
              <a:t>to Data-Storage.</a:t>
            </a:r>
            <a:br>
              <a:rPr lang="en-US" sz="3200" smtClean="0"/>
            </a:br>
            <a:r>
              <a:rPr lang="en-US" sz="3200" dirty="0" smtClean="0"/>
              <a:t>Direct connection </a:t>
            </a:r>
            <a:r>
              <a:rPr lang="en-US" sz="3200" dirty="0" smtClean="0"/>
              <a:t>between </a:t>
            </a:r>
            <a:r>
              <a:rPr lang="en-US" sz="3200" dirty="0" smtClean="0"/>
              <a:t>internal object model</a:t>
            </a:r>
            <a:r>
              <a:rPr lang="en-US" sz="3200" dirty="0" smtClean="0"/>
              <a:t> </a:t>
            </a:r>
            <a:r>
              <a:rPr lang="en-US" sz="3200" dirty="0" smtClean="0"/>
              <a:t>and the public resources (Web API)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584590" y="3736500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80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Implement the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UpdateTask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 (Object Model)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Modify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object.js to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support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updateTask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Object.js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updateTask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06" y="1519797"/>
            <a:ext cx="8271076" cy="505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5</cp:revision>
  <dcterms:modified xsi:type="dcterms:W3CDTF">2016-04-01T05:29:30Z</dcterms:modified>
</cp:coreProperties>
</file>