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68" r:id="rId13"/>
    <p:sldId id="269" r:id="rId14"/>
    <p:sldId id="266" r:id="rId15"/>
    <p:sldId id="275" r:id="rId16"/>
    <p:sldId id="276" r:id="rId17"/>
    <p:sldId id="27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0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D2E-639A-4278-ACCE-9B8D0B8BDA19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AE0F-8B5A-4C4E-8955-A0A89954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Representor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Amundsen</a:t>
            </a:r>
            <a:br>
              <a:rPr lang="en-US" dirty="0" smtClean="0"/>
            </a:br>
            <a:r>
              <a:rPr lang="en-US" dirty="0" smtClean="0"/>
              <a:t>API Academy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mamund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Algorithm (context)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Accept</a:t>
            </a:r>
          </a:p>
          <a:p>
            <a:r>
              <a:rPr lang="en-US" dirty="0" smtClean="0"/>
              <a:t>HTTP Content-Type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3232182"/>
            <a:ext cx="9039426" cy="3096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	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95"/>
          <a:stretch/>
        </p:blipFill>
        <p:spPr>
          <a:xfrm>
            <a:off x="1001653" y="1809548"/>
            <a:ext cx="10188693" cy="46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 (</a:t>
            </a:r>
            <a:r>
              <a:rPr lang="en-US" dirty="0" err="1" smtClean="0"/>
              <a:t>IStrategy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509" y="86627"/>
            <a:ext cx="6004040" cy="65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84" y="230371"/>
            <a:ext cx="4715577" cy="3831490"/>
          </a:xfrm>
        </p:spPr>
        <p:txBody>
          <a:bodyPr/>
          <a:lstStyle/>
          <a:p>
            <a:r>
              <a:rPr lang="en-US" sz="4000" dirty="0" err="1" smtClean="0"/>
              <a:t>Cj</a:t>
            </a:r>
            <a:r>
              <a:rPr lang="en-US" sz="4000" dirty="0" smtClean="0"/>
              <a:t> Representor (</a:t>
            </a:r>
            <a:r>
              <a:rPr lang="en-US" sz="4000" dirty="0" err="1" smtClean="0"/>
              <a:t>ConcreteStrategy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69" y="115504"/>
            <a:ext cx="7989231" cy="60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View Pattern (Fowler)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9" y="1690688"/>
            <a:ext cx="10420831" cy="41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Transition Language (</a:t>
            </a:r>
            <a:r>
              <a:rPr lang="en-US" dirty="0" err="1" smtClean="0"/>
              <a:t>WeSTL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42" y="1302308"/>
            <a:ext cx="5797516" cy="5368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WeSTL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73" y="98576"/>
            <a:ext cx="5762474" cy="63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Representor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Form(at) from Function</a:t>
            </a:r>
          </a:p>
          <a:p>
            <a:r>
              <a:rPr lang="en-US" dirty="0" smtClean="0"/>
              <a:t>Use a Selecting Algorithm (accept &amp; content-type)</a:t>
            </a:r>
          </a:p>
          <a:p>
            <a:r>
              <a:rPr lang="en-US" dirty="0" smtClean="0"/>
              <a:t>Implement a Dispatch Routine (representor.js)</a:t>
            </a:r>
          </a:p>
          <a:p>
            <a:r>
              <a:rPr lang="en-US" dirty="0" smtClean="0"/>
              <a:t>Create Transformers for Each Format (cj.js)</a:t>
            </a:r>
          </a:p>
          <a:p>
            <a:r>
              <a:rPr lang="en-US" dirty="0" smtClean="0"/>
              <a:t>Rely on Shared Model for All Transformers (wstl.js)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Representor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Amundsen</a:t>
            </a:r>
            <a:br>
              <a:rPr lang="en-US" dirty="0" smtClean="0"/>
            </a:br>
            <a:r>
              <a:rPr lang="en-US" dirty="0" smtClean="0"/>
              <a:t>API Academy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mamund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92" y="99647"/>
            <a:ext cx="5008524" cy="65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or JSON: Pick a </a:t>
            </a:r>
            <a:r>
              <a:rPr lang="en-US" dirty="0"/>
              <a:t>S</a:t>
            </a:r>
            <a:r>
              <a:rPr lang="en-US" dirty="0" smtClean="0"/>
              <a:t>ide!</a:t>
            </a:r>
          </a:p>
          <a:p>
            <a:r>
              <a:rPr lang="en-US" dirty="0" smtClean="0"/>
              <a:t>When Formats are Negotiable</a:t>
            </a:r>
          </a:p>
          <a:p>
            <a:r>
              <a:rPr lang="en-US" dirty="0" smtClean="0"/>
              <a:t>The Representor Pattern</a:t>
            </a:r>
          </a:p>
          <a:p>
            <a:r>
              <a:rPr lang="en-US" dirty="0" smtClean="0"/>
              <a:t>Server-Side Representor</a:t>
            </a:r>
          </a:p>
          <a:p>
            <a:r>
              <a:rPr lang="en-US" dirty="0" smtClean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or JSON: Pick a Side!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is Dead, long live XML?</a:t>
            </a:r>
          </a:p>
          <a:p>
            <a:r>
              <a:rPr lang="en-US" dirty="0" smtClean="0"/>
              <a:t>The New kids in town</a:t>
            </a:r>
          </a:p>
          <a:p>
            <a:pPr lvl="1"/>
            <a:r>
              <a:rPr lang="en-US" dirty="0" smtClean="0"/>
              <a:t>Atom (2006</a:t>
            </a:r>
            <a:r>
              <a:rPr lang="en-US" dirty="0" smtClean="0"/>
              <a:t>) </a:t>
            </a:r>
            <a:r>
              <a:rPr lang="en-US" i="1" dirty="0" smtClean="0"/>
              <a:t>[XML]</a:t>
            </a:r>
            <a:endParaRPr lang="en-US" i="1" dirty="0" smtClean="0"/>
          </a:p>
          <a:p>
            <a:pPr lvl="1"/>
            <a:r>
              <a:rPr lang="en-US" dirty="0" smtClean="0"/>
              <a:t>HAL (2011</a:t>
            </a:r>
            <a:r>
              <a:rPr lang="en-US" dirty="0" smtClean="0"/>
              <a:t>) </a:t>
            </a:r>
            <a:r>
              <a:rPr lang="en-US" i="1" dirty="0" smtClean="0"/>
              <a:t>[XML &amp; JSON]</a:t>
            </a:r>
            <a:endParaRPr lang="en-US" i="1" dirty="0" smtClean="0"/>
          </a:p>
          <a:p>
            <a:pPr lvl="1"/>
            <a:r>
              <a:rPr lang="en-US" dirty="0" smtClean="0"/>
              <a:t>Collection+JSON (2011</a:t>
            </a:r>
            <a:r>
              <a:rPr lang="en-US" dirty="0" smtClean="0"/>
              <a:t>) </a:t>
            </a:r>
            <a:r>
              <a:rPr lang="en-US" i="1" dirty="0" smtClean="0"/>
              <a:t>[JSON]</a:t>
            </a:r>
            <a:endParaRPr lang="en-US" i="1" dirty="0" smtClean="0"/>
          </a:p>
          <a:p>
            <a:pPr lvl="1"/>
            <a:r>
              <a:rPr lang="en-US" dirty="0" smtClean="0"/>
              <a:t>Siren (2012</a:t>
            </a:r>
            <a:r>
              <a:rPr lang="en-US" dirty="0" smtClean="0"/>
              <a:t>) </a:t>
            </a:r>
            <a:r>
              <a:rPr lang="en-US" i="1" dirty="0" smtClean="0"/>
              <a:t>[JSON]</a:t>
            </a:r>
            <a:endParaRPr lang="en-US" i="1" dirty="0" smtClean="0"/>
          </a:p>
          <a:p>
            <a:pPr lvl="1"/>
            <a:r>
              <a:rPr lang="en-US" dirty="0" smtClean="0"/>
              <a:t>UBER (2014</a:t>
            </a:r>
            <a:r>
              <a:rPr lang="en-US" dirty="0" smtClean="0"/>
              <a:t>) </a:t>
            </a:r>
            <a:r>
              <a:rPr lang="en-US" i="1" dirty="0" smtClean="0"/>
              <a:t>[XML &amp; JSON]</a:t>
            </a:r>
            <a:endParaRPr lang="en-US" i="1" dirty="0" smtClean="0"/>
          </a:p>
          <a:p>
            <a:pPr lvl="1"/>
            <a:r>
              <a:rPr lang="en-US" dirty="0" smtClean="0"/>
              <a:t>Mason, JSON API, CPHL, etc.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Fallacy of “The Right Format”</a:t>
            </a:r>
          </a:p>
          <a:p>
            <a:r>
              <a:rPr lang="en-US" dirty="0" smtClean="0"/>
              <a:t>Reasons for “Just One”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Controlled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Fallacy of “The Right Format”</a:t>
            </a:r>
          </a:p>
          <a:p>
            <a:r>
              <a:rPr lang="en-US" dirty="0" smtClean="0"/>
              <a:t>Reasons for “Just One”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Controlled</a:t>
            </a:r>
          </a:p>
          <a:p>
            <a:r>
              <a:rPr lang="en-US" dirty="0" smtClean="0"/>
              <a:t>What if we could make supporting multiple formats: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Controlled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Representor Pattern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Representor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Form(at) from </a:t>
            </a:r>
            <a:r>
              <a:rPr lang="en-US" dirty="0" smtClean="0"/>
              <a:t>Function</a:t>
            </a:r>
            <a:endParaRPr lang="en-US" dirty="0" smtClean="0"/>
          </a:p>
          <a:p>
            <a:r>
              <a:rPr lang="en-US" dirty="0" smtClean="0"/>
              <a:t>Use a Selecting Algorithm</a:t>
            </a:r>
          </a:p>
          <a:p>
            <a:r>
              <a:rPr lang="en-US" dirty="0" smtClean="0"/>
              <a:t>Implement a Dispatch Routine</a:t>
            </a:r>
          </a:p>
          <a:p>
            <a:r>
              <a:rPr lang="en-US" dirty="0" smtClean="0"/>
              <a:t>Create Transformers for Each Format</a:t>
            </a:r>
          </a:p>
          <a:p>
            <a:r>
              <a:rPr lang="en-US" dirty="0" smtClean="0"/>
              <a:t>Rely on Shared Model for All Transformers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Format from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DORR (again)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Resource</a:t>
            </a:r>
          </a:p>
          <a:p>
            <a:pPr lvl="1"/>
            <a:r>
              <a:rPr lang="en-US" b="1" dirty="0" smtClean="0"/>
              <a:t>Representation</a:t>
            </a:r>
          </a:p>
          <a:p>
            <a:r>
              <a:rPr lang="en-US" dirty="0" smtClean="0"/>
              <a:t>What you send vs. How you “package” it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277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Representor Pattern</vt:lpstr>
      <vt:lpstr>PowerPoint Presentation</vt:lpstr>
      <vt:lpstr>Highlights</vt:lpstr>
      <vt:lpstr>XML or JSON: Pick a Side!</vt:lpstr>
      <vt:lpstr>Negotiating</vt:lpstr>
      <vt:lpstr>Negotiating</vt:lpstr>
      <vt:lpstr>The Representor Pattern</vt:lpstr>
      <vt:lpstr>Implementing Representor Pattern</vt:lpstr>
      <vt:lpstr>Separate Format from Function</vt:lpstr>
      <vt:lpstr>Selection Algorithm (context)</vt:lpstr>
      <vt:lpstr>Strategy Pattern (GoF)</vt:lpstr>
      <vt:lpstr>Dispatch (IStrategy)</vt:lpstr>
      <vt:lpstr>Cj Representor (ConcreteStrategy)    </vt:lpstr>
      <vt:lpstr>Transform View Pattern (Fowler)</vt:lpstr>
      <vt:lpstr>Web Service Transition Language (WeSTL)</vt:lpstr>
      <vt:lpstr>WeSTL</vt:lpstr>
      <vt:lpstr>Summary: Representor Pattern</vt:lpstr>
      <vt:lpstr>The Representor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Representor Pattern</dc:title>
  <dc:creator>Michael Amundsen</dc:creator>
  <cp:lastModifiedBy>Michael Amundsen</cp:lastModifiedBy>
  <cp:revision>8</cp:revision>
  <dcterms:created xsi:type="dcterms:W3CDTF">2016-02-08T21:04:36Z</dcterms:created>
  <dcterms:modified xsi:type="dcterms:W3CDTF">2016-04-01T05:43:59Z</dcterms:modified>
</cp:coreProperties>
</file>