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60" r:id="rId4"/>
    <p:sldId id="261" r:id="rId5"/>
    <p:sldId id="257" r:id="rId6"/>
    <p:sldId id="262" r:id="rId7"/>
    <p:sldId id="263" r:id="rId8"/>
    <p:sldId id="264" r:id="rId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32B2D-EB33-4AC5-A17E-865BE737C818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F2B72-11C8-4AAE-9A92-A73DA315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5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F2B72-11C8-4AAE-9A92-A73DA315F2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2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2/9/16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85EFDFB-9882-4451-BA69-B0621CD2E8CB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2/9/16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E3A8810-40C7-4DBC-B34C-3F1F9EB0631A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rgbClr val="000000"/>
                </a:solidFill>
                <a:latin typeface="Calibri Light"/>
              </a:rPr>
              <a:t>Exercise:
DORR Part </a:t>
            </a:r>
            <a:r>
              <a:rPr lang="en-US" sz="6000" dirty="0" smtClean="0">
                <a:solidFill>
                  <a:srgbClr val="000000"/>
                </a:solidFill>
                <a:latin typeface="Calibri Light"/>
              </a:rPr>
              <a:t>#4</a:t>
            </a:r>
            <a:endParaRPr dirty="0"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pic>
        <p:nvPicPr>
          <p:cNvPr id="5" name="Shape 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704754" y="503053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Representation-Layer </a:t>
            </a: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Services</a:t>
            </a:r>
            <a:endParaRPr dirty="0"/>
          </a:p>
        </p:txBody>
      </p:sp>
      <p:pic>
        <p:nvPicPr>
          <p:cNvPr id="5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704754" y="4998286"/>
            <a:ext cx="1297132" cy="16950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639822" y="5946638"/>
            <a:ext cx="4786792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39822" y="4877792"/>
            <a:ext cx="4786792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09062" y="6120749"/>
            <a:ext cx="209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Layer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100407" y="5051460"/>
            <a:ext cx="271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Object Layer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8764" y="1282139"/>
            <a:ext cx="11030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Expand responses to include transitions (links &amp; forms)</a:t>
            </a:r>
          </a:p>
          <a:p>
            <a:r>
              <a:rPr lang="en-US" sz="2400" dirty="0" smtClean="0"/>
              <a:t>Loosely</a:t>
            </a:r>
            <a:r>
              <a:rPr lang="en-US" sz="2400" dirty="0" smtClean="0"/>
              <a:t>-coupled to Resource Model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Loosely-coupled to Object Model</a:t>
            </a:r>
            <a:br>
              <a:rPr lang="en-US" sz="2400" dirty="0"/>
            </a:br>
            <a:r>
              <a:rPr lang="en-US" sz="2400" dirty="0"/>
              <a:t>Loosely-coupled to </a:t>
            </a:r>
            <a:r>
              <a:rPr lang="en-US" sz="2400" dirty="0" smtClean="0"/>
              <a:t>Data Model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240606" y="3861250"/>
            <a:ext cx="6186008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11972" y="4034918"/>
            <a:ext cx="271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Resource Layer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216058" y="2851799"/>
            <a:ext cx="6186008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11972" y="3037113"/>
            <a:ext cx="3608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Representation Layer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280495" y="4103235"/>
            <a:ext cx="2718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completeItem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02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Resource-Layer Services</a:t>
            </a:r>
            <a:endParaRPr dirty="0"/>
          </a:p>
        </p:txBody>
      </p:sp>
      <p:pic>
        <p:nvPicPr>
          <p:cNvPr id="5" name="Shape 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704754" y="4998286"/>
            <a:ext cx="1297132" cy="169504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68764" y="1282139"/>
            <a:ext cx="11112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Expand responses to include transitions (links &amp; forms)</a:t>
            </a:r>
          </a:p>
          <a:p>
            <a:r>
              <a:rPr lang="en-US" sz="2400" dirty="0" smtClean="0"/>
              <a:t>Loosely</a:t>
            </a:r>
            <a:r>
              <a:rPr lang="en-US" sz="2400" dirty="0" smtClean="0"/>
              <a:t>-coupled to Resource Model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Loosely-coupled to Object Model</a:t>
            </a:r>
            <a:br>
              <a:rPr lang="en-US" sz="2400" dirty="0"/>
            </a:br>
            <a:r>
              <a:rPr lang="en-US" sz="2400" dirty="0"/>
              <a:t>Loosely-coupled to </a:t>
            </a:r>
            <a:r>
              <a:rPr lang="en-US" sz="2400" dirty="0" smtClean="0"/>
              <a:t>Data Model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639822" y="5946638"/>
            <a:ext cx="4786792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39822" y="4877792"/>
            <a:ext cx="4786792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09062" y="6120749"/>
            <a:ext cx="209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Layer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100407" y="5051460"/>
            <a:ext cx="271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Object Layer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4240606" y="3861250"/>
            <a:ext cx="6186008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11972" y="4034918"/>
            <a:ext cx="271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Resource Layer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4216058" y="2851799"/>
            <a:ext cx="6186008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11972" y="3037113"/>
            <a:ext cx="3608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Representation Layer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280495" y="4103235"/>
            <a:ext cx="2718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completeItem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0495" y="2920116"/>
            <a:ext cx="2718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completeForm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0495" y="3225977"/>
            <a:ext cx="2718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incompleteForm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214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Step 1: View </a:t>
            </a:r>
            <a:r>
              <a:rPr lang="en-US" sz="4400" dirty="0" err="1" smtClean="0">
                <a:solidFill>
                  <a:srgbClr val="000000"/>
                </a:solidFill>
                <a:latin typeface="Calibri Light"/>
              </a:rPr>
              <a:t>WeSTL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407" y="172058"/>
            <a:ext cx="4757197" cy="6685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Step 2: Modify representor.js to emit </a:t>
            </a:r>
            <a:r>
              <a:rPr lang="en-US" sz="4400" dirty="0" err="1" smtClean="0">
                <a:solidFill>
                  <a:srgbClr val="000000"/>
                </a:solidFill>
                <a:latin typeface="Calibri Light"/>
              </a:rPr>
              <a:t>Cj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21" y="1690200"/>
            <a:ext cx="7034783" cy="504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04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Step 3: Modify task.js to emit form </a:t>
            </a:r>
            <a:r>
              <a:rPr lang="en-US" sz="4400" dirty="0" err="1" smtClean="0">
                <a:solidFill>
                  <a:srgbClr val="000000"/>
                </a:solidFill>
                <a:latin typeface="Calibri Light"/>
              </a:rPr>
              <a:t>resouces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0" y="1962549"/>
            <a:ext cx="11307040" cy="471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059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75801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Step 4: View API using </a:t>
            </a:r>
            <a:r>
              <a:rPr lang="en-US" sz="4400" dirty="0" err="1" smtClean="0">
                <a:solidFill>
                  <a:srgbClr val="000000"/>
                </a:solidFill>
                <a:latin typeface="Calibri Light"/>
              </a:rPr>
              <a:t>Cj</a:t>
            </a: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 Client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61" y="2135645"/>
            <a:ext cx="9573521" cy="4443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07481" y="1638555"/>
            <a:ext cx="459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http://localhost:8181/files/index.html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8500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92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Amundsen</dc:creator>
  <cp:lastModifiedBy>Michael Amundsen</cp:lastModifiedBy>
  <cp:revision>12</cp:revision>
  <dcterms:modified xsi:type="dcterms:W3CDTF">2016-04-01T06:38:52Z</dcterms:modified>
</cp:coreProperties>
</file>