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61" r:id="rId5"/>
    <p:sldId id="257" r:id="rId6"/>
    <p:sldId id="258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85EFDFB-9882-4451-BA69-B0621CD2E8CB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3A8810-40C7-4DBC-B34C-3F1F9EB0631A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000000"/>
                </a:solidFill>
                <a:latin typeface="Calibri Light"/>
              </a:rPr>
              <a:t>Exercise:
DORR Part </a:t>
            </a:r>
            <a:r>
              <a:rPr lang="en-US" sz="6000" dirty="0" smtClean="0">
                <a:solidFill>
                  <a:srgbClr val="000000"/>
                </a:solidFill>
                <a:latin typeface="Calibri Light"/>
              </a:rPr>
              <a:t>#3</a:t>
            </a:r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04754" y="503053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Resource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-Layer 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Services</a:t>
            </a:r>
            <a:endParaRPr dirty="0"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04754" y="4998286"/>
            <a:ext cx="1297132" cy="16950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584590" y="5821888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4590" y="4753042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53830" y="5995999"/>
            <a:ext cx="209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Layer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045175" y="4926710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Object Layer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89852" y="1690200"/>
            <a:ext cx="11112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Expand </a:t>
            </a:r>
            <a:r>
              <a:rPr lang="en-US" sz="3200" dirty="0" smtClean="0"/>
              <a:t>internal object model </a:t>
            </a:r>
            <a:r>
              <a:rPr lang="en-US" sz="3200" dirty="0" smtClean="0"/>
              <a:t>to support new API resources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Loosely-coupled to Object Model</a:t>
            </a:r>
            <a:br>
              <a:rPr lang="en-US" sz="3200" dirty="0"/>
            </a:br>
            <a:r>
              <a:rPr lang="en-US" sz="3200" dirty="0"/>
              <a:t>Loosely-coupled to </a:t>
            </a:r>
            <a:r>
              <a:rPr lang="en-US" sz="3200" dirty="0" smtClean="0"/>
              <a:t>Data-Storage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185374" y="3736500"/>
            <a:ext cx="6186008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56740" y="3910168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Resource Layer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880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Resource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-Layer 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Services</a:t>
            </a:r>
            <a:endParaRPr dirty="0"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04754" y="4998286"/>
            <a:ext cx="1297132" cy="16950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584590" y="5821888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4590" y="4753042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53830" y="5995999"/>
            <a:ext cx="209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Layer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045175" y="4926710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Object Layer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89852" y="1690200"/>
            <a:ext cx="11112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Expand </a:t>
            </a:r>
            <a:r>
              <a:rPr lang="en-US" sz="3200" dirty="0" smtClean="0"/>
              <a:t>internal object model </a:t>
            </a:r>
            <a:r>
              <a:rPr lang="en-US" sz="3200" dirty="0" smtClean="0"/>
              <a:t>to support new API resources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Loosely-coupled to Object Model</a:t>
            </a:r>
            <a:br>
              <a:rPr lang="en-US" sz="3200" dirty="0"/>
            </a:br>
            <a:r>
              <a:rPr lang="en-US" sz="3200" dirty="0"/>
              <a:t>Loosely-coupled to </a:t>
            </a:r>
            <a:r>
              <a:rPr lang="en-US" sz="3200" dirty="0" smtClean="0"/>
              <a:t>Data-Storage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185374" y="3736500"/>
            <a:ext cx="6186008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56740" y="3910168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Resource Layer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5263" y="3978485"/>
            <a:ext cx="271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completeItem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214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Implement the </a:t>
            </a:r>
            <a:r>
              <a:rPr lang="en-US" sz="4400" dirty="0" err="1" smtClean="0">
                <a:solidFill>
                  <a:srgbClr val="000000"/>
                </a:solidFill>
                <a:latin typeface="Calibri Light"/>
              </a:rPr>
              <a:t>completeTask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(Object 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Model)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Modify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object.js to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support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completeTask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”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761" y="2329573"/>
            <a:ext cx="8096066" cy="4396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Task.js add call to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dirty="0" err="1" smtClean="0">
                <a:solidFill>
                  <a:srgbClr val="000000"/>
                </a:solidFill>
                <a:latin typeface="Calibri Light"/>
              </a:rPr>
              <a:t>completeItem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()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60" y="2031319"/>
            <a:ext cx="11480218" cy="3603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Amundsen</dc:creator>
  <cp:lastModifiedBy>Michael Amundsen</cp:lastModifiedBy>
  <cp:revision>7</cp:revision>
  <dcterms:modified xsi:type="dcterms:W3CDTF">2016-04-01T05:56:11Z</dcterms:modified>
</cp:coreProperties>
</file>