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7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D59F-699E-4E7B-86EE-F3D5FEB99981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CB16-5E65-444B-83F9-89E8D4AE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9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6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Wrapping it up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1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smtClean="0"/>
              <a:t>Hypermedia </a:t>
            </a:r>
            <a:r>
              <a:rPr lang="en-US" smtClean="0"/>
              <a:t>Services w</a:t>
            </a:r>
            <a:r>
              <a:rPr lang="en-US" dirty="0" smtClean="0"/>
              <a:t>/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277600" cy="4967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Hypermedia Services (APIs)</a:t>
            </a:r>
          </a:p>
          <a:p>
            <a:r>
              <a:rPr lang="en-US" sz="3200" dirty="0" smtClean="0"/>
              <a:t>API Design </a:t>
            </a:r>
            <a:r>
              <a:rPr lang="en-US" sz="3200" dirty="0" smtClean="0"/>
              <a:t>Methodology</a:t>
            </a:r>
          </a:p>
          <a:p>
            <a:pPr lvl="1"/>
            <a:r>
              <a:rPr lang="en-US" dirty="0" smtClean="0"/>
              <a:t>Design the API without implementing it</a:t>
            </a:r>
          </a:p>
          <a:p>
            <a:pPr lvl="1"/>
            <a:r>
              <a:rPr lang="en-US" dirty="0" smtClean="0"/>
              <a:t>Use ALPS to document the design</a:t>
            </a:r>
            <a:endParaRPr lang="en-US" dirty="0"/>
          </a:p>
          <a:p>
            <a:r>
              <a:rPr lang="en-US" sz="3200" dirty="0" smtClean="0"/>
              <a:t>DORR </a:t>
            </a:r>
            <a:r>
              <a:rPr lang="en-US" sz="3200" dirty="0"/>
              <a:t>Architecture for Hypermedia </a:t>
            </a:r>
            <a:r>
              <a:rPr lang="en-US" sz="3200" dirty="0" smtClean="0"/>
              <a:t>Services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Resource Model</a:t>
            </a:r>
          </a:p>
          <a:p>
            <a:pPr lvl="1"/>
            <a:r>
              <a:rPr lang="en-US" dirty="0" smtClean="0"/>
              <a:t>Representation Model</a:t>
            </a:r>
            <a:endParaRPr lang="en-US" dirty="0" smtClean="0"/>
          </a:p>
          <a:p>
            <a:r>
              <a:rPr lang="en-US" sz="3200" dirty="0" smtClean="0"/>
              <a:t>Strategy </a:t>
            </a:r>
            <a:r>
              <a:rPr lang="en-US" sz="3200" dirty="0"/>
              <a:t>Pattern for </a:t>
            </a:r>
            <a:r>
              <a:rPr lang="en-US" sz="3200" dirty="0" smtClean="0"/>
              <a:t>Representors</a:t>
            </a:r>
          </a:p>
          <a:p>
            <a:pPr lvl="1"/>
            <a:r>
              <a:rPr lang="en-US" dirty="0" smtClean="0"/>
              <a:t>Decouple representation from resource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WeSTL</a:t>
            </a:r>
            <a:r>
              <a:rPr lang="en-US" dirty="0" smtClean="0"/>
              <a:t> to describe a representation-free resource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Github</a:t>
            </a:r>
            <a:endParaRPr lang="en-US" sz="3200" dirty="0"/>
          </a:p>
          <a:p>
            <a:pPr lvl="1"/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Slides</a:t>
            </a:r>
          </a:p>
          <a:p>
            <a:r>
              <a:rPr lang="en-US" sz="3200" dirty="0" err="1" smtClean="0"/>
              <a:t>Gitter</a:t>
            </a:r>
            <a:r>
              <a:rPr lang="en-US" sz="3200" dirty="0" smtClean="0"/>
              <a:t> chat room</a:t>
            </a:r>
            <a:endParaRPr lang="en-US" sz="3200" dirty="0" smtClean="0"/>
          </a:p>
          <a:p>
            <a:pPr lvl="1"/>
            <a:r>
              <a:rPr lang="en-US" sz="2800" dirty="0" err="1" smtClean="0"/>
              <a:t>Convo</a:t>
            </a:r>
            <a:r>
              <a:rPr lang="en-US" sz="2800" dirty="0" smtClean="0"/>
              <a:t> starts today – will continue, too</a:t>
            </a:r>
          </a:p>
          <a:p>
            <a:r>
              <a:rPr lang="en-US" sz="3200" dirty="0" smtClean="0"/>
              <a:t>Email</a:t>
            </a:r>
          </a:p>
          <a:p>
            <a:pPr lvl="1"/>
            <a:r>
              <a:rPr lang="en-US" dirty="0" smtClean="0"/>
              <a:t>mca@mamund.com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Let’s keep it going…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25" y="-2057550"/>
            <a:ext cx="12439850" cy="93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From Goals to Deployment: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Building Hypermedia Services with </a:t>
            </a:r>
            <a:r>
              <a:rPr lang="en-US" i="1" dirty="0" err="1" smtClean="0">
                <a:solidFill>
                  <a:schemeClr val="bg1"/>
                </a:solidFill>
              </a:rPr>
              <a:t>NodeJS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9792"/>
            <a:ext cx="9144000" cy="25472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Mike Amundsen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API Academy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mamund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Eder </a:t>
            </a:r>
            <a:r>
              <a:rPr lang="en-US" dirty="0" err="1" smtClean="0">
                <a:solidFill>
                  <a:schemeClr val="bg1"/>
                </a:solidFill>
              </a:rPr>
              <a:t>Ignatowicz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Red hat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@</a:t>
            </a:r>
            <a:r>
              <a:rPr lang="en-US" u="sng" dirty="0" err="1">
                <a:solidFill>
                  <a:schemeClr val="bg1"/>
                </a:solidFill>
              </a:rPr>
              <a:t>ederign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87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Wrapping it up</vt:lpstr>
      <vt:lpstr>Implementing Hypermedia Services w/ NodeJS</vt:lpstr>
      <vt:lpstr>Follow-up Resources</vt:lpstr>
      <vt:lpstr>Let’s keep it going…</vt:lpstr>
      <vt:lpstr>From Goals to Deployment: Building Hypermedia Services with NodeJS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Hypermedia with NodeJS and HTML5</dc:title>
  <dc:creator>Michael Amundsen</dc:creator>
  <cp:lastModifiedBy>Michael Amundsen</cp:lastModifiedBy>
  <cp:revision>13</cp:revision>
  <dcterms:created xsi:type="dcterms:W3CDTF">2016-02-08T19:23:29Z</dcterms:created>
  <dcterms:modified xsi:type="dcterms:W3CDTF">2016-04-01T06:44:16Z</dcterms:modified>
</cp:coreProperties>
</file>