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0" r:id="rId4"/>
    <p:sldId id="261" r:id="rId5"/>
    <p:sldId id="257" r:id="rId6"/>
    <p:sldId id="258" r:id="rId7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2/9/16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85EFDFB-9882-4451-BA69-B0621CD2E8CB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2/9/16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E3A8810-40C7-4DBC-B34C-3F1F9EB0631A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dirty="0">
                <a:solidFill>
                  <a:srgbClr val="000000"/>
                </a:solidFill>
                <a:latin typeface="Calibri Light"/>
              </a:rPr>
              <a:t>Exercise:
DORR Part </a:t>
            </a:r>
            <a:r>
              <a:rPr lang="en-US" sz="6000" dirty="0" smtClean="0">
                <a:solidFill>
                  <a:srgbClr val="000000"/>
                </a:solidFill>
                <a:latin typeface="Calibri Light"/>
              </a:rPr>
              <a:t>#3</a:t>
            </a:r>
            <a:endParaRPr dirty="0"/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lstStyle/>
          <a:p>
            <a:pPr algn="ctr"/>
            <a:endParaRPr/>
          </a:p>
        </p:txBody>
      </p:sp>
      <p:pic>
        <p:nvPicPr>
          <p:cNvPr id="5" name="Shape 7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704754" y="5030537"/>
            <a:ext cx="1297132" cy="1695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Resource-Layer Services</a:t>
            </a:r>
            <a:endParaRPr dirty="0"/>
          </a:p>
        </p:txBody>
      </p:sp>
      <p:pic>
        <p:nvPicPr>
          <p:cNvPr id="5" name="Shape 7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704754" y="4998286"/>
            <a:ext cx="1297132" cy="16950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5584590" y="5821888"/>
            <a:ext cx="4786792" cy="871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84590" y="4753042"/>
            <a:ext cx="4786792" cy="871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253830" y="5995999"/>
            <a:ext cx="2098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 Layer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045175" y="4926710"/>
            <a:ext cx="2718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Object Layer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89852" y="1690200"/>
            <a:ext cx="11112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Expand internal object model to support new API resources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Loosely-coupled to Object Model</a:t>
            </a:r>
            <a:br>
              <a:rPr lang="en-US" sz="3200" dirty="0"/>
            </a:br>
            <a:r>
              <a:rPr lang="en-US" sz="3200" dirty="0"/>
              <a:t>Loosely-coupled to </a:t>
            </a:r>
            <a:r>
              <a:rPr lang="en-US" sz="3200" dirty="0" smtClean="0"/>
              <a:t>Data-Storage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4185374" y="3736500"/>
            <a:ext cx="6186008" cy="871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56740" y="3910168"/>
            <a:ext cx="2718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Resource Layer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88023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Resource-Layer Services</a:t>
            </a:r>
            <a:endParaRPr dirty="0"/>
          </a:p>
        </p:txBody>
      </p:sp>
      <p:pic>
        <p:nvPicPr>
          <p:cNvPr id="5" name="Shape 7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704754" y="4998286"/>
            <a:ext cx="1297132" cy="16950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5584590" y="5821888"/>
            <a:ext cx="4786792" cy="871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84590" y="4753042"/>
            <a:ext cx="4786792" cy="871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253830" y="5995999"/>
            <a:ext cx="2098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 Layer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045175" y="4926710"/>
            <a:ext cx="2718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Object Layer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89852" y="1690200"/>
            <a:ext cx="11112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Expand internal object model to support new API resources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Loosely-coupled to Object Model</a:t>
            </a:r>
            <a:br>
              <a:rPr lang="en-US" sz="3200" dirty="0"/>
            </a:br>
            <a:r>
              <a:rPr lang="en-US" sz="3200" dirty="0"/>
              <a:t>Loosely-coupled to </a:t>
            </a:r>
            <a:r>
              <a:rPr lang="en-US" sz="3200" dirty="0" smtClean="0"/>
              <a:t>Data-Storage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4185374" y="3736500"/>
            <a:ext cx="6186008" cy="871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56740" y="3910168"/>
            <a:ext cx="2718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Resource Layer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225263" y="3978485"/>
            <a:ext cx="2718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completeItem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2214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Step #1: add </a:t>
            </a:r>
            <a:r>
              <a:rPr lang="en-US" sz="4400" dirty="0" err="1" smtClean="0">
                <a:solidFill>
                  <a:srgbClr val="000000"/>
                </a:solidFill>
                <a:latin typeface="Calibri Light"/>
              </a:rPr>
              <a:t>completeTask</a:t>
            </a: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 (</a:t>
            </a: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Object Model)</a:t>
            </a:r>
            <a:endParaRPr dirty="0"/>
          </a:p>
        </p:txBody>
      </p:sp>
      <p:sp>
        <p:nvSpPr>
          <p:cNvPr id="8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Modify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object.js to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support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“</a:t>
            </a:r>
            <a:r>
              <a:rPr lang="en-US" sz="2800" dirty="0" err="1" smtClean="0">
                <a:solidFill>
                  <a:srgbClr val="000000"/>
                </a:solidFill>
                <a:latin typeface="Calibri"/>
              </a:rPr>
              <a:t>completeTask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”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761" y="2329573"/>
            <a:ext cx="8096066" cy="4396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mtClean="0">
                <a:solidFill>
                  <a:srgbClr val="000000"/>
                </a:solidFill>
                <a:latin typeface="Calibri Light"/>
              </a:rPr>
              <a:t>Step #2: Task.js </a:t>
            </a: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add call to </a:t>
            </a:r>
            <a:r>
              <a:rPr lang="en-US" sz="4400" dirty="0" err="1" smtClean="0">
                <a:solidFill>
                  <a:srgbClr val="000000"/>
                </a:solidFill>
                <a:latin typeface="Calibri Light"/>
              </a:rPr>
              <a:t>completeItem</a:t>
            </a: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()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60" y="2031319"/>
            <a:ext cx="11480218" cy="3603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65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DejaVu Sans</vt:lpstr>
      <vt:lpstr>StarSymbol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Amundsen</dc:creator>
  <cp:lastModifiedBy>Michael Amundsen</cp:lastModifiedBy>
  <cp:revision>8</cp:revision>
  <dcterms:modified xsi:type="dcterms:W3CDTF">2016-04-01T07:00:35Z</dcterms:modified>
</cp:coreProperties>
</file>