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D76-5495-4CEE-BC89-7995B079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EB257-9312-4667-898E-68E0A58F2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41B7-1204-49B5-8A67-C85CC99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FE61-8AB4-4E57-9FFB-38865E70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932E-8190-4D0E-8862-C7DBFB2B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5643-AB11-47DF-B32E-DAB775E5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F3E0-ADD9-41C7-BED0-51311170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6B20-2C03-483B-B78E-BD3AEEF6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4AE5-154D-45FA-AF69-1D1F7058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3305-2CE9-47A9-A3FA-C0BCA799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3C1AA-7838-459A-AE89-ACC6D3429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59C8-D776-43FC-B827-1A57BA15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AD21-F9A8-4A40-A8D1-DD02D718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944B-6B3A-4DDE-95CA-E430670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DFAE-5608-4EA5-B9B7-22102F2A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4736-9739-4472-8456-37BD4FEF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C0D5-5A96-49D6-A34C-F95F1FF6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8C00-2A60-4FFF-8B3E-9D1F12A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B9E0-1479-44C3-BCC6-88E9CE2C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FF5E-5DA8-4361-9DEE-ED8E7989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43BF-1E59-442E-A8B3-55D7A2F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6F76-03E2-4DE4-8FE4-7B7413744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F1C3-113E-454A-893F-5300D9A1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BA2C-2C1C-499D-B773-FC19A4D0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4881-5D58-40F0-8343-B7FC1D1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5F25-B1A7-4DAE-B24F-4F7BAFE2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E65B-ED07-41FF-A07A-4D5C524E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A5CA-1561-4FCD-AB37-1EED9D4B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2D88-7710-4413-83CF-9081082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D514-F543-4188-A130-2607A80E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0DF5-0AFA-4DF0-99ED-4900744B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EF2B-3D45-4635-AD8B-3A1757CC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836F-70A9-4B32-8DBD-2977A596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DDF03-55F2-462D-9C7F-D9091E51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31F2-4708-40D2-83DD-BADC4AB74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0799-6E90-47BD-89B6-1B73BC8C3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22DE2-A7C4-4A60-AAF9-2C3DB32A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CC60F-FD11-4015-8A72-E52C0F93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74BF-EAE0-48EC-AEF5-216E84C0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AB24-EDFE-4F0F-8991-BBA52E7D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C3E0D-E9D8-4059-9056-5F7310E6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7515-DA93-4252-9BCA-2265210A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D876-137F-4949-84AF-2798087A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85337-CAEE-4893-9A60-62B45032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F9DE7-7D90-456C-8CB4-3D7FF71C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3D10-C22F-4041-95F5-55039866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263-D199-4E78-B66A-AFE4D864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7CAE-C09E-4193-BE82-4BA2D46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F3F7-F677-4EC5-ACC9-EA98BD4E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AC5C-D9D5-495F-B3E9-69B5B263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8FB7-4285-499E-861E-9B77D1FC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44BF-AD91-4AE8-8256-D9B2A4D9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56A-E81B-4D67-B9E9-656C7C6C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B609-B1EB-4E9F-A7FE-9A6E44DA2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6C6BE-3A25-48FB-B966-F4B4C6F7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C89F-5590-4906-B94F-E9F5410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7D9C-D0B9-40E3-A72B-CEF5985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DA07-55CA-49B2-B131-5250345E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D1A62-9758-475D-A296-651AEB47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0DFF-C71D-475C-957E-0B163EE1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FAAB-A2A5-4928-B1A8-02F432F97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5417-22C5-487C-BD1B-B4564F36DF0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B8A6-DBD2-419C-B2F4-B7FB18A8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EB3F-1DCF-462A-BBCC-23070B3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AAE7-41CE-42AB-90C8-E881ED63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508984-ABB3-4767-8B3C-DAEF6BAC863B}"/>
              </a:ext>
            </a:extLst>
          </p:cNvPr>
          <p:cNvCxnSpPr>
            <a:cxnSpLocks/>
          </p:cNvCxnSpPr>
          <p:nvPr/>
        </p:nvCxnSpPr>
        <p:spPr>
          <a:xfrm>
            <a:off x="11052191" y="5032033"/>
            <a:ext cx="0" cy="11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62D3DD-265C-4A9E-94A7-40E1817021C2}"/>
              </a:ext>
            </a:extLst>
          </p:cNvPr>
          <p:cNvCxnSpPr>
            <a:cxnSpLocks/>
          </p:cNvCxnSpPr>
          <p:nvPr/>
        </p:nvCxnSpPr>
        <p:spPr>
          <a:xfrm>
            <a:off x="11052191" y="1965436"/>
            <a:ext cx="0" cy="1119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C6ED5F-41AF-4C21-B7BD-6CCCDA3F7350}"/>
              </a:ext>
            </a:extLst>
          </p:cNvPr>
          <p:cNvCxnSpPr>
            <a:cxnSpLocks/>
          </p:cNvCxnSpPr>
          <p:nvPr/>
        </p:nvCxnSpPr>
        <p:spPr>
          <a:xfrm>
            <a:off x="1102741" y="3432364"/>
            <a:ext cx="0" cy="1018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715254-A32C-4E58-8739-EA07D2E979E2}"/>
              </a:ext>
            </a:extLst>
          </p:cNvPr>
          <p:cNvCxnSpPr/>
          <p:nvPr/>
        </p:nvCxnSpPr>
        <p:spPr>
          <a:xfrm>
            <a:off x="1082494" y="779249"/>
            <a:ext cx="20247" cy="111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3768D6-776B-46C6-BFCD-F436C0779361}"/>
              </a:ext>
            </a:extLst>
          </p:cNvPr>
          <p:cNvCxnSpPr>
            <a:cxnSpLocks/>
          </p:cNvCxnSpPr>
          <p:nvPr/>
        </p:nvCxnSpPr>
        <p:spPr>
          <a:xfrm>
            <a:off x="947133" y="4815986"/>
            <a:ext cx="10189296" cy="191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1F9270-F412-4CD7-8F5F-B68E0A55CB26}"/>
              </a:ext>
            </a:extLst>
          </p:cNvPr>
          <p:cNvCxnSpPr/>
          <p:nvPr/>
        </p:nvCxnSpPr>
        <p:spPr>
          <a:xfrm flipV="1">
            <a:off x="1102741" y="3217302"/>
            <a:ext cx="9935328" cy="295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6E0AA6-BB68-4132-B84F-596FFAB0FA0D}"/>
              </a:ext>
            </a:extLst>
          </p:cNvPr>
          <p:cNvCxnSpPr/>
          <p:nvPr/>
        </p:nvCxnSpPr>
        <p:spPr>
          <a:xfrm flipV="1">
            <a:off x="1116863" y="1786170"/>
            <a:ext cx="9935328" cy="295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368;gf35cbbb750_0_0">
            <a:extLst>
              <a:ext uri="{FF2B5EF4-FFF2-40B4-BE49-F238E27FC236}">
                <a16:creationId xmlns:a16="http://schemas.microsoft.com/office/drawing/2014/main" id="{C038B69B-ADD3-4456-9B87-22EDFFED0AFE}"/>
              </a:ext>
            </a:extLst>
          </p:cNvPr>
          <p:cNvSpPr/>
          <p:nvPr/>
        </p:nvSpPr>
        <p:spPr>
          <a:xfrm>
            <a:off x="130895" y="371249"/>
            <a:ext cx="1903200" cy="70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LATM to fixture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71;gf35cbbb750_0_0">
            <a:extLst>
              <a:ext uri="{FF2B5EF4-FFF2-40B4-BE49-F238E27FC236}">
                <a16:creationId xmlns:a16="http://schemas.microsoft.com/office/drawing/2014/main" id="{16EC2B01-DE23-4D6F-9549-54F5F0DE7AE9}"/>
              </a:ext>
            </a:extLst>
          </p:cNvPr>
          <p:cNvSpPr/>
          <p:nvPr/>
        </p:nvSpPr>
        <p:spPr>
          <a:xfrm>
            <a:off x="5038072" y="1465470"/>
            <a:ext cx="20091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“</a:t>
            </a:r>
            <a:r>
              <a:rPr lang="en-US" sz="140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 4” 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V70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72;gf35cbbb750_0_0">
            <a:extLst>
              <a:ext uri="{FF2B5EF4-FFF2-40B4-BE49-F238E27FC236}">
                <a16:creationId xmlns:a16="http://schemas.microsoft.com/office/drawing/2014/main" id="{20FEF66C-8E05-43E3-9A01-3BF7E59FC23B}"/>
              </a:ext>
            </a:extLst>
          </p:cNvPr>
          <p:cNvSpPr/>
          <p:nvPr/>
        </p:nvSpPr>
        <p:spPr>
          <a:xfrm>
            <a:off x="7702667" y="1417754"/>
            <a:ext cx="1803900" cy="7596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motor is working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73;gf35cbbb750_0_0">
            <a:extLst>
              <a:ext uri="{FF2B5EF4-FFF2-40B4-BE49-F238E27FC236}">
                <a16:creationId xmlns:a16="http://schemas.microsoft.com/office/drawing/2014/main" id="{66DA4E32-D627-460C-B985-B7808E67D2D2}"/>
              </a:ext>
            </a:extLst>
          </p:cNvPr>
          <p:cNvSpPr/>
          <p:nvPr/>
        </p:nvSpPr>
        <p:spPr>
          <a:xfrm>
            <a:off x="10047641" y="1435920"/>
            <a:ext cx="20091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“</a:t>
            </a:r>
            <a:r>
              <a:rPr lang="en-US" sz="140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scan </a:t>
            </a:r>
            <a:r>
              <a:rPr lang="en-US" sz="140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fov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0“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V70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4;gf35cbbb750_0_0">
            <a:extLst>
              <a:ext uri="{FF2B5EF4-FFF2-40B4-BE49-F238E27FC236}">
                <a16:creationId xmlns:a16="http://schemas.microsoft.com/office/drawing/2014/main" id="{723A2292-6A29-4920-9CCC-32C4C4724C6F}"/>
              </a:ext>
            </a:extLst>
          </p:cNvPr>
          <p:cNvSpPr/>
          <p:nvPr/>
        </p:nvSpPr>
        <p:spPr>
          <a:xfrm>
            <a:off x="10047641" y="2911377"/>
            <a:ext cx="20091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“EL info2 1“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V70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69;gf35cbbb750_0_0">
            <a:extLst>
              <a:ext uri="{FF2B5EF4-FFF2-40B4-BE49-F238E27FC236}">
                <a16:creationId xmlns:a16="http://schemas.microsoft.com/office/drawing/2014/main" id="{800D037D-55DA-4D1F-8AE4-57787ADAFB2E}"/>
              </a:ext>
            </a:extLst>
          </p:cNvPr>
          <p:cNvSpPr/>
          <p:nvPr/>
        </p:nvSpPr>
        <p:spPr>
          <a:xfrm>
            <a:off x="7857767" y="2739477"/>
            <a:ext cx="1493700" cy="1044300"/>
          </a:xfrm>
          <a:prstGeom prst="flowChartConnector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El: pos Value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76;gf35cbbb750_0_0">
            <a:extLst>
              <a:ext uri="{FF2B5EF4-FFF2-40B4-BE49-F238E27FC236}">
                <a16:creationId xmlns:a16="http://schemas.microsoft.com/office/drawing/2014/main" id="{EED45AFC-3DBD-4BF3-A1E8-01C7CC23D817}"/>
              </a:ext>
            </a:extLst>
          </p:cNvPr>
          <p:cNvSpPr/>
          <p:nvPr/>
        </p:nvSpPr>
        <p:spPr>
          <a:xfrm>
            <a:off x="2582833" y="4450960"/>
            <a:ext cx="20091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“EL info2 1“</a:t>
            </a:r>
          </a:p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V70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77;gf35cbbb750_0_0">
            <a:extLst>
              <a:ext uri="{FF2B5EF4-FFF2-40B4-BE49-F238E27FC236}">
                <a16:creationId xmlns:a16="http://schemas.microsoft.com/office/drawing/2014/main" id="{5181D0FF-0C49-4E9B-894A-504B06B579C0}"/>
              </a:ext>
            </a:extLst>
          </p:cNvPr>
          <p:cNvSpPr/>
          <p:nvPr/>
        </p:nvSpPr>
        <p:spPr>
          <a:xfrm>
            <a:off x="5323555" y="4279060"/>
            <a:ext cx="1493700" cy="1044300"/>
          </a:xfrm>
          <a:prstGeom prst="flowChartConnector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El: pos Value</a:t>
            </a:r>
            <a:endParaRPr sz="14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78;gf35cbbb750_0_0">
            <a:extLst>
              <a:ext uri="{FF2B5EF4-FFF2-40B4-BE49-F238E27FC236}">
                <a16:creationId xmlns:a16="http://schemas.microsoft.com/office/drawing/2014/main" id="{9197C14C-648B-4343-A165-9F5593EA3BCE}"/>
              </a:ext>
            </a:extLst>
          </p:cNvPr>
          <p:cNvSpPr/>
          <p:nvPr/>
        </p:nvSpPr>
        <p:spPr>
          <a:xfrm>
            <a:off x="7591125" y="4345900"/>
            <a:ext cx="2009100" cy="8520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difference is less than +/- 4</a:t>
            </a:r>
            <a:endParaRPr sz="1401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379;gf35cbbb750_0_0">
            <a:extLst>
              <a:ext uri="{FF2B5EF4-FFF2-40B4-BE49-F238E27FC236}">
                <a16:creationId xmlns:a16="http://schemas.microsoft.com/office/drawing/2014/main" id="{EF79BB50-E91C-4784-844E-7F8361021891}"/>
              </a:ext>
            </a:extLst>
          </p:cNvPr>
          <p:cNvCxnSpPr>
            <a:stCxn id="15" idx="7"/>
            <a:endCxn id="15" idx="7"/>
          </p:cNvCxnSpPr>
          <p:nvPr/>
        </p:nvCxnSpPr>
        <p:spPr>
          <a:xfrm>
            <a:off x="6598508" y="443199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80;gf35cbbb750_0_0">
            <a:extLst>
              <a:ext uri="{FF2B5EF4-FFF2-40B4-BE49-F238E27FC236}">
                <a16:creationId xmlns:a16="http://schemas.microsoft.com/office/drawing/2014/main" id="{1BA7F066-7A77-4465-A79F-64E51C423552}"/>
              </a:ext>
            </a:extLst>
          </p:cNvPr>
          <p:cNvCxnSpPr>
            <a:cxnSpLocks/>
            <a:stCxn id="16" idx="3"/>
            <a:endCxn id="12" idx="4"/>
          </p:cNvCxnSpPr>
          <p:nvPr/>
        </p:nvCxnSpPr>
        <p:spPr>
          <a:xfrm flipV="1">
            <a:off x="8595675" y="3783777"/>
            <a:ext cx="8942" cy="56212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384;gf35cbbb750_0_0">
            <a:extLst>
              <a:ext uri="{FF2B5EF4-FFF2-40B4-BE49-F238E27FC236}">
                <a16:creationId xmlns:a16="http://schemas.microsoft.com/office/drawing/2014/main" id="{BCC61CF7-3CAC-4AF7-BB52-DD71B4C37670}"/>
              </a:ext>
            </a:extLst>
          </p:cNvPr>
          <p:cNvSpPr/>
          <p:nvPr/>
        </p:nvSpPr>
        <p:spPr>
          <a:xfrm>
            <a:off x="2685942" y="2911377"/>
            <a:ext cx="1802882" cy="70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45 degree wedge 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85;gf35cbbb750_0_0">
            <a:extLst>
              <a:ext uri="{FF2B5EF4-FFF2-40B4-BE49-F238E27FC236}">
                <a16:creationId xmlns:a16="http://schemas.microsoft.com/office/drawing/2014/main" id="{56EF59D2-C81C-4EC4-B15C-22C8E534619A}"/>
              </a:ext>
            </a:extLst>
          </p:cNvPr>
          <p:cNvSpPr/>
          <p:nvPr/>
        </p:nvSpPr>
        <p:spPr>
          <a:xfrm>
            <a:off x="130894" y="1447304"/>
            <a:ext cx="1903200" cy="70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SN</a:t>
            </a:r>
            <a:endParaRPr sz="14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75;gf35cbbb750_0_0">
            <a:extLst>
              <a:ext uri="{FF2B5EF4-FFF2-40B4-BE49-F238E27FC236}">
                <a16:creationId xmlns:a16="http://schemas.microsoft.com/office/drawing/2014/main" id="{55FAA523-EAF0-453E-917D-C52A66B01744}"/>
              </a:ext>
            </a:extLst>
          </p:cNvPr>
          <p:cNvSpPr/>
          <p:nvPr/>
        </p:nvSpPr>
        <p:spPr>
          <a:xfrm>
            <a:off x="5091022" y="2911837"/>
            <a:ext cx="19032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“</a:t>
            </a:r>
            <a:r>
              <a:rPr lang="en-US" sz="140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 off“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V70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80;gf35cbbb750_0_0">
            <a:extLst>
              <a:ext uri="{FF2B5EF4-FFF2-40B4-BE49-F238E27FC236}">
                <a16:creationId xmlns:a16="http://schemas.microsoft.com/office/drawing/2014/main" id="{9B47FAB0-AAF6-4AEF-8803-F74550158C7B}"/>
              </a:ext>
            </a:extLst>
          </p:cNvPr>
          <p:cNvCxnSpPr>
            <a:cxnSpLocks/>
          </p:cNvCxnSpPr>
          <p:nvPr/>
        </p:nvCxnSpPr>
        <p:spPr>
          <a:xfrm flipH="1">
            <a:off x="6743326" y="4345900"/>
            <a:ext cx="8477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" name="Google Shape;376;gf35cbbb750_0_0">
            <a:extLst>
              <a:ext uri="{FF2B5EF4-FFF2-40B4-BE49-F238E27FC236}">
                <a16:creationId xmlns:a16="http://schemas.microsoft.com/office/drawing/2014/main" id="{EBFDFF6D-1F66-4BA6-84FA-5078F5E2186C}"/>
              </a:ext>
            </a:extLst>
          </p:cNvPr>
          <p:cNvSpPr/>
          <p:nvPr/>
        </p:nvSpPr>
        <p:spPr>
          <a:xfrm>
            <a:off x="130894" y="2911377"/>
            <a:ext cx="19032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“deb can-client sys“ via Hydra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376;gf35cbbb750_0_0">
            <a:extLst>
              <a:ext uri="{FF2B5EF4-FFF2-40B4-BE49-F238E27FC236}">
                <a16:creationId xmlns:a16="http://schemas.microsoft.com/office/drawing/2014/main" id="{BD4D8C61-C10F-4652-8806-A91E9DDA49FA}"/>
              </a:ext>
            </a:extLst>
          </p:cNvPr>
          <p:cNvSpPr/>
          <p:nvPr/>
        </p:nvSpPr>
        <p:spPr>
          <a:xfrm>
            <a:off x="2575168" y="1465470"/>
            <a:ext cx="19032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“scan disable“ via Hydra port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377;gf35cbbb750_0_0">
            <a:extLst>
              <a:ext uri="{FF2B5EF4-FFF2-40B4-BE49-F238E27FC236}">
                <a16:creationId xmlns:a16="http://schemas.microsoft.com/office/drawing/2014/main" id="{BC8FA731-FFEF-46F6-B77C-2445E45EAD08}"/>
              </a:ext>
            </a:extLst>
          </p:cNvPr>
          <p:cNvSpPr/>
          <p:nvPr/>
        </p:nvSpPr>
        <p:spPr>
          <a:xfrm>
            <a:off x="370013" y="4279060"/>
            <a:ext cx="1493700" cy="1044300"/>
          </a:xfrm>
          <a:prstGeom prst="flowChartConnector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Polarity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368;gf35cbbb750_0_0">
            <a:extLst>
              <a:ext uri="{FF2B5EF4-FFF2-40B4-BE49-F238E27FC236}">
                <a16:creationId xmlns:a16="http://schemas.microsoft.com/office/drawing/2014/main" id="{7A81581D-BCFE-48F0-A2D4-AA04850FF7F0}"/>
              </a:ext>
            </a:extLst>
          </p:cNvPr>
          <p:cNvSpPr/>
          <p:nvPr/>
        </p:nvSpPr>
        <p:spPr>
          <a:xfrm>
            <a:off x="10086469" y="5560917"/>
            <a:ext cx="1903200" cy="70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40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Unload LATM to fixture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376;gf35cbbb750_0_0">
            <a:extLst>
              <a:ext uri="{FF2B5EF4-FFF2-40B4-BE49-F238E27FC236}">
                <a16:creationId xmlns:a16="http://schemas.microsoft.com/office/drawing/2014/main" id="{66A2A477-B73C-422D-8559-B6FA267FCCE8}"/>
              </a:ext>
            </a:extLst>
          </p:cNvPr>
          <p:cNvSpPr/>
          <p:nvPr/>
        </p:nvSpPr>
        <p:spPr>
          <a:xfrm>
            <a:off x="10033519" y="4465735"/>
            <a:ext cx="2009100" cy="70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Log file </a:t>
            </a:r>
            <a:endParaRPr sz="140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383;gf35cbbb750_0_0">
            <a:extLst>
              <a:ext uri="{FF2B5EF4-FFF2-40B4-BE49-F238E27FC236}">
                <a16:creationId xmlns:a16="http://schemas.microsoft.com/office/drawing/2014/main" id="{F00612AC-03BB-4CB6-A851-A2579F84CF0E}"/>
              </a:ext>
            </a:extLst>
          </p:cNvPr>
          <p:cNvSpPr txBox="1"/>
          <p:nvPr/>
        </p:nvSpPr>
        <p:spPr>
          <a:xfrm>
            <a:off x="1382331" y="328913"/>
            <a:ext cx="931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LPS LATM Test Diagram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88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2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Atthaphan Paksakunnee</dc:creator>
  <cp:lastModifiedBy>Atthaphan Paksakunnee</cp:lastModifiedBy>
  <cp:revision>8</cp:revision>
  <dcterms:created xsi:type="dcterms:W3CDTF">2024-03-29T01:20:44Z</dcterms:created>
  <dcterms:modified xsi:type="dcterms:W3CDTF">2024-03-29T02:30:57Z</dcterms:modified>
</cp:coreProperties>
</file>