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2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5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2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4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07A1-F071-455D-9C18-1DFDF643346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906C-3C6A-4F57-9F85-6B191F2F8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9344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Experimentation Mondays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4094"/>
            <a:ext cx="9144000" cy="1655762"/>
          </a:xfrm>
        </p:spPr>
        <p:txBody>
          <a:bodyPr/>
          <a:lstStyle/>
          <a:p>
            <a:r>
              <a:rPr lang="en-US" sz="4000" b="1" dirty="0" smtClean="0"/>
              <a:t>&lt;Experiment name&gt;</a:t>
            </a:r>
          </a:p>
          <a:p>
            <a:r>
              <a:rPr lang="en-US" dirty="0" smtClean="0"/>
              <a:t>Team members: &lt;add names&gt;</a:t>
            </a:r>
          </a:p>
          <a:p>
            <a:r>
              <a:rPr lang="en-US" dirty="0" smtClean="0"/>
              <a:t>Date: &lt;YYYY-MM-DD&gt;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90" y="1169154"/>
            <a:ext cx="5761610" cy="15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Experimentation Mondays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Experimentation Mondays</dc:title>
  <dc:creator>Taija Björklund</dc:creator>
  <cp:lastModifiedBy>Taija Björklund</cp:lastModifiedBy>
  <cp:revision>1</cp:revision>
  <dcterms:created xsi:type="dcterms:W3CDTF">2017-04-10T13:02:18Z</dcterms:created>
  <dcterms:modified xsi:type="dcterms:W3CDTF">2017-04-10T13:02:40Z</dcterms:modified>
</cp:coreProperties>
</file>